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5" autoAdjust="0"/>
  </p:normalViewPr>
  <p:slideViewPr>
    <p:cSldViewPr snapToGrid="0">
      <p:cViewPr varScale="1">
        <p:scale>
          <a:sx n="109" d="100"/>
          <a:sy n="109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00D5-8CC1-459F-B9E3-E89B884B36BC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ABB05-FF29-46F6-AACE-2623814A5D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9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433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81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873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80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29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49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61823-ECB6-4969-A6C3-F94A6C88D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542404-BBF2-489D-810F-FEC0E1416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F94C54-8E0A-4334-893B-628D617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9C6BB35-00D2-4BB3-9724-56481D6F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FBD8DE-B86A-49B1-A56D-610AB9B6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24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CD287-B203-4CD5-B694-66A74CC3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1117DD9-80C3-4FA2-B580-7F2DA802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905E5C-EEB5-4B69-9CE6-8685327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EFAA6D-4C19-48F8-A788-B76793A0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12871E-D307-49AE-90EF-5AEEA9F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2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F3C62E5-37D5-46B5-BF55-67269512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25BF038-BCAC-451E-8D8E-39441AA2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9100DE-FAD4-4EF6-BB72-4C716B9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F11FDA-E9B8-4C35-AED3-3C0D1A90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22E07FB-79E2-4198-AFB7-49A84D62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0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75BDC-0C76-4FD3-BF45-013BEC5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F508A-1071-4580-8B18-5D916B22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F655352-93FA-4175-BF16-0D03AD6E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52EC6C-1C1A-43C4-AEC9-03537BA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4EF388-D222-487A-9043-690AC08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D4157-E9A8-4FA8-B918-4C2E0A12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EFB2AC-0EE5-46B4-93B6-26EFCE03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463DD3-80B5-4CF4-95AA-AB9DEA4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97EDF8-290D-4753-AD99-453AC3E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25DD6FB-6599-4FBB-9304-CF53E72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6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7FEA1-6B57-4F87-A322-8F08F6E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68881A-7CB6-48A9-996E-4C995E5BC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64DB6E-4E1C-4511-B774-4C2EEEC5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707D2F7-58F5-4C98-923D-0173A6DE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660F008-DAAD-4B87-BFBC-B8E18851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94E414-75CD-48CE-9C9A-A443A8F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4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FCFEB-0CF4-4FC5-AC1A-06C11A8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6B7F5C-B9B9-436E-B7E0-2C103220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D593B1D-7772-469D-8507-BC9DA793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A2CB5C-73B5-4140-A46A-3E9ABAAE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BE4C631-BD9F-4508-A1E6-E193DBF4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F6E65E6-DF06-4E48-9858-1D44B54F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B8DB8D5-1501-4CFC-BBA6-280F864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CE8617A-6752-4BE0-95B6-09A08D60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04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8C55A-BCB8-4B53-881E-2905A755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004B877-9F90-4E34-9081-2AA88763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877CCD0-89AD-4CD7-AF21-399EE9E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CB99F0A-A3A5-4785-A703-8794CF8A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93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04A55C9-85C5-442D-8F0E-06B713E8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6779A80-2F3A-4CA3-92A5-AB49036A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1D5EDF3-B3B1-4823-8510-AE2E378A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B7A64-371E-48E9-A2DE-40316250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4B4EE9-AC1E-4E63-9705-27E32C4F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9BADFA-79BC-40D3-A2C4-293B7673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C826404-7FDA-423D-911B-5106EB6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DC5D902-427A-4A52-938F-25789DA1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4A2CE6D-B471-4D14-AAF4-09A0D8D3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351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2A42A2-AA24-4346-B7B1-749E55C5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6C3FBEC-A401-4CD7-9C8E-54C52654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770F9F-1ADF-4896-8FA3-347F2270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C17427-4529-4B78-9C28-51A3C40F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45D3D96-CA60-4C9B-A57E-328207EF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A629F3-D177-45DB-A975-0D56ED8D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62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09BCA9D-DE58-466E-A4B6-63D8F63A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CEC485-C1D8-459D-BBFC-E5679C43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EC0626-BDFC-432B-B892-A8D0954D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F23A9E9-1F4A-49F3-9387-64A1BD3D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1EE472-EADE-4F3D-9FAC-C7261EFE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5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configure-the-number-of-layers-and-nodes-in-a-neural-network/" TargetMode="External"/><Relationship Id="rId7" Type="http://schemas.openxmlformats.org/officeDocument/2006/relationships/hyperlink" Target="https://pandas.pydata.org/pandas-docs/stable/index.html" TargetMode="External"/><Relationship Id="rId2" Type="http://schemas.openxmlformats.org/officeDocument/2006/relationships/hyperlink" Target="http://alexlenail.me/NN-SV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stackoverflow.com/questions/46028914/multilayer-perceptron-convergencewarning-stochastic-optimizer-maximum-iterat" TargetMode="External"/><Relationship Id="rId4" Type="http://schemas.openxmlformats.org/officeDocument/2006/relationships/hyperlink" Target="https://github.com/wcipriano/pretty-print-confusion-matri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059F65-7CD1-4C4E-9694-7D1C2771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Predikcia legendárnosti </a:t>
            </a:r>
            <a:br>
              <a:rPr lang="sk-SK" dirty="0"/>
            </a:br>
            <a:r>
              <a:rPr lang="sk-SK" dirty="0"/>
              <a:t>pokémonov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69AD76-CFDF-41AA-A14A-E06CB361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37376"/>
            <a:ext cx="9144000" cy="659244"/>
          </a:xfrm>
        </p:spPr>
        <p:txBody>
          <a:bodyPr/>
          <a:lstStyle/>
          <a:p>
            <a:pPr algn="l"/>
            <a:r>
              <a:rPr lang="sk-SK" dirty="0"/>
              <a:t>Dušan Orlíček</a:t>
            </a:r>
          </a:p>
        </p:txBody>
      </p:sp>
    </p:spTree>
    <p:extLst>
      <p:ext uri="{BB962C8B-B14F-4D97-AF65-F5344CB8AC3E}">
        <p14:creationId xmlns:p14="http://schemas.microsoft.com/office/powerpoint/2010/main" val="349147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CAF84-4248-43E9-95F5-0EC040DA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11829E-9A0D-4059-BC30-DB2015F8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http://alexlenail.me/NN-SVG/index.html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https://machinelearningmastery.com/how-to-configure-the-number-of-layers-and-nodes-in-a-neural-network/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https://github.com/wcipriano/pretty-print-confusion-matrix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https://stackoverflow.com/questions/46028914/multilayer-perceptron-convergencewarning-stochastic-optimizer-maximum-iterat</a:t>
            </a:r>
            <a:endParaRPr lang="sk-SK" dirty="0"/>
          </a:p>
          <a:p>
            <a:r>
              <a:rPr lang="sk-SK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https://scikit-learn.org/stable/index.html</a:t>
            </a:r>
            <a:endParaRPr lang="sk-SK" dirty="0"/>
          </a:p>
          <a:p>
            <a:r>
              <a:rPr lang="sk-SK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https://pandas.pydata.org/pandas-docs/stable/index.html</a:t>
            </a:r>
            <a:endParaRPr lang="sk-SK" dirty="0"/>
          </a:p>
          <a:p>
            <a:r>
              <a:rPr lang="sk-SK" dirty="0"/>
              <a:t>Učebné materiály pre predmet Analýza edukačných dát</a:t>
            </a:r>
          </a:p>
          <a:p>
            <a:r>
              <a:rPr lang="sk-SK" dirty="0"/>
              <a:t>Učebné materiály pre predmet Neurónové siete</a:t>
            </a:r>
          </a:p>
          <a:p>
            <a:r>
              <a:rPr lang="sk-SK" dirty="0"/>
              <a:t>https://medium.com/@danqing/a-practical-guide-to-relu-b83ca804f1f7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02A11-7E32-484E-949E-889664A0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Očistenie dát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40056F01-C70B-4C2B-ADF3-E99D5CE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41" y="1631643"/>
            <a:ext cx="8545517" cy="35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2BFC39-82CE-4039-BB5E-A3FF163F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6AD94E-47BE-434B-8078-13445630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25498" cy="447949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EE1CC01-A232-4784-A53D-034AD6090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040" y="1925411"/>
            <a:ext cx="4661248" cy="40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5CE3D-D00A-4140-A5E0-214CAE8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8F9EA7-17E8-417E-AFDA-9E61A350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Škálovanie dát -</a:t>
            </a:r>
          </a:p>
          <a:p>
            <a:r>
              <a:rPr lang="sk-SK" dirty="0"/>
              <a:t>Rozdelenie dát -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E32760A-96AA-4182-9E09-3B15A755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0" y="2890795"/>
            <a:ext cx="5000000" cy="32000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DC16641-7C66-4EBB-8513-5F431528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94" y="1695178"/>
            <a:ext cx="3902567" cy="67202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234A90F-959E-408E-B4E1-CC2B6306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194" y="2471347"/>
            <a:ext cx="4838511" cy="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1BFA39-710A-42CC-A850-A4CDD8D2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dát a ich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419267-B6AE-4F0E-96CC-45B1AC4E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Počet záznamov: 800</a:t>
            </a:r>
          </a:p>
          <a:p>
            <a:r>
              <a:rPr lang="sk-SK" dirty="0"/>
              <a:t>Počet nelegendárnych pokémonov: 735</a:t>
            </a:r>
          </a:p>
          <a:p>
            <a:r>
              <a:rPr lang="sk-SK" dirty="0"/>
              <a:t>Počet legendárnych pokémonov: 65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DABC84C-A207-4BCB-BD87-3AAD1264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44" y="4152026"/>
            <a:ext cx="2457143" cy="78095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18A754-943F-4B4E-9EFF-148E7AB3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324" y="3666312"/>
            <a:ext cx="37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3595-BD58-4F0A-BBEB-788148F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neurónovej siete a parametrov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6EBB5B-99A6-43E0-BA08-742FB1B7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Viacvrstvový </a:t>
            </a:r>
            <a:r>
              <a:rPr lang="sk-SK" dirty="0" err="1"/>
              <a:t>perceptrón</a:t>
            </a:r>
            <a:r>
              <a:rPr lang="sk-SK" dirty="0"/>
              <a:t> (MLP)</a:t>
            </a:r>
          </a:p>
          <a:p>
            <a:pPr lvl="1"/>
            <a:r>
              <a:rPr lang="sk-SK" dirty="0"/>
              <a:t>Aktivačná funkcia</a:t>
            </a:r>
          </a:p>
          <a:p>
            <a:pPr lvl="1"/>
            <a:r>
              <a:rPr lang="sk-SK" dirty="0" err="1"/>
              <a:t>Solver</a:t>
            </a:r>
            <a:endParaRPr lang="sk-SK" dirty="0"/>
          </a:p>
          <a:p>
            <a:pPr lvl="1"/>
            <a:r>
              <a:rPr lang="sk-SK" dirty="0"/>
              <a:t>Počet skrytých vrstiev a neurónov v nich</a:t>
            </a:r>
          </a:p>
          <a:p>
            <a:pPr lvl="1"/>
            <a:r>
              <a:rPr lang="sk-SK" dirty="0"/>
              <a:t>Maximálny počet iterácii</a:t>
            </a:r>
          </a:p>
          <a:p>
            <a:pPr lvl="1"/>
            <a:r>
              <a:rPr lang="sk-SK" dirty="0"/>
              <a:t>Parameter </a:t>
            </a:r>
            <a:r>
              <a:rPr lang="sk-SK" dirty="0" err="1"/>
              <a:t>alpha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387C5-3918-45D0-A339-8A5712A0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26" y="4380754"/>
            <a:ext cx="5471947" cy="20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F3046-AD49-47E2-87BD-75EFA18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 MLP</a:t>
            </a:r>
          </a:p>
        </p:txBody>
      </p:sp>
      <p:pic>
        <p:nvPicPr>
          <p:cNvPr id="5" name="Zástupný objekt pre obsah 4" descr="Obrázok, na ktorom je kreslenie&#10;&#10;Automaticky generovaný popis">
            <a:extLst>
              <a:ext uri="{FF2B5EF4-FFF2-40B4-BE49-F238E27FC236}">
                <a16:creationId xmlns:a16="http://schemas.microsoft.com/office/drawing/2014/main" id="{7C48DC45-BD73-459B-8F40-E861D147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56" y="1690688"/>
            <a:ext cx="3667033" cy="4351338"/>
          </a:xfr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83A998F-F53C-4264-99CD-7DAE159F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17" y="2458917"/>
            <a:ext cx="4957283" cy="28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9D2DA3-8E98-4E3F-BB73-C3820AA5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predikcie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389D0F-AAF8-42A1-B9D9-390A1A8C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21" y="1825625"/>
            <a:ext cx="4967859" cy="483313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6728640-62CB-4FCD-8AEB-1257A046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0" y="1825625"/>
            <a:ext cx="5131040" cy="4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D576897-C325-4312-9933-A728532E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743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769454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165</Words>
  <Application>Microsoft Office PowerPoint</Application>
  <PresentationFormat>Širokouhlá</PresentationFormat>
  <Paragraphs>38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Predikcia legendárnosti  pokémonov</vt:lpstr>
      <vt:lpstr>Očistenie dát</vt:lpstr>
      <vt:lpstr>Analýza dát</vt:lpstr>
      <vt:lpstr>Spracovanie dát</vt:lpstr>
      <vt:lpstr>Problém dát a ich riešenie</vt:lpstr>
      <vt:lpstr>Výber neurónovej siete a parametrov</vt:lpstr>
      <vt:lpstr>Neurónová sieť MLP</vt:lpstr>
      <vt:lpstr>Výsledky predikcie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legendárnosti  pokémonov</dc:title>
  <dc:creator>Dusan Orlicek</dc:creator>
  <cp:lastModifiedBy>Dusan Orlicek</cp:lastModifiedBy>
  <cp:revision>26</cp:revision>
  <dcterms:created xsi:type="dcterms:W3CDTF">2020-05-07T11:52:59Z</dcterms:created>
  <dcterms:modified xsi:type="dcterms:W3CDTF">2020-05-08T15:42:54Z</dcterms:modified>
</cp:coreProperties>
</file>