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65" r:id="rId3"/>
    <p:sldId id="276" r:id="rId4"/>
    <p:sldId id="275" r:id="rId5"/>
    <p:sldId id="277" r:id="rId6"/>
    <p:sldId id="273" r:id="rId7"/>
    <p:sldId id="274" r:id="rId8"/>
    <p:sldId id="278" r:id="rId9"/>
    <p:sldId id="283" r:id="rId10"/>
    <p:sldId id="280" r:id="rId11"/>
    <p:sldId id="284" r:id="rId12"/>
    <p:sldId id="279" r:id="rId13"/>
    <p:sldId id="281" r:id="rId14"/>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 id="278"/>
            <p14:sldId id="283"/>
            <p14:sldId id="280"/>
            <p14:sldId id="284"/>
            <p14:sldId id="279"/>
            <p14:sldId id="2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80" d="100"/>
          <a:sy n="80" d="100"/>
        </p:scale>
        <p:origin x="114" y="3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2021-11-05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0.1</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2021.11.05</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최두영</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친구 관리</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6" name="직사각형 5">
            <a:extLst>
              <a:ext uri="{FF2B5EF4-FFF2-40B4-BE49-F238E27FC236}">
                <a16:creationId xmlns:a16="http://schemas.microsoft.com/office/drawing/2014/main" id="{B5BA0E43-849C-4F78-A947-427263705CB9}"/>
              </a:ext>
            </a:extLst>
          </p:cNvPr>
          <p:cNvSpPr/>
          <p:nvPr/>
        </p:nvSpPr>
        <p:spPr>
          <a:xfrm>
            <a:off x="2351584" y="908720"/>
            <a:ext cx="4392488" cy="5482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5FD269E-E0CD-4A4E-A1B9-59CE875065C3}"/>
              </a:ext>
            </a:extLst>
          </p:cNvPr>
          <p:cNvSpPr/>
          <p:nvPr/>
        </p:nvSpPr>
        <p:spPr>
          <a:xfrm>
            <a:off x="3071197" y="1448421"/>
            <a:ext cx="3571029"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타원 1">
            <a:extLst>
              <a:ext uri="{FF2B5EF4-FFF2-40B4-BE49-F238E27FC236}">
                <a16:creationId xmlns:a16="http://schemas.microsoft.com/office/drawing/2014/main" id="{37FEDB8F-0CCA-4F0D-833E-B4F92B030BED}"/>
              </a:ext>
            </a:extLst>
          </p:cNvPr>
          <p:cNvSpPr/>
          <p:nvPr/>
        </p:nvSpPr>
        <p:spPr>
          <a:xfrm>
            <a:off x="3383865" y="1568320"/>
            <a:ext cx="576064"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EE98CC1-8CAA-4762-9532-49C26D9651C2}"/>
              </a:ext>
            </a:extLst>
          </p:cNvPr>
          <p:cNvSpPr/>
          <p:nvPr/>
        </p:nvSpPr>
        <p:spPr>
          <a:xfrm>
            <a:off x="3959929" y="1664444"/>
            <a:ext cx="972108"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본인</a:t>
            </a:r>
          </a:p>
        </p:txBody>
      </p:sp>
      <p:sp>
        <p:nvSpPr>
          <p:cNvPr id="17" name="직사각형 16">
            <a:extLst>
              <a:ext uri="{FF2B5EF4-FFF2-40B4-BE49-F238E27FC236}">
                <a16:creationId xmlns:a16="http://schemas.microsoft.com/office/drawing/2014/main" id="{2C1A3467-D8A2-4F5D-B89C-9ECD5BE6EFEB}"/>
              </a:ext>
            </a:extLst>
          </p:cNvPr>
          <p:cNvSpPr/>
          <p:nvPr/>
        </p:nvSpPr>
        <p:spPr>
          <a:xfrm>
            <a:off x="4058363" y="975298"/>
            <a:ext cx="1237474" cy="423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친구 찾기</a:t>
            </a:r>
          </a:p>
        </p:txBody>
      </p:sp>
      <p:sp>
        <p:nvSpPr>
          <p:cNvPr id="18" name="직사각형 17">
            <a:extLst>
              <a:ext uri="{FF2B5EF4-FFF2-40B4-BE49-F238E27FC236}">
                <a16:creationId xmlns:a16="http://schemas.microsoft.com/office/drawing/2014/main" id="{FC15F3B4-70C7-462B-AD3E-A39AB25D4995}"/>
              </a:ext>
            </a:extLst>
          </p:cNvPr>
          <p:cNvSpPr/>
          <p:nvPr/>
        </p:nvSpPr>
        <p:spPr>
          <a:xfrm>
            <a:off x="5333080" y="975298"/>
            <a:ext cx="1237474" cy="423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친구 추가</a:t>
            </a:r>
          </a:p>
        </p:txBody>
      </p:sp>
      <p:sp>
        <p:nvSpPr>
          <p:cNvPr id="19" name="직사각형 18">
            <a:extLst>
              <a:ext uri="{FF2B5EF4-FFF2-40B4-BE49-F238E27FC236}">
                <a16:creationId xmlns:a16="http://schemas.microsoft.com/office/drawing/2014/main" id="{6A95469C-FA7D-454C-B072-B199E3C8ACE6}"/>
              </a:ext>
            </a:extLst>
          </p:cNvPr>
          <p:cNvSpPr/>
          <p:nvPr/>
        </p:nvSpPr>
        <p:spPr>
          <a:xfrm>
            <a:off x="2338788" y="1222588"/>
            <a:ext cx="634806" cy="5587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친구 목록</a:t>
            </a:r>
          </a:p>
        </p:txBody>
      </p:sp>
      <p:sp>
        <p:nvSpPr>
          <p:cNvPr id="20" name="직사각형 19">
            <a:extLst>
              <a:ext uri="{FF2B5EF4-FFF2-40B4-BE49-F238E27FC236}">
                <a16:creationId xmlns:a16="http://schemas.microsoft.com/office/drawing/2014/main" id="{BC54E07D-46B7-4D8C-8775-DFB945941EA0}"/>
              </a:ext>
            </a:extLst>
          </p:cNvPr>
          <p:cNvSpPr/>
          <p:nvPr/>
        </p:nvSpPr>
        <p:spPr>
          <a:xfrm>
            <a:off x="2340084" y="1880519"/>
            <a:ext cx="634806" cy="5587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채팅목록</a:t>
            </a:r>
          </a:p>
        </p:txBody>
      </p:sp>
      <p:sp>
        <p:nvSpPr>
          <p:cNvPr id="21" name="직사각형 20">
            <a:extLst>
              <a:ext uri="{FF2B5EF4-FFF2-40B4-BE49-F238E27FC236}">
                <a16:creationId xmlns:a16="http://schemas.microsoft.com/office/drawing/2014/main" id="{3DCD2257-125A-495D-9537-FCF2B9AD2958}"/>
              </a:ext>
            </a:extLst>
          </p:cNvPr>
          <p:cNvSpPr/>
          <p:nvPr/>
        </p:nvSpPr>
        <p:spPr>
          <a:xfrm>
            <a:off x="2364719" y="2538450"/>
            <a:ext cx="634806" cy="5587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마이페이지</a:t>
            </a:r>
          </a:p>
        </p:txBody>
      </p:sp>
      <p:sp>
        <p:nvSpPr>
          <p:cNvPr id="22" name="직사각형 21">
            <a:extLst>
              <a:ext uri="{FF2B5EF4-FFF2-40B4-BE49-F238E27FC236}">
                <a16:creationId xmlns:a16="http://schemas.microsoft.com/office/drawing/2014/main" id="{AEF47184-36A1-45A6-9E6D-177F7E3F4F9C}"/>
              </a:ext>
            </a:extLst>
          </p:cNvPr>
          <p:cNvSpPr/>
          <p:nvPr/>
        </p:nvSpPr>
        <p:spPr>
          <a:xfrm>
            <a:off x="3074849" y="2707659"/>
            <a:ext cx="3571029"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타원 22">
            <a:extLst>
              <a:ext uri="{FF2B5EF4-FFF2-40B4-BE49-F238E27FC236}">
                <a16:creationId xmlns:a16="http://schemas.microsoft.com/office/drawing/2014/main" id="{B562A376-5AFF-4F8E-8146-EF797EC1D099}"/>
              </a:ext>
            </a:extLst>
          </p:cNvPr>
          <p:cNvSpPr/>
          <p:nvPr/>
        </p:nvSpPr>
        <p:spPr>
          <a:xfrm>
            <a:off x="3387517" y="2827558"/>
            <a:ext cx="576064"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757DE1EB-B75A-49A2-B802-D25E26FB76D2}"/>
              </a:ext>
            </a:extLst>
          </p:cNvPr>
          <p:cNvSpPr/>
          <p:nvPr/>
        </p:nvSpPr>
        <p:spPr>
          <a:xfrm>
            <a:off x="3963581" y="2923682"/>
            <a:ext cx="972108"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닉네임</a:t>
            </a:r>
          </a:p>
        </p:txBody>
      </p:sp>
      <p:sp>
        <p:nvSpPr>
          <p:cNvPr id="25" name="직사각형 24">
            <a:extLst>
              <a:ext uri="{FF2B5EF4-FFF2-40B4-BE49-F238E27FC236}">
                <a16:creationId xmlns:a16="http://schemas.microsoft.com/office/drawing/2014/main" id="{4530AC82-1873-4473-AA69-9BADA56351D8}"/>
              </a:ext>
            </a:extLst>
          </p:cNvPr>
          <p:cNvSpPr/>
          <p:nvPr/>
        </p:nvSpPr>
        <p:spPr>
          <a:xfrm>
            <a:off x="3071197" y="2284791"/>
            <a:ext cx="3355417" cy="339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즐겨 찾기</a:t>
            </a:r>
          </a:p>
        </p:txBody>
      </p:sp>
      <p:sp>
        <p:nvSpPr>
          <p:cNvPr id="26" name="직사각형 25">
            <a:extLst>
              <a:ext uri="{FF2B5EF4-FFF2-40B4-BE49-F238E27FC236}">
                <a16:creationId xmlns:a16="http://schemas.microsoft.com/office/drawing/2014/main" id="{96842E3E-854C-4BAF-ACB8-0B2430006FDD}"/>
              </a:ext>
            </a:extLst>
          </p:cNvPr>
          <p:cNvSpPr/>
          <p:nvPr/>
        </p:nvSpPr>
        <p:spPr>
          <a:xfrm>
            <a:off x="3071197" y="3591642"/>
            <a:ext cx="3571029"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타원 26">
            <a:extLst>
              <a:ext uri="{FF2B5EF4-FFF2-40B4-BE49-F238E27FC236}">
                <a16:creationId xmlns:a16="http://schemas.microsoft.com/office/drawing/2014/main" id="{EB077235-7544-4DF7-988D-42D0758663A6}"/>
              </a:ext>
            </a:extLst>
          </p:cNvPr>
          <p:cNvSpPr/>
          <p:nvPr/>
        </p:nvSpPr>
        <p:spPr>
          <a:xfrm>
            <a:off x="3372728" y="3749962"/>
            <a:ext cx="576064"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D5F6FAF2-0803-4BE6-A752-44E220E9A800}"/>
              </a:ext>
            </a:extLst>
          </p:cNvPr>
          <p:cNvSpPr/>
          <p:nvPr/>
        </p:nvSpPr>
        <p:spPr>
          <a:xfrm>
            <a:off x="3948792" y="3846086"/>
            <a:ext cx="972108"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닉네임</a:t>
            </a:r>
          </a:p>
        </p:txBody>
      </p:sp>
      <p:sp>
        <p:nvSpPr>
          <p:cNvPr id="29" name="직사각형 28">
            <a:extLst>
              <a:ext uri="{FF2B5EF4-FFF2-40B4-BE49-F238E27FC236}">
                <a16:creationId xmlns:a16="http://schemas.microsoft.com/office/drawing/2014/main" id="{9DC68289-AA9B-4F08-8863-74EE85A15B3A}"/>
              </a:ext>
            </a:extLst>
          </p:cNvPr>
          <p:cNvSpPr/>
          <p:nvPr/>
        </p:nvSpPr>
        <p:spPr>
          <a:xfrm>
            <a:off x="3073720" y="4888011"/>
            <a:ext cx="3571029"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타원 29">
            <a:extLst>
              <a:ext uri="{FF2B5EF4-FFF2-40B4-BE49-F238E27FC236}">
                <a16:creationId xmlns:a16="http://schemas.microsoft.com/office/drawing/2014/main" id="{E659DBA5-1B6F-466B-B608-CEE7843A1EEB}"/>
              </a:ext>
            </a:extLst>
          </p:cNvPr>
          <p:cNvSpPr/>
          <p:nvPr/>
        </p:nvSpPr>
        <p:spPr>
          <a:xfrm>
            <a:off x="3386388" y="5007910"/>
            <a:ext cx="576064"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FE0C68B3-EBA6-4758-B0E8-AFEFE960BE05}"/>
              </a:ext>
            </a:extLst>
          </p:cNvPr>
          <p:cNvSpPr/>
          <p:nvPr/>
        </p:nvSpPr>
        <p:spPr>
          <a:xfrm>
            <a:off x="3962452" y="5104034"/>
            <a:ext cx="972108"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닉네임</a:t>
            </a:r>
          </a:p>
        </p:txBody>
      </p:sp>
      <p:sp>
        <p:nvSpPr>
          <p:cNvPr id="32" name="직사각형 31">
            <a:extLst>
              <a:ext uri="{FF2B5EF4-FFF2-40B4-BE49-F238E27FC236}">
                <a16:creationId xmlns:a16="http://schemas.microsoft.com/office/drawing/2014/main" id="{2AA06FA3-F4F2-4D0F-9379-74460A54A138}"/>
              </a:ext>
            </a:extLst>
          </p:cNvPr>
          <p:cNvSpPr/>
          <p:nvPr/>
        </p:nvSpPr>
        <p:spPr>
          <a:xfrm>
            <a:off x="3064608" y="4457776"/>
            <a:ext cx="3355417" cy="339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친구 </a:t>
            </a:r>
            <a:r>
              <a:rPr lang="en-US" altLang="ko-KR" sz="1400" dirty="0">
                <a:solidFill>
                  <a:schemeClr val="tx1"/>
                </a:solidFill>
              </a:rPr>
              <a:t>xxx</a:t>
            </a:r>
            <a:r>
              <a:rPr lang="ko-KR" altLang="en-US" sz="1400" dirty="0">
                <a:solidFill>
                  <a:schemeClr val="tx1"/>
                </a:solidFill>
              </a:rPr>
              <a:t>명</a:t>
            </a:r>
          </a:p>
        </p:txBody>
      </p:sp>
    </p:spTree>
    <p:extLst>
      <p:ext uri="{BB962C8B-B14F-4D97-AF65-F5344CB8AC3E}">
        <p14:creationId xmlns:p14="http://schemas.microsoft.com/office/powerpoint/2010/main" val="1281552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채팅 목록</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sp>
        <p:nvSpPr>
          <p:cNvPr id="6" name="직사각형 5">
            <a:extLst>
              <a:ext uri="{FF2B5EF4-FFF2-40B4-BE49-F238E27FC236}">
                <a16:creationId xmlns:a16="http://schemas.microsoft.com/office/drawing/2014/main" id="{B5BA0E43-849C-4F78-A947-427263705CB9}"/>
              </a:ext>
            </a:extLst>
          </p:cNvPr>
          <p:cNvSpPr/>
          <p:nvPr/>
        </p:nvSpPr>
        <p:spPr>
          <a:xfrm>
            <a:off x="2351584" y="908720"/>
            <a:ext cx="4392488" cy="5482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직사각형 14">
            <a:extLst>
              <a:ext uri="{FF2B5EF4-FFF2-40B4-BE49-F238E27FC236}">
                <a16:creationId xmlns:a16="http://schemas.microsoft.com/office/drawing/2014/main" id="{25FD269E-E0CD-4A4E-A1B9-59CE875065C3}"/>
              </a:ext>
            </a:extLst>
          </p:cNvPr>
          <p:cNvSpPr/>
          <p:nvPr/>
        </p:nvSpPr>
        <p:spPr>
          <a:xfrm>
            <a:off x="3071197" y="1448421"/>
            <a:ext cx="3571029"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타원 1">
            <a:extLst>
              <a:ext uri="{FF2B5EF4-FFF2-40B4-BE49-F238E27FC236}">
                <a16:creationId xmlns:a16="http://schemas.microsoft.com/office/drawing/2014/main" id="{37FEDB8F-0CCA-4F0D-833E-B4F92B030BED}"/>
              </a:ext>
            </a:extLst>
          </p:cNvPr>
          <p:cNvSpPr/>
          <p:nvPr/>
        </p:nvSpPr>
        <p:spPr>
          <a:xfrm>
            <a:off x="3383865" y="1568320"/>
            <a:ext cx="576064"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3EE98CC1-8CAA-4762-9532-49C26D9651C2}"/>
              </a:ext>
            </a:extLst>
          </p:cNvPr>
          <p:cNvSpPr/>
          <p:nvPr/>
        </p:nvSpPr>
        <p:spPr>
          <a:xfrm>
            <a:off x="3937745" y="1511045"/>
            <a:ext cx="972108"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닉네임</a:t>
            </a:r>
          </a:p>
        </p:txBody>
      </p:sp>
      <p:sp>
        <p:nvSpPr>
          <p:cNvPr id="17" name="직사각형 16">
            <a:extLst>
              <a:ext uri="{FF2B5EF4-FFF2-40B4-BE49-F238E27FC236}">
                <a16:creationId xmlns:a16="http://schemas.microsoft.com/office/drawing/2014/main" id="{2C1A3467-D8A2-4F5D-B89C-9ECD5BE6EFEB}"/>
              </a:ext>
            </a:extLst>
          </p:cNvPr>
          <p:cNvSpPr/>
          <p:nvPr/>
        </p:nvSpPr>
        <p:spPr>
          <a:xfrm>
            <a:off x="4058363" y="975298"/>
            <a:ext cx="1237474" cy="423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친구 찾기</a:t>
            </a:r>
          </a:p>
        </p:txBody>
      </p:sp>
      <p:sp>
        <p:nvSpPr>
          <p:cNvPr id="18" name="직사각형 17">
            <a:extLst>
              <a:ext uri="{FF2B5EF4-FFF2-40B4-BE49-F238E27FC236}">
                <a16:creationId xmlns:a16="http://schemas.microsoft.com/office/drawing/2014/main" id="{FC15F3B4-70C7-462B-AD3E-A39AB25D4995}"/>
              </a:ext>
            </a:extLst>
          </p:cNvPr>
          <p:cNvSpPr/>
          <p:nvPr/>
        </p:nvSpPr>
        <p:spPr>
          <a:xfrm>
            <a:off x="5333080" y="975298"/>
            <a:ext cx="1237474" cy="423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채팅 추가</a:t>
            </a:r>
          </a:p>
        </p:txBody>
      </p:sp>
      <p:sp>
        <p:nvSpPr>
          <p:cNvPr id="19" name="직사각형 18">
            <a:extLst>
              <a:ext uri="{FF2B5EF4-FFF2-40B4-BE49-F238E27FC236}">
                <a16:creationId xmlns:a16="http://schemas.microsoft.com/office/drawing/2014/main" id="{6A95469C-FA7D-454C-B072-B199E3C8ACE6}"/>
              </a:ext>
            </a:extLst>
          </p:cNvPr>
          <p:cNvSpPr/>
          <p:nvPr/>
        </p:nvSpPr>
        <p:spPr>
          <a:xfrm>
            <a:off x="2351584" y="1222588"/>
            <a:ext cx="634806" cy="5587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친구 목록</a:t>
            </a:r>
          </a:p>
        </p:txBody>
      </p:sp>
      <p:sp>
        <p:nvSpPr>
          <p:cNvPr id="20" name="직사각형 19">
            <a:extLst>
              <a:ext uri="{FF2B5EF4-FFF2-40B4-BE49-F238E27FC236}">
                <a16:creationId xmlns:a16="http://schemas.microsoft.com/office/drawing/2014/main" id="{BC54E07D-46B7-4D8C-8775-DFB945941EA0}"/>
              </a:ext>
            </a:extLst>
          </p:cNvPr>
          <p:cNvSpPr/>
          <p:nvPr/>
        </p:nvSpPr>
        <p:spPr>
          <a:xfrm>
            <a:off x="2351584" y="1880519"/>
            <a:ext cx="634806" cy="5587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채팅목록</a:t>
            </a:r>
          </a:p>
        </p:txBody>
      </p:sp>
      <p:sp>
        <p:nvSpPr>
          <p:cNvPr id="21" name="직사각형 20">
            <a:extLst>
              <a:ext uri="{FF2B5EF4-FFF2-40B4-BE49-F238E27FC236}">
                <a16:creationId xmlns:a16="http://schemas.microsoft.com/office/drawing/2014/main" id="{3DCD2257-125A-495D-9537-FCF2B9AD2958}"/>
              </a:ext>
            </a:extLst>
          </p:cNvPr>
          <p:cNvSpPr/>
          <p:nvPr/>
        </p:nvSpPr>
        <p:spPr>
          <a:xfrm>
            <a:off x="2351584" y="2538450"/>
            <a:ext cx="634806" cy="5587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a:solidFill>
                  <a:schemeClr val="tx1"/>
                </a:solidFill>
              </a:rPr>
              <a:t>마이페이지</a:t>
            </a:r>
          </a:p>
        </p:txBody>
      </p:sp>
      <p:sp>
        <p:nvSpPr>
          <p:cNvPr id="22" name="직사각형 21">
            <a:extLst>
              <a:ext uri="{FF2B5EF4-FFF2-40B4-BE49-F238E27FC236}">
                <a16:creationId xmlns:a16="http://schemas.microsoft.com/office/drawing/2014/main" id="{AEF47184-36A1-45A6-9E6D-177F7E3F4F9C}"/>
              </a:ext>
            </a:extLst>
          </p:cNvPr>
          <p:cNvSpPr/>
          <p:nvPr/>
        </p:nvSpPr>
        <p:spPr>
          <a:xfrm>
            <a:off x="3071197" y="2325287"/>
            <a:ext cx="3571029"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타원 22">
            <a:extLst>
              <a:ext uri="{FF2B5EF4-FFF2-40B4-BE49-F238E27FC236}">
                <a16:creationId xmlns:a16="http://schemas.microsoft.com/office/drawing/2014/main" id="{B562A376-5AFF-4F8E-8146-EF797EC1D099}"/>
              </a:ext>
            </a:extLst>
          </p:cNvPr>
          <p:cNvSpPr/>
          <p:nvPr/>
        </p:nvSpPr>
        <p:spPr>
          <a:xfrm>
            <a:off x="3383865" y="2445186"/>
            <a:ext cx="576064"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757DE1EB-B75A-49A2-B802-D25E26FB76D2}"/>
              </a:ext>
            </a:extLst>
          </p:cNvPr>
          <p:cNvSpPr/>
          <p:nvPr/>
        </p:nvSpPr>
        <p:spPr>
          <a:xfrm>
            <a:off x="3937745" y="2387911"/>
            <a:ext cx="972108"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닉네임</a:t>
            </a:r>
          </a:p>
        </p:txBody>
      </p:sp>
      <p:sp>
        <p:nvSpPr>
          <p:cNvPr id="26" name="직사각형 25">
            <a:extLst>
              <a:ext uri="{FF2B5EF4-FFF2-40B4-BE49-F238E27FC236}">
                <a16:creationId xmlns:a16="http://schemas.microsoft.com/office/drawing/2014/main" id="{96842E3E-854C-4BAF-ACB8-0B2430006FDD}"/>
              </a:ext>
            </a:extLst>
          </p:cNvPr>
          <p:cNvSpPr/>
          <p:nvPr/>
        </p:nvSpPr>
        <p:spPr>
          <a:xfrm>
            <a:off x="3067545" y="3209270"/>
            <a:ext cx="3571029"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타원 26">
            <a:extLst>
              <a:ext uri="{FF2B5EF4-FFF2-40B4-BE49-F238E27FC236}">
                <a16:creationId xmlns:a16="http://schemas.microsoft.com/office/drawing/2014/main" id="{EB077235-7544-4DF7-988D-42D0758663A6}"/>
              </a:ext>
            </a:extLst>
          </p:cNvPr>
          <p:cNvSpPr/>
          <p:nvPr/>
        </p:nvSpPr>
        <p:spPr>
          <a:xfrm>
            <a:off x="3369076" y="3367590"/>
            <a:ext cx="576064"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D5F6FAF2-0803-4BE6-A752-44E220E9A800}"/>
              </a:ext>
            </a:extLst>
          </p:cNvPr>
          <p:cNvSpPr/>
          <p:nvPr/>
        </p:nvSpPr>
        <p:spPr>
          <a:xfrm>
            <a:off x="3922956" y="3310315"/>
            <a:ext cx="972108"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닉네임</a:t>
            </a:r>
          </a:p>
        </p:txBody>
      </p:sp>
      <p:sp>
        <p:nvSpPr>
          <p:cNvPr id="29" name="직사각형 28">
            <a:extLst>
              <a:ext uri="{FF2B5EF4-FFF2-40B4-BE49-F238E27FC236}">
                <a16:creationId xmlns:a16="http://schemas.microsoft.com/office/drawing/2014/main" id="{9DC68289-AA9B-4F08-8863-74EE85A15B3A}"/>
              </a:ext>
            </a:extLst>
          </p:cNvPr>
          <p:cNvSpPr/>
          <p:nvPr/>
        </p:nvSpPr>
        <p:spPr>
          <a:xfrm>
            <a:off x="3067545" y="4124557"/>
            <a:ext cx="3571029" cy="7920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타원 29">
            <a:extLst>
              <a:ext uri="{FF2B5EF4-FFF2-40B4-BE49-F238E27FC236}">
                <a16:creationId xmlns:a16="http://schemas.microsoft.com/office/drawing/2014/main" id="{E659DBA5-1B6F-466B-B608-CEE7843A1EEB}"/>
              </a:ext>
            </a:extLst>
          </p:cNvPr>
          <p:cNvSpPr/>
          <p:nvPr/>
        </p:nvSpPr>
        <p:spPr>
          <a:xfrm>
            <a:off x="3380213" y="4244456"/>
            <a:ext cx="576064"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FE0C68B3-EBA6-4758-B0E8-AFEFE960BE05}"/>
              </a:ext>
            </a:extLst>
          </p:cNvPr>
          <p:cNvSpPr/>
          <p:nvPr/>
        </p:nvSpPr>
        <p:spPr>
          <a:xfrm>
            <a:off x="3934093" y="4187181"/>
            <a:ext cx="972108"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dirty="0">
                <a:solidFill>
                  <a:schemeClr val="tx1"/>
                </a:solidFill>
              </a:rPr>
              <a:t>닉네임</a:t>
            </a:r>
          </a:p>
        </p:txBody>
      </p:sp>
      <p:sp>
        <p:nvSpPr>
          <p:cNvPr id="33" name="직사각형 32">
            <a:extLst>
              <a:ext uri="{FF2B5EF4-FFF2-40B4-BE49-F238E27FC236}">
                <a16:creationId xmlns:a16="http://schemas.microsoft.com/office/drawing/2014/main" id="{0FC46D84-5E61-4B5E-A62E-4C1A76479BCA}"/>
              </a:ext>
            </a:extLst>
          </p:cNvPr>
          <p:cNvSpPr/>
          <p:nvPr/>
        </p:nvSpPr>
        <p:spPr>
          <a:xfrm>
            <a:off x="3576367" y="1734700"/>
            <a:ext cx="2365895"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사진을 보냈습니다</a:t>
            </a:r>
            <a:r>
              <a:rPr lang="en-US" altLang="ko-KR" sz="1200" dirty="0">
                <a:solidFill>
                  <a:schemeClr val="tx1"/>
                </a:solidFill>
              </a:rPr>
              <a:t>.</a:t>
            </a:r>
            <a:endParaRPr lang="ko-KR" altLang="en-US" sz="1200" dirty="0">
              <a:solidFill>
                <a:schemeClr val="tx1"/>
              </a:solidFill>
            </a:endParaRPr>
          </a:p>
        </p:txBody>
      </p:sp>
      <p:sp>
        <p:nvSpPr>
          <p:cNvPr id="34" name="직사각형 33">
            <a:extLst>
              <a:ext uri="{FF2B5EF4-FFF2-40B4-BE49-F238E27FC236}">
                <a16:creationId xmlns:a16="http://schemas.microsoft.com/office/drawing/2014/main" id="{25AA7B65-4359-4E38-9AC2-1E6C25559A3A}"/>
              </a:ext>
            </a:extLst>
          </p:cNvPr>
          <p:cNvSpPr/>
          <p:nvPr/>
        </p:nvSpPr>
        <p:spPr>
          <a:xfrm>
            <a:off x="3568727" y="2646686"/>
            <a:ext cx="2365895"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사진을 보냈습니다</a:t>
            </a:r>
            <a:r>
              <a:rPr lang="en-US" altLang="ko-KR" sz="1200" dirty="0">
                <a:solidFill>
                  <a:schemeClr val="tx1"/>
                </a:solidFill>
              </a:rPr>
              <a:t>.</a:t>
            </a:r>
            <a:endParaRPr lang="ko-KR" altLang="en-US" sz="1200" dirty="0">
              <a:solidFill>
                <a:schemeClr val="tx1"/>
              </a:solidFill>
            </a:endParaRPr>
          </a:p>
        </p:txBody>
      </p:sp>
      <p:sp>
        <p:nvSpPr>
          <p:cNvPr id="35" name="직사각형 34">
            <a:extLst>
              <a:ext uri="{FF2B5EF4-FFF2-40B4-BE49-F238E27FC236}">
                <a16:creationId xmlns:a16="http://schemas.microsoft.com/office/drawing/2014/main" id="{CF1BAEBC-BF21-473D-AFAB-8C348703AE08}"/>
              </a:ext>
            </a:extLst>
          </p:cNvPr>
          <p:cNvSpPr/>
          <p:nvPr/>
        </p:nvSpPr>
        <p:spPr>
          <a:xfrm>
            <a:off x="3555394" y="3597942"/>
            <a:ext cx="2365895"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사진을 보냈습니다</a:t>
            </a:r>
            <a:r>
              <a:rPr lang="en-US" altLang="ko-KR" sz="1200" dirty="0">
                <a:solidFill>
                  <a:schemeClr val="tx1"/>
                </a:solidFill>
              </a:rPr>
              <a:t>.</a:t>
            </a:r>
            <a:endParaRPr lang="ko-KR" altLang="en-US" sz="1200" dirty="0">
              <a:solidFill>
                <a:schemeClr val="tx1"/>
              </a:solidFill>
            </a:endParaRPr>
          </a:p>
        </p:txBody>
      </p:sp>
      <p:sp>
        <p:nvSpPr>
          <p:cNvPr id="36" name="직사각형 35">
            <a:extLst>
              <a:ext uri="{FF2B5EF4-FFF2-40B4-BE49-F238E27FC236}">
                <a16:creationId xmlns:a16="http://schemas.microsoft.com/office/drawing/2014/main" id="{87061D9B-3D3B-40F1-AF24-D330AACDBFBF}"/>
              </a:ext>
            </a:extLst>
          </p:cNvPr>
          <p:cNvSpPr/>
          <p:nvPr/>
        </p:nvSpPr>
        <p:spPr>
          <a:xfrm>
            <a:off x="3555393" y="4462525"/>
            <a:ext cx="2365895"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사진을 보냈습니다</a:t>
            </a:r>
            <a:r>
              <a:rPr lang="en-US" altLang="ko-KR" sz="1200" dirty="0">
                <a:solidFill>
                  <a:schemeClr val="tx1"/>
                </a:solidFill>
              </a:rPr>
              <a:t>.</a:t>
            </a:r>
            <a:endParaRPr lang="ko-KR" altLang="en-US" sz="1200" dirty="0">
              <a:solidFill>
                <a:schemeClr val="tx1"/>
              </a:solidFill>
            </a:endParaRPr>
          </a:p>
        </p:txBody>
      </p:sp>
      <p:sp>
        <p:nvSpPr>
          <p:cNvPr id="37" name="직사각형 36">
            <a:extLst>
              <a:ext uri="{FF2B5EF4-FFF2-40B4-BE49-F238E27FC236}">
                <a16:creationId xmlns:a16="http://schemas.microsoft.com/office/drawing/2014/main" id="{B0458F98-F16C-4FE1-AE57-95EAF83E3F10}"/>
              </a:ext>
            </a:extLst>
          </p:cNvPr>
          <p:cNvSpPr/>
          <p:nvPr/>
        </p:nvSpPr>
        <p:spPr>
          <a:xfrm>
            <a:off x="6047264" y="1675873"/>
            <a:ext cx="645885"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어제</a:t>
            </a:r>
          </a:p>
        </p:txBody>
      </p:sp>
      <p:sp>
        <p:nvSpPr>
          <p:cNvPr id="38" name="직사각형 37">
            <a:extLst>
              <a:ext uri="{FF2B5EF4-FFF2-40B4-BE49-F238E27FC236}">
                <a16:creationId xmlns:a16="http://schemas.microsoft.com/office/drawing/2014/main" id="{BAA57077-962B-42B4-A4AF-58A3D3A9205D}"/>
              </a:ext>
            </a:extLst>
          </p:cNvPr>
          <p:cNvSpPr/>
          <p:nvPr/>
        </p:nvSpPr>
        <p:spPr>
          <a:xfrm>
            <a:off x="6060437" y="2547899"/>
            <a:ext cx="645885"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어제</a:t>
            </a:r>
          </a:p>
        </p:txBody>
      </p:sp>
      <p:sp>
        <p:nvSpPr>
          <p:cNvPr id="39" name="직사각형 38">
            <a:extLst>
              <a:ext uri="{FF2B5EF4-FFF2-40B4-BE49-F238E27FC236}">
                <a16:creationId xmlns:a16="http://schemas.microsoft.com/office/drawing/2014/main" id="{0075E45F-AAD4-447F-A6BA-1536EF2F16EB}"/>
              </a:ext>
            </a:extLst>
          </p:cNvPr>
          <p:cNvSpPr/>
          <p:nvPr/>
        </p:nvSpPr>
        <p:spPr>
          <a:xfrm>
            <a:off x="6081643" y="3452386"/>
            <a:ext cx="645885"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어제</a:t>
            </a:r>
          </a:p>
        </p:txBody>
      </p:sp>
      <p:sp>
        <p:nvSpPr>
          <p:cNvPr id="40" name="직사각형 39">
            <a:extLst>
              <a:ext uri="{FF2B5EF4-FFF2-40B4-BE49-F238E27FC236}">
                <a16:creationId xmlns:a16="http://schemas.microsoft.com/office/drawing/2014/main" id="{58F55BB0-AF29-4BAE-9F5D-5EAD3BFDE302}"/>
              </a:ext>
            </a:extLst>
          </p:cNvPr>
          <p:cNvSpPr/>
          <p:nvPr/>
        </p:nvSpPr>
        <p:spPr>
          <a:xfrm>
            <a:off x="6064540" y="4367202"/>
            <a:ext cx="645885" cy="36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어제</a:t>
            </a:r>
          </a:p>
        </p:txBody>
      </p:sp>
    </p:spTree>
    <p:extLst>
      <p:ext uri="{BB962C8B-B14F-4D97-AF65-F5344CB8AC3E}">
        <p14:creationId xmlns:p14="http://schemas.microsoft.com/office/powerpoint/2010/main" val="121776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채팅</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6" name="직사각형 5">
            <a:extLst>
              <a:ext uri="{FF2B5EF4-FFF2-40B4-BE49-F238E27FC236}">
                <a16:creationId xmlns:a16="http://schemas.microsoft.com/office/drawing/2014/main" id="{9CC96642-2103-4D87-890D-B3966229B6D6}"/>
              </a:ext>
            </a:extLst>
          </p:cNvPr>
          <p:cNvSpPr/>
          <p:nvPr/>
        </p:nvSpPr>
        <p:spPr>
          <a:xfrm>
            <a:off x="2351584" y="908720"/>
            <a:ext cx="4392488" cy="5482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C59B96F1-779B-42A9-8851-16505DB03745}"/>
              </a:ext>
            </a:extLst>
          </p:cNvPr>
          <p:cNvSpPr/>
          <p:nvPr/>
        </p:nvSpPr>
        <p:spPr>
          <a:xfrm>
            <a:off x="2521136" y="1093031"/>
            <a:ext cx="4053383" cy="43605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 name="직사각형 9">
            <a:extLst>
              <a:ext uri="{FF2B5EF4-FFF2-40B4-BE49-F238E27FC236}">
                <a16:creationId xmlns:a16="http://schemas.microsoft.com/office/drawing/2014/main" id="{B4FF0F3F-D29B-4762-BD68-5902747846BC}"/>
              </a:ext>
            </a:extLst>
          </p:cNvPr>
          <p:cNvSpPr/>
          <p:nvPr/>
        </p:nvSpPr>
        <p:spPr>
          <a:xfrm>
            <a:off x="2521136" y="5589240"/>
            <a:ext cx="4053383" cy="6659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121708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비밀번호 변경</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sp>
        <p:nvSpPr>
          <p:cNvPr id="6" name="직사각형 5">
            <a:extLst>
              <a:ext uri="{FF2B5EF4-FFF2-40B4-BE49-F238E27FC236}">
                <a16:creationId xmlns:a16="http://schemas.microsoft.com/office/drawing/2014/main" id="{F98E315E-7828-4759-B8A9-54CE43CDD522}"/>
              </a:ext>
            </a:extLst>
          </p:cNvPr>
          <p:cNvSpPr/>
          <p:nvPr/>
        </p:nvSpPr>
        <p:spPr>
          <a:xfrm>
            <a:off x="2351584" y="908720"/>
            <a:ext cx="4392488" cy="5482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04645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4179134239"/>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v0.1</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2021/11/05</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최두영</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3" name="직사각형 2">
            <a:extLst>
              <a:ext uri="{FF2B5EF4-FFF2-40B4-BE49-F238E27FC236}">
                <a16:creationId xmlns:a16="http://schemas.microsoft.com/office/drawing/2014/main" id="{E80BED2B-51FF-4F62-8A26-72BB67D88288}"/>
              </a:ext>
            </a:extLst>
          </p:cNvPr>
          <p:cNvSpPr/>
          <p:nvPr/>
        </p:nvSpPr>
        <p:spPr>
          <a:xfrm>
            <a:off x="2351584" y="908720"/>
            <a:ext cx="4392488" cy="5482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9F013F60-9550-4F80-8015-7787360BEEAA}"/>
              </a:ext>
            </a:extLst>
          </p:cNvPr>
          <p:cNvSpPr/>
          <p:nvPr/>
        </p:nvSpPr>
        <p:spPr>
          <a:xfrm>
            <a:off x="2573993" y="3123048"/>
            <a:ext cx="4053383"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아이디 입력</a:t>
            </a:r>
          </a:p>
        </p:txBody>
      </p:sp>
      <p:sp>
        <p:nvSpPr>
          <p:cNvPr id="11" name="직사각형 10">
            <a:extLst>
              <a:ext uri="{FF2B5EF4-FFF2-40B4-BE49-F238E27FC236}">
                <a16:creationId xmlns:a16="http://schemas.microsoft.com/office/drawing/2014/main" id="{D6B3D8EA-218C-4904-B0B4-3FB1D1B07142}"/>
              </a:ext>
            </a:extLst>
          </p:cNvPr>
          <p:cNvSpPr/>
          <p:nvPr/>
        </p:nvSpPr>
        <p:spPr>
          <a:xfrm>
            <a:off x="2573993" y="3588972"/>
            <a:ext cx="4053383"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비밀번호 입력</a:t>
            </a:r>
          </a:p>
        </p:txBody>
      </p:sp>
      <p:sp>
        <p:nvSpPr>
          <p:cNvPr id="13" name="직사각형 12">
            <a:extLst>
              <a:ext uri="{FF2B5EF4-FFF2-40B4-BE49-F238E27FC236}">
                <a16:creationId xmlns:a16="http://schemas.microsoft.com/office/drawing/2014/main" id="{DC1B5D93-3593-4133-9177-6BF5E5942E08}"/>
              </a:ext>
            </a:extLst>
          </p:cNvPr>
          <p:cNvSpPr/>
          <p:nvPr/>
        </p:nvSpPr>
        <p:spPr>
          <a:xfrm>
            <a:off x="2573993" y="4162812"/>
            <a:ext cx="1031111"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로그인</a:t>
            </a:r>
          </a:p>
        </p:txBody>
      </p:sp>
      <p:sp>
        <p:nvSpPr>
          <p:cNvPr id="14" name="직사각형 13">
            <a:extLst>
              <a:ext uri="{FF2B5EF4-FFF2-40B4-BE49-F238E27FC236}">
                <a16:creationId xmlns:a16="http://schemas.microsoft.com/office/drawing/2014/main" id="{87EA20AE-C65D-440B-9818-4CF48F61C62D}"/>
              </a:ext>
            </a:extLst>
          </p:cNvPr>
          <p:cNvSpPr/>
          <p:nvPr/>
        </p:nvSpPr>
        <p:spPr>
          <a:xfrm>
            <a:off x="5367238" y="4162812"/>
            <a:ext cx="1260139"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회원가입</a:t>
            </a:r>
          </a:p>
        </p:txBody>
      </p:sp>
      <p:sp>
        <p:nvSpPr>
          <p:cNvPr id="6" name="TextBox 5">
            <a:extLst>
              <a:ext uri="{FF2B5EF4-FFF2-40B4-BE49-F238E27FC236}">
                <a16:creationId xmlns:a16="http://schemas.microsoft.com/office/drawing/2014/main" id="{2EB79312-895B-4D78-9FEE-42DE6923A740}"/>
              </a:ext>
            </a:extLst>
          </p:cNvPr>
          <p:cNvSpPr txBox="1"/>
          <p:nvPr/>
        </p:nvSpPr>
        <p:spPr>
          <a:xfrm>
            <a:off x="4073005" y="1858412"/>
            <a:ext cx="877163" cy="369332"/>
          </a:xfrm>
          <a:prstGeom prst="rect">
            <a:avLst/>
          </a:prstGeom>
          <a:noFill/>
        </p:spPr>
        <p:txBody>
          <a:bodyPr wrap="none" rtlCol="0">
            <a:spAutoFit/>
          </a:bodyPr>
          <a:lstStyle/>
          <a:p>
            <a:r>
              <a:rPr lang="ko-KR" altLang="en-US" dirty="0" err="1"/>
              <a:t>연두톡</a:t>
            </a:r>
            <a:endParaRPr lang="ko-KR" altLang="en-US" dirty="0"/>
          </a:p>
        </p:txBody>
      </p:sp>
      <p:sp>
        <p:nvSpPr>
          <p:cNvPr id="15" name="직사각형 14">
            <a:extLst>
              <a:ext uri="{FF2B5EF4-FFF2-40B4-BE49-F238E27FC236}">
                <a16:creationId xmlns:a16="http://schemas.microsoft.com/office/drawing/2014/main" id="{394496DB-F0DB-4C42-B0E8-9E95EEC2F0B4}"/>
              </a:ext>
            </a:extLst>
          </p:cNvPr>
          <p:cNvSpPr/>
          <p:nvPr/>
        </p:nvSpPr>
        <p:spPr>
          <a:xfrm>
            <a:off x="3666962" y="4162812"/>
            <a:ext cx="1638418"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비밀번호 찾기</a:t>
            </a:r>
          </a:p>
        </p:txBody>
      </p:sp>
    </p:spTree>
    <p:extLst>
      <p:ext uri="{BB962C8B-B14F-4D97-AF65-F5344CB8AC3E}">
        <p14:creationId xmlns:p14="http://schemas.microsoft.com/office/powerpoint/2010/main" val="375987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회원가입</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6" name="직사각형 5">
            <a:extLst>
              <a:ext uri="{FF2B5EF4-FFF2-40B4-BE49-F238E27FC236}">
                <a16:creationId xmlns:a16="http://schemas.microsoft.com/office/drawing/2014/main" id="{9DE5B1FA-03D1-4CFD-AA7B-B74154B5B2C2}"/>
              </a:ext>
            </a:extLst>
          </p:cNvPr>
          <p:cNvSpPr/>
          <p:nvPr/>
        </p:nvSpPr>
        <p:spPr>
          <a:xfrm>
            <a:off x="2351584" y="908720"/>
            <a:ext cx="4392488" cy="5482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DDD723D2-6210-4CA8-ACCE-5BB32069C841}"/>
              </a:ext>
            </a:extLst>
          </p:cNvPr>
          <p:cNvSpPr/>
          <p:nvPr/>
        </p:nvSpPr>
        <p:spPr>
          <a:xfrm>
            <a:off x="2567608" y="1691846"/>
            <a:ext cx="2467599"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아이디 입력</a:t>
            </a:r>
          </a:p>
        </p:txBody>
      </p:sp>
      <p:sp>
        <p:nvSpPr>
          <p:cNvPr id="10" name="직사각형 9">
            <a:extLst>
              <a:ext uri="{FF2B5EF4-FFF2-40B4-BE49-F238E27FC236}">
                <a16:creationId xmlns:a16="http://schemas.microsoft.com/office/drawing/2014/main" id="{DA95022D-8A0A-43DC-A905-B98DBCB116B5}"/>
              </a:ext>
            </a:extLst>
          </p:cNvPr>
          <p:cNvSpPr/>
          <p:nvPr/>
        </p:nvSpPr>
        <p:spPr>
          <a:xfrm>
            <a:off x="2567607" y="2102807"/>
            <a:ext cx="4053383"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비밀번호 입력</a:t>
            </a:r>
          </a:p>
        </p:txBody>
      </p:sp>
      <p:sp>
        <p:nvSpPr>
          <p:cNvPr id="15" name="직사각형 14">
            <a:extLst>
              <a:ext uri="{FF2B5EF4-FFF2-40B4-BE49-F238E27FC236}">
                <a16:creationId xmlns:a16="http://schemas.microsoft.com/office/drawing/2014/main" id="{B6D987CB-CE77-4450-B142-4C03DB663EE9}"/>
              </a:ext>
            </a:extLst>
          </p:cNvPr>
          <p:cNvSpPr/>
          <p:nvPr/>
        </p:nvSpPr>
        <p:spPr>
          <a:xfrm>
            <a:off x="5179222" y="1691846"/>
            <a:ext cx="1441768"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solidFill>
                  <a:schemeClr val="tx1"/>
                </a:solidFill>
              </a:rPr>
              <a:t>아이디 중복 확인</a:t>
            </a:r>
          </a:p>
        </p:txBody>
      </p:sp>
      <p:sp>
        <p:nvSpPr>
          <p:cNvPr id="16" name="직사각형 15">
            <a:extLst>
              <a:ext uri="{FF2B5EF4-FFF2-40B4-BE49-F238E27FC236}">
                <a16:creationId xmlns:a16="http://schemas.microsoft.com/office/drawing/2014/main" id="{3F4BBC62-B9D6-4FE4-BFF4-4921EBF064FA}"/>
              </a:ext>
            </a:extLst>
          </p:cNvPr>
          <p:cNvSpPr/>
          <p:nvPr/>
        </p:nvSpPr>
        <p:spPr>
          <a:xfrm>
            <a:off x="2567607" y="2544104"/>
            <a:ext cx="4053383"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비밀번호 재입력</a:t>
            </a:r>
          </a:p>
        </p:txBody>
      </p:sp>
      <p:sp>
        <p:nvSpPr>
          <p:cNvPr id="17" name="직사각형 16">
            <a:extLst>
              <a:ext uri="{FF2B5EF4-FFF2-40B4-BE49-F238E27FC236}">
                <a16:creationId xmlns:a16="http://schemas.microsoft.com/office/drawing/2014/main" id="{5B22AF55-B219-4F5F-9E24-2AED0AE29803}"/>
              </a:ext>
            </a:extLst>
          </p:cNvPr>
          <p:cNvSpPr/>
          <p:nvPr/>
        </p:nvSpPr>
        <p:spPr>
          <a:xfrm>
            <a:off x="4846329" y="4856050"/>
            <a:ext cx="1774661"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뒤로가기</a:t>
            </a:r>
            <a:endParaRPr lang="ko-KR" altLang="en-US" dirty="0">
              <a:solidFill>
                <a:schemeClr val="tx1"/>
              </a:solidFill>
            </a:endParaRPr>
          </a:p>
        </p:txBody>
      </p:sp>
      <p:sp>
        <p:nvSpPr>
          <p:cNvPr id="18" name="직사각형 17">
            <a:extLst>
              <a:ext uri="{FF2B5EF4-FFF2-40B4-BE49-F238E27FC236}">
                <a16:creationId xmlns:a16="http://schemas.microsoft.com/office/drawing/2014/main" id="{E84A5DDB-2CC4-4778-8D06-B9BB04E443F6}"/>
              </a:ext>
            </a:extLst>
          </p:cNvPr>
          <p:cNvSpPr/>
          <p:nvPr/>
        </p:nvSpPr>
        <p:spPr>
          <a:xfrm>
            <a:off x="2567607" y="4856050"/>
            <a:ext cx="1872210"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회원가입하기</a:t>
            </a:r>
          </a:p>
        </p:txBody>
      </p:sp>
      <p:sp>
        <p:nvSpPr>
          <p:cNvPr id="19" name="직사각형 18">
            <a:extLst>
              <a:ext uri="{FF2B5EF4-FFF2-40B4-BE49-F238E27FC236}">
                <a16:creationId xmlns:a16="http://schemas.microsoft.com/office/drawing/2014/main" id="{18E12E28-A2DE-4E58-BD54-B3E0950E12BE}"/>
              </a:ext>
            </a:extLst>
          </p:cNvPr>
          <p:cNvSpPr/>
          <p:nvPr/>
        </p:nvSpPr>
        <p:spPr>
          <a:xfrm>
            <a:off x="2567607" y="3012730"/>
            <a:ext cx="1800201"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닉네임 입력</a:t>
            </a:r>
          </a:p>
        </p:txBody>
      </p:sp>
      <p:sp>
        <p:nvSpPr>
          <p:cNvPr id="20" name="직사각형 19">
            <a:extLst>
              <a:ext uri="{FF2B5EF4-FFF2-40B4-BE49-F238E27FC236}">
                <a16:creationId xmlns:a16="http://schemas.microsoft.com/office/drawing/2014/main" id="{DB03F646-04A9-4FE7-8AE2-01B8AE95A8B9}"/>
              </a:ext>
            </a:extLst>
          </p:cNvPr>
          <p:cNvSpPr/>
          <p:nvPr/>
        </p:nvSpPr>
        <p:spPr>
          <a:xfrm>
            <a:off x="2593144" y="3481356"/>
            <a:ext cx="4053383"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생년월일 입력</a:t>
            </a:r>
          </a:p>
        </p:txBody>
      </p:sp>
      <p:sp>
        <p:nvSpPr>
          <p:cNvPr id="21" name="직사각형 20">
            <a:extLst>
              <a:ext uri="{FF2B5EF4-FFF2-40B4-BE49-F238E27FC236}">
                <a16:creationId xmlns:a16="http://schemas.microsoft.com/office/drawing/2014/main" id="{CDDE210A-645E-4B65-AA0B-C492E5922137}"/>
              </a:ext>
            </a:extLst>
          </p:cNvPr>
          <p:cNvSpPr/>
          <p:nvPr/>
        </p:nvSpPr>
        <p:spPr>
          <a:xfrm>
            <a:off x="2589133" y="3950281"/>
            <a:ext cx="4053383"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성별 입력</a:t>
            </a:r>
          </a:p>
        </p:txBody>
      </p:sp>
      <p:sp>
        <p:nvSpPr>
          <p:cNvPr id="22" name="직사각형 21">
            <a:extLst>
              <a:ext uri="{FF2B5EF4-FFF2-40B4-BE49-F238E27FC236}">
                <a16:creationId xmlns:a16="http://schemas.microsoft.com/office/drawing/2014/main" id="{A026DB36-3740-4C59-823B-FB87873F7637}"/>
              </a:ext>
            </a:extLst>
          </p:cNvPr>
          <p:cNvSpPr/>
          <p:nvPr/>
        </p:nvSpPr>
        <p:spPr>
          <a:xfrm>
            <a:off x="2567607" y="4403005"/>
            <a:ext cx="4053383"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이메일 입력</a:t>
            </a:r>
          </a:p>
        </p:txBody>
      </p:sp>
      <p:sp>
        <p:nvSpPr>
          <p:cNvPr id="23" name="직사각형 22">
            <a:extLst>
              <a:ext uri="{FF2B5EF4-FFF2-40B4-BE49-F238E27FC236}">
                <a16:creationId xmlns:a16="http://schemas.microsoft.com/office/drawing/2014/main" id="{70C5B56A-70A1-4FBC-9A97-56E80FEAD69F}"/>
              </a:ext>
            </a:extLst>
          </p:cNvPr>
          <p:cNvSpPr/>
          <p:nvPr/>
        </p:nvSpPr>
        <p:spPr>
          <a:xfrm>
            <a:off x="4511823" y="3009325"/>
            <a:ext cx="1800201"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닉네임 확인</a:t>
            </a:r>
          </a:p>
        </p:txBody>
      </p:sp>
    </p:spTree>
    <p:extLst>
      <p:ext uri="{BB962C8B-B14F-4D97-AF65-F5344CB8AC3E}">
        <p14:creationId xmlns:p14="http://schemas.microsoft.com/office/powerpoint/2010/main" val="180808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비밀번호 찾기</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6" name="직사각형 5">
            <a:extLst>
              <a:ext uri="{FF2B5EF4-FFF2-40B4-BE49-F238E27FC236}">
                <a16:creationId xmlns:a16="http://schemas.microsoft.com/office/drawing/2014/main" id="{9DE5B1FA-03D1-4CFD-AA7B-B74154B5B2C2}"/>
              </a:ext>
            </a:extLst>
          </p:cNvPr>
          <p:cNvSpPr/>
          <p:nvPr/>
        </p:nvSpPr>
        <p:spPr>
          <a:xfrm>
            <a:off x="2351584" y="908720"/>
            <a:ext cx="4392488" cy="54821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DDD723D2-6210-4CA8-ACCE-5BB32069C841}"/>
              </a:ext>
            </a:extLst>
          </p:cNvPr>
          <p:cNvSpPr/>
          <p:nvPr/>
        </p:nvSpPr>
        <p:spPr>
          <a:xfrm>
            <a:off x="2511289" y="2654659"/>
            <a:ext cx="4104457"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아이디 입력</a:t>
            </a:r>
          </a:p>
        </p:txBody>
      </p:sp>
      <p:sp>
        <p:nvSpPr>
          <p:cNvPr id="13" name="직사각형 12">
            <a:extLst>
              <a:ext uri="{FF2B5EF4-FFF2-40B4-BE49-F238E27FC236}">
                <a16:creationId xmlns:a16="http://schemas.microsoft.com/office/drawing/2014/main" id="{5F60D496-F5EF-49A7-997F-124A6C5DAB01}"/>
              </a:ext>
            </a:extLst>
          </p:cNvPr>
          <p:cNvSpPr/>
          <p:nvPr/>
        </p:nvSpPr>
        <p:spPr>
          <a:xfrm>
            <a:off x="2486617" y="3125044"/>
            <a:ext cx="4118350"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이메일로 보내기</a:t>
            </a:r>
          </a:p>
        </p:txBody>
      </p:sp>
      <p:sp>
        <p:nvSpPr>
          <p:cNvPr id="14" name="직사각형 13">
            <a:extLst>
              <a:ext uri="{FF2B5EF4-FFF2-40B4-BE49-F238E27FC236}">
                <a16:creationId xmlns:a16="http://schemas.microsoft.com/office/drawing/2014/main" id="{928C071E-2A50-43BA-8B63-572F83B2CC1B}"/>
              </a:ext>
            </a:extLst>
          </p:cNvPr>
          <p:cNvSpPr/>
          <p:nvPr/>
        </p:nvSpPr>
        <p:spPr>
          <a:xfrm>
            <a:off x="2511289" y="1363169"/>
            <a:ext cx="4104457" cy="305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비밀번호 찾기</a:t>
            </a:r>
          </a:p>
        </p:txBody>
      </p:sp>
      <p:sp>
        <p:nvSpPr>
          <p:cNvPr id="19" name="직사각형 18">
            <a:extLst>
              <a:ext uri="{FF2B5EF4-FFF2-40B4-BE49-F238E27FC236}">
                <a16:creationId xmlns:a16="http://schemas.microsoft.com/office/drawing/2014/main" id="{7F82B6B5-26F9-4B6F-A3AB-F97D75A32EA2}"/>
              </a:ext>
            </a:extLst>
          </p:cNvPr>
          <p:cNvSpPr/>
          <p:nvPr/>
        </p:nvSpPr>
        <p:spPr>
          <a:xfrm>
            <a:off x="2511289" y="4642069"/>
            <a:ext cx="4118350" cy="30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chemeClr val="tx1"/>
                </a:solidFill>
              </a:rPr>
              <a:t>뒤로가기</a:t>
            </a:r>
            <a:endParaRPr lang="ko-KR" altLang="en-US" dirty="0">
              <a:solidFill>
                <a:schemeClr val="tx1"/>
              </a:solidFill>
            </a:endParaRPr>
          </a:p>
        </p:txBody>
      </p:sp>
    </p:spTree>
    <p:extLst>
      <p:ext uri="{BB962C8B-B14F-4D97-AF65-F5344CB8AC3E}">
        <p14:creationId xmlns:p14="http://schemas.microsoft.com/office/powerpoint/2010/main" val="86792775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3380</TotalTime>
  <Words>551</Words>
  <Application>Microsoft Office PowerPoint</Application>
  <PresentationFormat>와이드스크린</PresentationFormat>
  <Paragraphs>302</Paragraphs>
  <Slides>13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13</vt:i4>
      </vt:variant>
    </vt:vector>
  </HeadingPairs>
  <TitlesOfParts>
    <vt:vector size="18" baseType="lpstr">
      <vt:lpstr>SF Pro Text Medium</vt:lpstr>
      <vt:lpstr>SF Pro Text Regular</vt:lpstr>
      <vt:lpstr>맑은 고딕</vt:lpstr>
      <vt:lpstr>Arial</vt:lpstr>
      <vt:lpstr>Office 테마</vt:lpstr>
      <vt:lpstr>화면설계서 양식</vt:lpstr>
      <vt:lpstr>History</vt:lpstr>
      <vt:lpstr>서비스 개요</vt:lpstr>
      <vt:lpstr>User flow</vt:lpstr>
      <vt:lpstr>Logic process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Choi DuYeong</cp:lastModifiedBy>
  <cp:revision>103</cp:revision>
  <cp:lastPrinted>2019-05-29T05:54:36Z</cp:lastPrinted>
  <dcterms:created xsi:type="dcterms:W3CDTF">2019-03-11T07:43:12Z</dcterms:created>
  <dcterms:modified xsi:type="dcterms:W3CDTF">2021-11-05T15:42:36Z</dcterms:modified>
</cp:coreProperties>
</file>