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0" r:id="rId3"/>
    <p:sldId id="298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  <p:sldId id="302" r:id="rId14"/>
    <p:sldId id="311" r:id="rId15"/>
    <p:sldId id="312" r:id="rId16"/>
    <p:sldId id="313" r:id="rId17"/>
    <p:sldId id="31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ied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hyperlink" Target="https://www.apple.com.cn/iphone-11-pro/spec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82394" y="3584575"/>
            <a:ext cx="6126602" cy="1471930"/>
          </a:xfrm>
        </p:spPr>
        <p:txBody>
          <a:bodyPr/>
          <a:lstStyle/>
          <a:p>
            <a:r>
              <a:rPr lang="zh-CN" altLang="en-US" dirty="0"/>
              <a:t>移动端知识回顾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渡一教育</a:t>
            </a:r>
            <a:r>
              <a:rPr lang="en-US" altLang="zh-CN" dirty="0"/>
              <a:t>-</a:t>
            </a:r>
            <a:r>
              <a:rPr lang="zh-CN" altLang="en-US" dirty="0"/>
              <a:t>丁老师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像素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一般情况下 </a:t>
            </a:r>
            <a:r>
              <a:rPr lang="en-US" altLang="zh-CN" dirty="0"/>
              <a:t>CSS</a:t>
            </a:r>
            <a:r>
              <a:rPr lang="zh-CN" altLang="en-US" dirty="0"/>
              <a:t>像素 与 设备独立像素 相等。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设备像素比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903835"/>
            <a:ext cx="90816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latin typeface="Arial Unicode MS"/>
              </a:rPr>
              <a:t>设备像素比device pixel ratio简称dpr，即物理像素和设备独立像素的比值。</a:t>
            </a:r>
            <a:endParaRPr lang="en-US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latin typeface="Arial Unicode MS"/>
              </a:rPr>
              <a:t>在web中，浏览器为我们提供了window.devicePixelRatio来帮助我们获取dpr。</a:t>
            </a:r>
            <a:endParaRPr lang="en-US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latin typeface="Arial Unicode MS"/>
              </a:rPr>
              <a:t>在css中，可以使用媒体查询min-device-pixel-ratio，区分dpr：</a:t>
            </a:r>
            <a:endParaRPr lang="en-US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latin typeface="Arial Unicode MS"/>
              </a:rPr>
              <a:t>@media (-webkit-min-device-pixel-ratio: 2),(min-device-pixel-ratio: 2){ }</a:t>
            </a:r>
            <a:endParaRPr lang="zh-CN" altLang="zh-CN" sz="1600" dirty="0">
              <a:latin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移动端基础</a:t>
            </a:r>
            <a:r>
              <a:rPr lang="en-US" altLang="zh-CN" dirty="0"/>
              <a:t>—</a:t>
            </a:r>
            <a:r>
              <a:rPr lang="zh-CN" altLang="en-US" dirty="0"/>
              <a:t>视口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166227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布局视口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视觉视口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理想视口</a:t>
            </a:r>
            <a:endParaRPr lang="en-US" altLang="zh-CN" dirty="0"/>
          </a:p>
          <a:p>
            <a:r>
              <a:rPr lang="en-US" altLang="zh-CN" dirty="0"/>
              <a:t>4. Meta viewport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布局视口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053101"/>
            <a:ext cx="4699859" cy="35212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视觉视口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693" y="1375878"/>
            <a:ext cx="6300059" cy="47201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理想视口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923" y="1453969"/>
            <a:ext cx="8106508" cy="43947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Meta viewport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616" y="1267815"/>
            <a:ext cx="7898056" cy="46450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6356985" y="1751375"/>
            <a:ext cx="4871629" cy="33552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移动端基础回顾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常见的移动端适配问题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移动端基础</a:t>
            </a:r>
            <a:r>
              <a:rPr lang="en-US" altLang="zh-CN" dirty="0"/>
              <a:t>—</a:t>
            </a:r>
            <a:r>
              <a:rPr lang="zh-CN" altLang="en-US" dirty="0"/>
              <a:t>像素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1917502"/>
            <a:ext cx="9144000" cy="28893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物理像素（</a:t>
            </a:r>
            <a:r>
              <a:rPr lang="en-US" altLang="zh-CN" dirty="0"/>
              <a:t>physical pixel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分辨率（</a:t>
            </a:r>
            <a:r>
              <a:rPr lang="en-US" altLang="zh-CN" dirty="0"/>
              <a:t>resolution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dirty="0"/>
              <a:t>像素密度</a:t>
            </a:r>
            <a:r>
              <a:rPr lang="en-US" altLang="zh-CN" dirty="0"/>
              <a:t>(PPI)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dirty="0"/>
              <a:t>设备独立像素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CSS</a:t>
            </a:r>
            <a:r>
              <a:rPr lang="zh-CN" altLang="en-US" dirty="0"/>
              <a:t>像素 （</a:t>
            </a:r>
            <a:r>
              <a:rPr lang="en-US" altLang="zh-CN" dirty="0" err="1"/>
              <a:t>css</a:t>
            </a:r>
            <a:r>
              <a:rPr lang="en-US" altLang="zh-CN" dirty="0"/>
              <a:t> pixel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设备像素比 （</a:t>
            </a:r>
            <a:r>
              <a:rPr lang="en-US" altLang="zh-CN" dirty="0"/>
              <a:t>device pixel ratio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其他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物理像素（</a:t>
            </a:r>
            <a:r>
              <a:rPr lang="en-US" altLang="zh-CN" dirty="0"/>
              <a:t>physical pixel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60509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像素即一个小方块，它具有特定的位置和颜色。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图片或者屏幕分辨率的最小单位</a:t>
            </a:r>
            <a:endParaRPr lang="en-US" altLang="zh-CN" dirty="0"/>
          </a:p>
          <a:p>
            <a:r>
              <a:rPr lang="en-US" altLang="zh-CN" dirty="0"/>
              <a:t>LED </a:t>
            </a:r>
            <a:r>
              <a:rPr lang="zh-CN" altLang="en-US" dirty="0"/>
              <a:t>小灯泡们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分辨率（</a:t>
            </a:r>
            <a:r>
              <a:rPr lang="en-US" altLang="zh-CN" dirty="0"/>
              <a:t> resolution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359173"/>
          </a:xfrm>
        </p:spPr>
        <p:txBody>
          <a:bodyPr/>
          <a:lstStyle/>
          <a:p>
            <a:r>
              <a:rPr lang="zh-CN" altLang="en-US" dirty="0"/>
              <a:t>图像分辨率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屏幕分辨率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https://www.apple.com.cn/iphone-11-pro/specs/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90" y="2501973"/>
            <a:ext cx="75057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屏幕密度：</a:t>
            </a:r>
            <a:r>
              <a:rPr lang="en-US" altLang="zh-CN" dirty="0"/>
              <a:t>PPI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07584"/>
          </a:xfrm>
        </p:spPr>
        <p:txBody>
          <a:bodyPr/>
          <a:lstStyle/>
          <a:p>
            <a:r>
              <a:rPr lang="en-US" altLang="zh-CN" dirty="0"/>
              <a:t>PPI(Pixel Per Inch)</a:t>
            </a:r>
            <a:r>
              <a:rPr lang="zh-CN" altLang="en-US" dirty="0"/>
              <a:t>：每英寸包括的像素数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761" y="2522109"/>
            <a:ext cx="31623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87523" y="3663892"/>
            <a:ext cx="68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Iphone6 </a:t>
            </a:r>
            <a:r>
              <a:rPr lang="zh-CN" altLang="en-US" dirty="0"/>
              <a:t>的 </a:t>
            </a:r>
            <a:r>
              <a:rPr lang="en-US" altLang="zh-CN" dirty="0"/>
              <a:t>1334, 750, 4.7</a:t>
            </a:r>
            <a:r>
              <a:rPr lang="zh-CN" altLang="en-US" dirty="0"/>
              <a:t>寸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设备独立像素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203" y="1468074"/>
            <a:ext cx="5714782" cy="4326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设备独立像素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843087"/>
            <a:ext cx="88201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设备独立像素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196" y="1329055"/>
            <a:ext cx="5807563" cy="5022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Montserrat Light</vt:lpstr>
      <vt:lpstr>Segoe Print</vt:lpstr>
      <vt:lpstr>-apple-system</vt:lpstr>
      <vt:lpstr>Arial Unicode MS</vt:lpstr>
      <vt:lpstr>Verdana</vt:lpstr>
      <vt:lpstr>Arial Unicode MS</vt:lpstr>
      <vt:lpstr>Calibri</vt:lpstr>
      <vt:lpstr>Office 主题</vt:lpstr>
      <vt:lpstr>移动端知识回顾</vt:lpstr>
      <vt:lpstr>PowerPoint 演示文稿</vt:lpstr>
      <vt:lpstr>移动端基础—像素</vt:lpstr>
      <vt:lpstr>物理像素（physical pixel）</vt:lpstr>
      <vt:lpstr>分辨率（ resolution ）</vt:lpstr>
      <vt:lpstr>屏幕密度：PPI</vt:lpstr>
      <vt:lpstr>设备独立像素</vt:lpstr>
      <vt:lpstr>设备独立像素</vt:lpstr>
      <vt:lpstr>设备独立像素</vt:lpstr>
      <vt:lpstr>CSS像素</vt:lpstr>
      <vt:lpstr>设备像素比</vt:lpstr>
      <vt:lpstr>移动端基础—视口</vt:lpstr>
      <vt:lpstr>布局视口</vt:lpstr>
      <vt:lpstr>视觉视口</vt:lpstr>
      <vt:lpstr>理想视口</vt:lpstr>
      <vt:lpstr>Meta viewport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Teacher-Ding</cp:lastModifiedBy>
  <cp:revision>71</cp:revision>
  <dcterms:created xsi:type="dcterms:W3CDTF">2018-08-14T06:54:00Z</dcterms:created>
  <dcterms:modified xsi:type="dcterms:W3CDTF">2020-08-10T05:58:19Z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