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3"/>
    <p:sldId id="29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ied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amfe/lib-flexible/blob/master/src/flexible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82394" y="3584575"/>
            <a:ext cx="6126602" cy="1471930"/>
          </a:xfrm>
        </p:spPr>
        <p:txBody>
          <a:bodyPr/>
          <a:lstStyle/>
          <a:p>
            <a:r>
              <a:rPr lang="zh-CN" altLang="en-US" dirty="0"/>
              <a:t>移动端常见问题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渡一教育</a:t>
            </a:r>
            <a:r>
              <a:rPr lang="en-US" altLang="zh-CN" dirty="0"/>
              <a:t>-</a:t>
            </a:r>
            <a:r>
              <a:rPr lang="zh-CN" altLang="en-US" dirty="0"/>
              <a:t>丁老师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</a:t>
            </a:r>
            <a:r>
              <a:rPr lang="zh-CN" altLang="en-US" dirty="0"/>
              <a:t>适配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https://github.com/amfe/lib-flexible/blob/master/src/flexible.js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6356985" y="1751375"/>
            <a:ext cx="4871629" cy="33552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1px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高清屏幕下图片失真的问题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rem</a:t>
            </a:r>
            <a:r>
              <a:rPr lang="zh-CN" altLang="en-US" dirty="0"/>
              <a:t>适配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1px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300450"/>
          </a:xfrm>
        </p:spPr>
        <p:txBody>
          <a:bodyPr/>
          <a:lstStyle/>
          <a:p>
            <a:endParaRPr lang="en-US" altLang="zh-CN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  </a:t>
            </a:r>
            <a:r>
              <a:rPr lang="en-US" altLang="zh-CN" sz="1200" dirty="0"/>
              <a:t>1px</a:t>
            </a:r>
            <a:r>
              <a:rPr lang="zh-CN" altLang="en-US" sz="1200" dirty="0"/>
              <a:t>的设置是没有问题的，那么是什么导致了不同设备的表现不一致呢？</a:t>
            </a:r>
            <a:endParaRPr lang="zh-CN" altLang="en-US" sz="1200" dirty="0"/>
          </a:p>
          <a:p>
            <a:r>
              <a:rPr lang="en-US" altLang="zh-CN" sz="1200" dirty="0"/>
              <a:t>2.  </a:t>
            </a:r>
            <a:r>
              <a:rPr lang="zh-CN" altLang="en-US" sz="1200" dirty="0"/>
              <a:t>我和设计小伙伴（</a:t>
            </a:r>
            <a:r>
              <a:rPr lang="en-US" altLang="zh-CN" sz="1200" dirty="0"/>
              <a:t>UI</a:t>
            </a:r>
            <a:r>
              <a:rPr lang="zh-CN" altLang="en-US" sz="1200" dirty="0"/>
              <a:t>）嘴里说的</a:t>
            </a:r>
            <a:r>
              <a:rPr lang="en-US" altLang="zh-CN" sz="1200" dirty="0"/>
              <a:t>1px</a:t>
            </a:r>
            <a:r>
              <a:rPr lang="zh-CN" altLang="en-US" sz="1200" dirty="0"/>
              <a:t>是一个东西吗？</a:t>
            </a:r>
            <a:endParaRPr lang="zh-CN" altLang="en-US" sz="1200" dirty="0"/>
          </a:p>
          <a:p>
            <a:r>
              <a:rPr lang="en-US" altLang="zh-CN" sz="1200" dirty="0"/>
              <a:t>3.  </a:t>
            </a:r>
            <a:r>
              <a:rPr lang="zh-CN" altLang="en-US" sz="1200" dirty="0"/>
              <a:t>有哪些解决方法？</a:t>
            </a:r>
            <a:endParaRPr lang="en-US" altLang="zh-CN" sz="1200" dirty="0"/>
          </a:p>
          <a:p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1px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52120"/>
          </a:xfrm>
        </p:spPr>
        <p:txBody>
          <a:bodyPr/>
          <a:lstStyle/>
          <a:p>
            <a:r>
              <a:rPr lang="zh-CN" altLang="en-US" dirty="0"/>
              <a:t>前置知识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物理像素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CSS</a:t>
            </a:r>
            <a:r>
              <a:rPr lang="zh-CN" altLang="en-US" dirty="0"/>
              <a:t>像素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DPR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1px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452562"/>
            <a:ext cx="870585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1px </a:t>
            </a:r>
            <a:r>
              <a:rPr lang="zh-CN" altLang="en-US" dirty="0"/>
              <a:t>问题解决方案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38682"/>
          </a:xfrm>
        </p:spPr>
        <p:txBody>
          <a:bodyPr/>
          <a:lstStyle/>
          <a:p>
            <a:r>
              <a:rPr lang="zh-CN" altLang="en-US" dirty="0"/>
              <a:t>高清屏幕下，直接</a:t>
            </a:r>
            <a:r>
              <a:rPr lang="en-US" altLang="zh-CN" dirty="0"/>
              <a:t>0.5px</a:t>
            </a:r>
            <a:r>
              <a:rPr lang="zh-CN" altLang="en-US" dirty="0"/>
              <a:t>咋样？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更好最优的解决方案是啥？（听说他们都在用）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伪元素 </a:t>
            </a:r>
            <a:r>
              <a:rPr lang="en-US" altLang="zh-CN" dirty="0">
                <a:solidFill>
                  <a:srgbClr val="FF0000"/>
                </a:solidFill>
              </a:rPr>
              <a:t>+ scale </a:t>
            </a:r>
            <a:r>
              <a:rPr lang="zh-CN" altLang="en-US" dirty="0">
                <a:solidFill>
                  <a:srgbClr val="FF0000"/>
                </a:solidFill>
              </a:rPr>
              <a:t>缩放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5" y="3506470"/>
            <a:ext cx="37528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图片模糊问题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6737"/>
          </a:xfrm>
        </p:spPr>
        <p:txBody>
          <a:bodyPr/>
          <a:lstStyle/>
          <a:p>
            <a:r>
              <a:rPr lang="zh-CN" altLang="en-US" dirty="0"/>
              <a:t>屏幕分辨率越高，图片不应该越清晰么，怎么会模糊？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图片模糊问题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297" y="2739093"/>
            <a:ext cx="4743450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19" y="2862436"/>
            <a:ext cx="47434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图像模糊解决问题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72905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动态修改图片资源，根据</a:t>
            </a:r>
            <a:r>
              <a:rPr lang="en-US" altLang="zh-CN" dirty="0" err="1"/>
              <a:t>dpr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zh-CN" altLang="en-US" dirty="0"/>
              <a:t>元素的 </a:t>
            </a:r>
            <a:r>
              <a:rPr lang="en-US" altLang="zh-CN" dirty="0" err="1"/>
              <a:t>srcset</a:t>
            </a:r>
            <a:r>
              <a:rPr lang="en-US" altLang="zh-CN" dirty="0"/>
              <a:t> </a:t>
            </a:r>
            <a:r>
              <a:rPr lang="zh-CN" altLang="en-US" dirty="0"/>
              <a:t>属性（推荐）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背景图 </a:t>
            </a:r>
            <a:r>
              <a:rPr lang="en-US" altLang="zh-CN" dirty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</a:t>
            </a:r>
            <a:r>
              <a:rPr lang="en-US" altLang="zh-CN" dirty="0" err="1"/>
              <a:t>img</a:t>
            </a:r>
            <a:r>
              <a:rPr lang="en-US" altLang="zh-CN" dirty="0"/>
              <a:t>-set( </a:t>
            </a:r>
            <a:r>
              <a:rPr lang="en-US" altLang="zh-CN" dirty="0" err="1"/>
              <a:t>url</a:t>
            </a:r>
            <a:r>
              <a:rPr lang="en-US" altLang="zh-CN" dirty="0"/>
              <a:t>() 1x, </a:t>
            </a:r>
            <a:r>
              <a:rPr lang="en-US" altLang="zh-CN" dirty="0" err="1"/>
              <a:t>url</a:t>
            </a:r>
            <a:r>
              <a:rPr lang="en-US" altLang="zh-CN" dirty="0"/>
              <a:t>() 2x, </a:t>
            </a:r>
            <a:r>
              <a:rPr lang="en-US" altLang="zh-CN" dirty="0" err="1"/>
              <a:t>url</a:t>
            </a:r>
            <a:r>
              <a:rPr lang="en-US" altLang="zh-CN" dirty="0"/>
              <a:t>() 3x)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移动端常见问题</vt:lpstr>
      <vt:lpstr>PowerPoint 演示文稿</vt:lpstr>
      <vt:lpstr>1px 问题</vt:lpstr>
      <vt:lpstr>1px 问题</vt:lpstr>
      <vt:lpstr>1px 问题</vt:lpstr>
      <vt:lpstr>1px 问题解决方案</vt:lpstr>
      <vt:lpstr>图片模糊问题</vt:lpstr>
      <vt:lpstr>图片模糊问题</vt:lpstr>
      <vt:lpstr>图像模糊解决问题</vt:lpstr>
      <vt:lpstr>Rem适配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Teacher-Ding</cp:lastModifiedBy>
  <cp:revision>62</cp:revision>
  <dcterms:created xsi:type="dcterms:W3CDTF">2018-08-14T06:54:00Z</dcterms:created>
  <dcterms:modified xsi:type="dcterms:W3CDTF">2020-08-10T07:22:25Z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