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6" r:id="rId4"/>
    <p:sldId id="259" r:id="rId5"/>
    <p:sldId id="258" r:id="rId6"/>
    <p:sldId id="260" r:id="rId7"/>
    <p:sldId id="261" r:id="rId8"/>
  </p:sldIdLst>
  <p:sldSz cx="12192000" cy="6858000"/>
  <p:notesSz cx="6858000" cy="9144000"/>
  <p:embeddedFontLst>
    <p:embeddedFont>
      <p:font typeface="Calibri Light" panose="020F0302020204030204" charset="0"/>
      <p:regular r:id="rId12"/>
      <p:italic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  <p:embeddedFont>
      <p:font typeface="微软雅黑" panose="020B0503020204020204" charset="-122"/>
      <p:regular r:id="rId18"/>
    </p:embeddedFont>
    <p:embeddedFont>
      <p:font typeface="Franklin Gothic Medium Cond" panose="020B0606030402020204" pitchFamily="34" charset="0"/>
      <p:regular r:id="rId19"/>
    </p:embeddedFont>
    <p:embeddedFont>
      <p:font typeface="News Gothic MT" panose="02010600030101010101" charset="0"/>
      <p:regular r:id="rId20"/>
    </p:embeddedFont>
    <p:embeddedFont>
      <p:font typeface="义启小魏楷" panose="02010601030101010101" charset="-128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5015880" y="1407821"/>
            <a:ext cx="2160240" cy="477003"/>
            <a:chOff x="3131840" y="987574"/>
            <a:chExt cx="2880320" cy="648072"/>
          </a:xfrm>
        </p:grpSpPr>
        <p:sp>
          <p:nvSpPr>
            <p:cNvPr id="4" name="圆角矩形 3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14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4114" y="1080778"/>
              <a:ext cx="1420707" cy="541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 dirty="0">
                  <a:solidFill>
                    <a:srgbClr val="01458E"/>
                  </a:solidFill>
                  <a:latin typeface="微软雅黑" panose="020B0503020204020204" charset="-122"/>
                  <a:ea typeface="微软雅黑" panose="020B0503020204020204" charset="-122"/>
                </a:rPr>
                <a:t>题     目</a:t>
              </a:r>
              <a:endParaRPr lang="zh-CN" altLang="en-US" sz="2000" dirty="0">
                <a:solidFill>
                  <a:srgbClr val="01458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3888273" y="2312045"/>
            <a:ext cx="4440610" cy="0"/>
          </a:xfrm>
          <a:prstGeom prst="line">
            <a:avLst/>
          </a:prstGeom>
          <a:ln w="1587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888273" y="3320157"/>
            <a:ext cx="4440610" cy="0"/>
          </a:xfrm>
          <a:prstGeom prst="line">
            <a:avLst/>
          </a:prstGeom>
          <a:ln w="1587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9914" y="2528069"/>
            <a:ext cx="1844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rgbClr val="01458E"/>
                </a:solidFill>
                <a:latin typeface="微软雅黑" panose="020B0503020204020204" charset="-122"/>
                <a:ea typeface="微软雅黑" panose="020B0503020204020204" charset="-122"/>
              </a:rPr>
              <a:t>学       习</a:t>
            </a:r>
            <a:endParaRPr lang="zh-CN" altLang="en-US" sz="3200" b="1" dirty="0">
              <a:solidFill>
                <a:srgbClr val="01458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80411" y="3464173"/>
            <a:ext cx="4159002" cy="42989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在寻求真理的长河中，唯有学习，不断地学习，勤奋地学习，有创造性地学习，才能越重山跨峻岭。 —— 华罗庚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79817" y="4472285"/>
            <a:ext cx="432048" cy="432048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9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6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椭圆 15"/>
          <p:cNvSpPr/>
          <p:nvPr/>
        </p:nvSpPr>
        <p:spPr>
          <a:xfrm>
            <a:off x="2690485" y="2289722"/>
            <a:ext cx="1487836" cy="148783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93378" y="2609810"/>
            <a:ext cx="128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zh-CN" altLang="en-US" dirty="0"/>
              <a:t>读书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61919" y="3164650"/>
            <a:ext cx="74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Million</a:t>
            </a:r>
            <a:endParaRPr lang="zh-CN" altLang="en-US" sz="16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52082" y="2289722"/>
            <a:ext cx="1487836" cy="148783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54975" y="2609810"/>
            <a:ext cx="128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人生</a:t>
            </a:r>
            <a:endParaRPr lang="zh-CN" altLang="en-US" sz="36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3516" y="3164650"/>
            <a:ext cx="74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en-US" altLang="zh-CN" dirty="0"/>
              <a:t>Million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13679" y="2289722"/>
            <a:ext cx="1487836" cy="148783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116572" y="2609810"/>
            <a:ext cx="128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zh-CN" altLang="en-US" dirty="0"/>
              <a:t>学习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385113" y="3164650"/>
            <a:ext cx="74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bg1"/>
                </a:solidFill>
                <a:latin typeface="HelveticaNeueLT Pro 67 MdCn" panose="020B0606030502030204" pitchFamily="34" charset="0"/>
              </a:defRPr>
            </a:lvl1pPr>
          </a:lstStyle>
          <a:p>
            <a:r>
              <a:rPr lang="en-US" altLang="zh-CN" dirty="0"/>
              <a:t>Million</a:t>
            </a:r>
            <a:endParaRPr lang="zh-CN" altLang="en-US" dirty="0"/>
          </a:p>
        </p:txBody>
      </p:sp>
      <p:sp>
        <p:nvSpPr>
          <p:cNvPr id="27" name="矩形 55"/>
          <p:cNvSpPr/>
          <p:nvPr/>
        </p:nvSpPr>
        <p:spPr>
          <a:xfrm>
            <a:off x="2204085" y="3875405"/>
            <a:ext cx="2461260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200" dirty="0">
                <a:solidFill>
                  <a:schemeClr val="tx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panose="02010600030101010101" charset="0"/>
              </a:rPr>
              <a:t>书籍是全世界的营养品。生活里没有书籍，就好像没有阳光；智慧里没有书籍，就好像鸟儿没有翅膀。 —— 莎士比亚</a:t>
            </a:r>
            <a:endParaRPr lang="zh-CN" altLang="zh-CN" sz="1200" dirty="0">
              <a:solidFill>
                <a:schemeClr val="tx1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panose="02010600030101010101" charset="0"/>
            </a:endParaRPr>
          </a:p>
        </p:txBody>
      </p:sp>
      <p:sp>
        <p:nvSpPr>
          <p:cNvPr id="28" name="矩形 55"/>
          <p:cNvSpPr/>
          <p:nvPr/>
        </p:nvSpPr>
        <p:spPr>
          <a:xfrm>
            <a:off x="4895215" y="3873500"/>
            <a:ext cx="2411095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200" dirty="0">
                <a:solidFill>
                  <a:schemeClr val="tx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panose="02010600030101010101" charset="0"/>
              </a:rPr>
              <a:t>人生并不像火车要通过每个站似的经过每一个生活阶段。人生总是直向前行走，从不留下什么。 —— 刘易斯</a:t>
            </a:r>
            <a:endParaRPr lang="zh-CN" altLang="zh-CN" sz="1200" dirty="0">
              <a:solidFill>
                <a:schemeClr val="tx1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panose="02010600030101010101" charset="0"/>
            </a:endParaRPr>
          </a:p>
        </p:txBody>
      </p:sp>
      <p:sp>
        <p:nvSpPr>
          <p:cNvPr id="29" name="矩形 55"/>
          <p:cNvSpPr/>
          <p:nvPr/>
        </p:nvSpPr>
        <p:spPr>
          <a:xfrm>
            <a:off x="7677785" y="3875405"/>
            <a:ext cx="2159635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200" dirty="0">
                <a:solidFill>
                  <a:schemeClr val="tx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panose="02010600030101010101" charset="0"/>
              </a:rPr>
              <a:t>只要愿意学习，就一定能够学会。 —— 列宁</a:t>
            </a:r>
            <a:endParaRPr lang="zh-CN" altLang="zh-CN" sz="1200" dirty="0">
              <a:solidFill>
                <a:schemeClr val="tx1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panose="02010600030101010101" charset="0"/>
            </a:endParaRPr>
          </a:p>
        </p:txBody>
      </p:sp>
      <p:sp useBgFill="1">
        <p:nvSpPr>
          <p:cNvPr id="3076" name="椭圆 4"/>
          <p:cNvSpPr/>
          <p:nvPr/>
        </p:nvSpPr>
        <p:spPr>
          <a:xfrm>
            <a:off x="326390" y="463550"/>
            <a:ext cx="1583690" cy="1631950"/>
          </a:xfrm>
          <a:prstGeom prst="ellips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80" name="椭圆 835"/>
          <p:cNvSpPr/>
          <p:nvPr/>
        </p:nvSpPr>
        <p:spPr>
          <a:xfrm>
            <a:off x="438785" y="575945"/>
            <a:ext cx="1416685" cy="14611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94" name="Freeform 441"/>
          <p:cNvSpPr>
            <a:spLocks noEditPoints="1"/>
          </p:cNvSpPr>
          <p:nvPr/>
        </p:nvSpPr>
        <p:spPr>
          <a:xfrm>
            <a:off x="1022985" y="1147445"/>
            <a:ext cx="549910" cy="569595"/>
          </a:xfrm>
          <a:custGeom>
            <a:avLst/>
            <a:gdLst>
              <a:gd name="txL" fmla="*/ 0 w 197"/>
              <a:gd name="txT" fmla="*/ 0 h 198"/>
              <a:gd name="txR" fmla="*/ 197 w 197"/>
              <a:gd name="txB" fmla="*/ 198 h 198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7" h="198">
                <a:moveTo>
                  <a:pt x="99" y="0"/>
                </a:moveTo>
                <a:cubicBezTo>
                  <a:pt x="44" y="0"/>
                  <a:pt x="0" y="45"/>
                  <a:pt x="0" y="99"/>
                </a:cubicBezTo>
                <a:cubicBezTo>
                  <a:pt x="0" y="153"/>
                  <a:pt x="44" y="198"/>
                  <a:pt x="99" y="198"/>
                </a:cubicBezTo>
                <a:cubicBezTo>
                  <a:pt x="153" y="198"/>
                  <a:pt x="197" y="153"/>
                  <a:pt x="197" y="99"/>
                </a:cubicBezTo>
                <a:cubicBezTo>
                  <a:pt x="197" y="45"/>
                  <a:pt x="153" y="0"/>
                  <a:pt x="99" y="0"/>
                </a:cubicBezTo>
                <a:close/>
                <a:moveTo>
                  <a:pt x="99" y="184"/>
                </a:moveTo>
                <a:cubicBezTo>
                  <a:pt x="74" y="184"/>
                  <a:pt x="51" y="173"/>
                  <a:pt x="36" y="156"/>
                </a:cubicBezTo>
                <a:cubicBezTo>
                  <a:pt x="37" y="154"/>
                  <a:pt x="41" y="142"/>
                  <a:pt x="44" y="136"/>
                </a:cubicBezTo>
                <a:cubicBezTo>
                  <a:pt x="47" y="130"/>
                  <a:pt x="48" y="129"/>
                  <a:pt x="54" y="123"/>
                </a:cubicBezTo>
                <a:cubicBezTo>
                  <a:pt x="61" y="117"/>
                  <a:pt x="41" y="115"/>
                  <a:pt x="36" y="110"/>
                </a:cubicBezTo>
                <a:cubicBezTo>
                  <a:pt x="31" y="105"/>
                  <a:pt x="29" y="105"/>
                  <a:pt x="24" y="101"/>
                </a:cubicBezTo>
                <a:cubicBezTo>
                  <a:pt x="20" y="98"/>
                  <a:pt x="17" y="112"/>
                  <a:pt x="16" y="119"/>
                </a:cubicBezTo>
                <a:cubicBezTo>
                  <a:pt x="15" y="113"/>
                  <a:pt x="14" y="106"/>
                  <a:pt x="14" y="99"/>
                </a:cubicBezTo>
                <a:cubicBezTo>
                  <a:pt x="14" y="81"/>
                  <a:pt x="20" y="64"/>
                  <a:pt x="29" y="51"/>
                </a:cubicBezTo>
                <a:cubicBezTo>
                  <a:pt x="26" y="59"/>
                  <a:pt x="24" y="71"/>
                  <a:pt x="34" y="67"/>
                </a:cubicBezTo>
                <a:cubicBezTo>
                  <a:pt x="46" y="63"/>
                  <a:pt x="47" y="59"/>
                  <a:pt x="47" y="59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63"/>
                  <a:pt x="56" y="66"/>
                </a:cubicBezTo>
                <a:cubicBezTo>
                  <a:pt x="58" y="68"/>
                  <a:pt x="63" y="75"/>
                  <a:pt x="65" y="65"/>
                </a:cubicBezTo>
                <a:cubicBezTo>
                  <a:pt x="69" y="48"/>
                  <a:pt x="69" y="43"/>
                  <a:pt x="76" y="43"/>
                </a:cubicBezTo>
                <a:cubicBezTo>
                  <a:pt x="82" y="43"/>
                  <a:pt x="95" y="38"/>
                  <a:pt x="97" y="54"/>
                </a:cubicBezTo>
                <a:cubicBezTo>
                  <a:pt x="98" y="69"/>
                  <a:pt x="95" y="60"/>
                  <a:pt x="87" y="64"/>
                </a:cubicBezTo>
                <a:cubicBezTo>
                  <a:pt x="79" y="68"/>
                  <a:pt x="76" y="82"/>
                  <a:pt x="84" y="84"/>
                </a:cubicBezTo>
                <a:cubicBezTo>
                  <a:pt x="92" y="86"/>
                  <a:pt x="110" y="93"/>
                  <a:pt x="110" y="9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1" y="113"/>
                  <a:pt x="123" y="125"/>
                  <a:pt x="123" y="126"/>
                </a:cubicBezTo>
                <a:cubicBezTo>
                  <a:pt x="123" y="127"/>
                  <a:pt x="123" y="137"/>
                  <a:pt x="123" y="137"/>
                </a:cubicBezTo>
                <a:cubicBezTo>
                  <a:pt x="123" y="137"/>
                  <a:pt x="123" y="158"/>
                  <a:pt x="131" y="153"/>
                </a:cubicBezTo>
                <a:cubicBezTo>
                  <a:pt x="139" y="148"/>
                  <a:pt x="160" y="115"/>
                  <a:pt x="156" y="102"/>
                </a:cubicBezTo>
                <a:cubicBezTo>
                  <a:pt x="151" y="90"/>
                  <a:pt x="151" y="88"/>
                  <a:pt x="159" y="84"/>
                </a:cubicBezTo>
                <a:cubicBezTo>
                  <a:pt x="167" y="80"/>
                  <a:pt x="173" y="74"/>
                  <a:pt x="173" y="68"/>
                </a:cubicBezTo>
                <a:cubicBezTo>
                  <a:pt x="172" y="64"/>
                  <a:pt x="173" y="61"/>
                  <a:pt x="173" y="58"/>
                </a:cubicBezTo>
                <a:cubicBezTo>
                  <a:pt x="180" y="71"/>
                  <a:pt x="183" y="84"/>
                  <a:pt x="183" y="99"/>
                </a:cubicBezTo>
                <a:cubicBezTo>
                  <a:pt x="183" y="146"/>
                  <a:pt x="145" y="184"/>
                  <a:pt x="99" y="1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8765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20"/>
                            </p:stCondLst>
                            <p:childTnLst>
                              <p:par>
                                <p:cTn id="2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8765 " pathEditMode="relative" rAng="0" ptsTypes="AA">
                                      <p:cBhvr>
                                        <p:cTn id="38" dur="12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2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49"/>
                            </p:stCondLst>
                            <p:childTnLst>
                              <p:par>
                                <p:cTn id="5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8765 " pathEditMode="relative" rAng="0" ptsTypes="AA">
                                      <p:cBhvr>
                                        <p:cTn id="61" dur="12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8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49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  <p:bldP spid="17" grpId="1"/>
      <p:bldP spid="18" grpId="0"/>
      <p:bldP spid="20" grpId="0" bldLvl="0" animBg="1"/>
      <p:bldP spid="21" grpId="0"/>
      <p:bldP spid="21" grpId="1"/>
      <p:bldP spid="22" grpId="0"/>
      <p:bldP spid="24" grpId="0" bldLvl="0" animBg="1"/>
      <p:bldP spid="25" grpId="0"/>
      <p:bldP spid="25" grpId="1"/>
      <p:bldP spid="26" grpId="0"/>
      <p:bldP spid="27" grpId="0"/>
      <p:bldP spid="28" grpId="0"/>
      <p:bldP spid="29" grpId="0"/>
      <p:bldP spid="3076" grpId="0" bldLvl="0" animBg="1"/>
      <p:bldP spid="3080" grpId="0" bldLvl="0" animBg="1"/>
      <p:bldP spid="309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 useBgFill="1">
        <p:nvSpPr>
          <p:cNvPr id="3076" name="椭圆 4"/>
          <p:cNvSpPr/>
          <p:nvPr/>
        </p:nvSpPr>
        <p:spPr>
          <a:xfrm>
            <a:off x="326390" y="463550"/>
            <a:ext cx="1583690" cy="1631950"/>
          </a:xfrm>
          <a:prstGeom prst="ellips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80" name="椭圆 835"/>
          <p:cNvSpPr/>
          <p:nvPr/>
        </p:nvSpPr>
        <p:spPr>
          <a:xfrm>
            <a:off x="438785" y="575945"/>
            <a:ext cx="1416685" cy="14611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94" name="Freeform 441"/>
          <p:cNvSpPr>
            <a:spLocks noEditPoints="1"/>
          </p:cNvSpPr>
          <p:nvPr/>
        </p:nvSpPr>
        <p:spPr>
          <a:xfrm>
            <a:off x="1022985" y="1147445"/>
            <a:ext cx="549910" cy="569595"/>
          </a:xfrm>
          <a:custGeom>
            <a:avLst/>
            <a:gdLst>
              <a:gd name="txL" fmla="*/ 0 w 197"/>
              <a:gd name="txT" fmla="*/ 0 h 198"/>
              <a:gd name="txR" fmla="*/ 197 w 197"/>
              <a:gd name="txB" fmla="*/ 198 h 198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7" h="198">
                <a:moveTo>
                  <a:pt x="99" y="0"/>
                </a:moveTo>
                <a:cubicBezTo>
                  <a:pt x="44" y="0"/>
                  <a:pt x="0" y="45"/>
                  <a:pt x="0" y="99"/>
                </a:cubicBezTo>
                <a:cubicBezTo>
                  <a:pt x="0" y="153"/>
                  <a:pt x="44" y="198"/>
                  <a:pt x="99" y="198"/>
                </a:cubicBezTo>
                <a:cubicBezTo>
                  <a:pt x="153" y="198"/>
                  <a:pt x="197" y="153"/>
                  <a:pt x="197" y="99"/>
                </a:cubicBezTo>
                <a:cubicBezTo>
                  <a:pt x="197" y="45"/>
                  <a:pt x="153" y="0"/>
                  <a:pt x="99" y="0"/>
                </a:cubicBezTo>
                <a:close/>
                <a:moveTo>
                  <a:pt x="99" y="184"/>
                </a:moveTo>
                <a:cubicBezTo>
                  <a:pt x="74" y="184"/>
                  <a:pt x="51" y="173"/>
                  <a:pt x="36" y="156"/>
                </a:cubicBezTo>
                <a:cubicBezTo>
                  <a:pt x="37" y="154"/>
                  <a:pt x="41" y="142"/>
                  <a:pt x="44" y="136"/>
                </a:cubicBezTo>
                <a:cubicBezTo>
                  <a:pt x="47" y="130"/>
                  <a:pt x="48" y="129"/>
                  <a:pt x="54" y="123"/>
                </a:cubicBezTo>
                <a:cubicBezTo>
                  <a:pt x="61" y="117"/>
                  <a:pt x="41" y="115"/>
                  <a:pt x="36" y="110"/>
                </a:cubicBezTo>
                <a:cubicBezTo>
                  <a:pt x="31" y="105"/>
                  <a:pt x="29" y="105"/>
                  <a:pt x="24" y="101"/>
                </a:cubicBezTo>
                <a:cubicBezTo>
                  <a:pt x="20" y="98"/>
                  <a:pt x="17" y="112"/>
                  <a:pt x="16" y="119"/>
                </a:cubicBezTo>
                <a:cubicBezTo>
                  <a:pt x="15" y="113"/>
                  <a:pt x="14" y="106"/>
                  <a:pt x="14" y="99"/>
                </a:cubicBezTo>
                <a:cubicBezTo>
                  <a:pt x="14" y="81"/>
                  <a:pt x="20" y="64"/>
                  <a:pt x="29" y="51"/>
                </a:cubicBezTo>
                <a:cubicBezTo>
                  <a:pt x="26" y="59"/>
                  <a:pt x="24" y="71"/>
                  <a:pt x="34" y="67"/>
                </a:cubicBezTo>
                <a:cubicBezTo>
                  <a:pt x="46" y="63"/>
                  <a:pt x="47" y="59"/>
                  <a:pt x="47" y="59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63"/>
                  <a:pt x="56" y="66"/>
                </a:cubicBezTo>
                <a:cubicBezTo>
                  <a:pt x="58" y="68"/>
                  <a:pt x="63" y="75"/>
                  <a:pt x="65" y="65"/>
                </a:cubicBezTo>
                <a:cubicBezTo>
                  <a:pt x="69" y="48"/>
                  <a:pt x="69" y="43"/>
                  <a:pt x="76" y="43"/>
                </a:cubicBezTo>
                <a:cubicBezTo>
                  <a:pt x="82" y="43"/>
                  <a:pt x="95" y="38"/>
                  <a:pt x="97" y="54"/>
                </a:cubicBezTo>
                <a:cubicBezTo>
                  <a:pt x="98" y="69"/>
                  <a:pt x="95" y="60"/>
                  <a:pt x="87" y="64"/>
                </a:cubicBezTo>
                <a:cubicBezTo>
                  <a:pt x="79" y="68"/>
                  <a:pt x="76" y="82"/>
                  <a:pt x="84" y="84"/>
                </a:cubicBezTo>
                <a:cubicBezTo>
                  <a:pt x="92" y="86"/>
                  <a:pt x="110" y="93"/>
                  <a:pt x="110" y="9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1" y="113"/>
                  <a:pt x="123" y="125"/>
                  <a:pt x="123" y="126"/>
                </a:cubicBezTo>
                <a:cubicBezTo>
                  <a:pt x="123" y="127"/>
                  <a:pt x="123" y="137"/>
                  <a:pt x="123" y="137"/>
                </a:cubicBezTo>
                <a:cubicBezTo>
                  <a:pt x="123" y="137"/>
                  <a:pt x="123" y="158"/>
                  <a:pt x="131" y="153"/>
                </a:cubicBezTo>
                <a:cubicBezTo>
                  <a:pt x="139" y="148"/>
                  <a:pt x="160" y="115"/>
                  <a:pt x="156" y="102"/>
                </a:cubicBezTo>
                <a:cubicBezTo>
                  <a:pt x="151" y="90"/>
                  <a:pt x="151" y="88"/>
                  <a:pt x="159" y="84"/>
                </a:cubicBezTo>
                <a:cubicBezTo>
                  <a:pt x="167" y="80"/>
                  <a:pt x="173" y="74"/>
                  <a:pt x="173" y="68"/>
                </a:cubicBezTo>
                <a:cubicBezTo>
                  <a:pt x="172" y="64"/>
                  <a:pt x="173" y="61"/>
                  <a:pt x="173" y="58"/>
                </a:cubicBezTo>
                <a:cubicBezTo>
                  <a:pt x="180" y="71"/>
                  <a:pt x="183" y="84"/>
                  <a:pt x="183" y="99"/>
                </a:cubicBezTo>
                <a:cubicBezTo>
                  <a:pt x="183" y="146"/>
                  <a:pt x="145" y="184"/>
                  <a:pt x="99" y="1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3635" y="2817495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对于人生有许多见解，千奇百怪，无所不有，可唯一离不开一个词</a:t>
            </a:r>
            <a:r>
              <a:rPr lang="en-US" altLang="zh-CN"/>
              <a:t>“</a:t>
            </a:r>
            <a:r>
              <a:rPr lang="zh-CN" altLang="en-US"/>
              <a:t>奋斗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/>
      <p:bldP spid="3080" grpId="0" bldLvl="0" animBg="1"/>
      <p:bldP spid="3094" grpId="0" bldLvl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 useBgFill="1">
        <p:nvSpPr>
          <p:cNvPr id="3076" name="椭圆 4"/>
          <p:cNvSpPr/>
          <p:nvPr/>
        </p:nvSpPr>
        <p:spPr>
          <a:xfrm>
            <a:off x="326390" y="463550"/>
            <a:ext cx="1583690" cy="1631950"/>
          </a:xfrm>
          <a:prstGeom prst="ellips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80" name="椭圆 835"/>
          <p:cNvSpPr/>
          <p:nvPr/>
        </p:nvSpPr>
        <p:spPr>
          <a:xfrm>
            <a:off x="438785" y="575945"/>
            <a:ext cx="1416685" cy="14611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94" name="Freeform 441"/>
          <p:cNvSpPr>
            <a:spLocks noEditPoints="1"/>
          </p:cNvSpPr>
          <p:nvPr/>
        </p:nvSpPr>
        <p:spPr>
          <a:xfrm>
            <a:off x="1022985" y="1147445"/>
            <a:ext cx="549910" cy="569595"/>
          </a:xfrm>
          <a:custGeom>
            <a:avLst/>
            <a:gdLst>
              <a:gd name="txL" fmla="*/ 0 w 197"/>
              <a:gd name="txT" fmla="*/ 0 h 198"/>
              <a:gd name="txR" fmla="*/ 197 w 197"/>
              <a:gd name="txB" fmla="*/ 198 h 198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7" h="198">
                <a:moveTo>
                  <a:pt x="99" y="0"/>
                </a:moveTo>
                <a:cubicBezTo>
                  <a:pt x="44" y="0"/>
                  <a:pt x="0" y="45"/>
                  <a:pt x="0" y="99"/>
                </a:cubicBezTo>
                <a:cubicBezTo>
                  <a:pt x="0" y="153"/>
                  <a:pt x="44" y="198"/>
                  <a:pt x="99" y="198"/>
                </a:cubicBezTo>
                <a:cubicBezTo>
                  <a:pt x="153" y="198"/>
                  <a:pt x="197" y="153"/>
                  <a:pt x="197" y="99"/>
                </a:cubicBezTo>
                <a:cubicBezTo>
                  <a:pt x="197" y="45"/>
                  <a:pt x="153" y="0"/>
                  <a:pt x="99" y="0"/>
                </a:cubicBezTo>
                <a:close/>
                <a:moveTo>
                  <a:pt x="99" y="184"/>
                </a:moveTo>
                <a:cubicBezTo>
                  <a:pt x="74" y="184"/>
                  <a:pt x="51" y="173"/>
                  <a:pt x="36" y="156"/>
                </a:cubicBezTo>
                <a:cubicBezTo>
                  <a:pt x="37" y="154"/>
                  <a:pt x="41" y="142"/>
                  <a:pt x="44" y="136"/>
                </a:cubicBezTo>
                <a:cubicBezTo>
                  <a:pt x="47" y="130"/>
                  <a:pt x="48" y="129"/>
                  <a:pt x="54" y="123"/>
                </a:cubicBezTo>
                <a:cubicBezTo>
                  <a:pt x="61" y="117"/>
                  <a:pt x="41" y="115"/>
                  <a:pt x="36" y="110"/>
                </a:cubicBezTo>
                <a:cubicBezTo>
                  <a:pt x="31" y="105"/>
                  <a:pt x="29" y="105"/>
                  <a:pt x="24" y="101"/>
                </a:cubicBezTo>
                <a:cubicBezTo>
                  <a:pt x="20" y="98"/>
                  <a:pt x="17" y="112"/>
                  <a:pt x="16" y="119"/>
                </a:cubicBezTo>
                <a:cubicBezTo>
                  <a:pt x="15" y="113"/>
                  <a:pt x="14" y="106"/>
                  <a:pt x="14" y="99"/>
                </a:cubicBezTo>
                <a:cubicBezTo>
                  <a:pt x="14" y="81"/>
                  <a:pt x="20" y="64"/>
                  <a:pt x="29" y="51"/>
                </a:cubicBezTo>
                <a:cubicBezTo>
                  <a:pt x="26" y="59"/>
                  <a:pt x="24" y="71"/>
                  <a:pt x="34" y="67"/>
                </a:cubicBezTo>
                <a:cubicBezTo>
                  <a:pt x="46" y="63"/>
                  <a:pt x="47" y="59"/>
                  <a:pt x="47" y="59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63"/>
                  <a:pt x="56" y="66"/>
                </a:cubicBezTo>
                <a:cubicBezTo>
                  <a:pt x="58" y="68"/>
                  <a:pt x="63" y="75"/>
                  <a:pt x="65" y="65"/>
                </a:cubicBezTo>
                <a:cubicBezTo>
                  <a:pt x="69" y="48"/>
                  <a:pt x="69" y="43"/>
                  <a:pt x="76" y="43"/>
                </a:cubicBezTo>
                <a:cubicBezTo>
                  <a:pt x="82" y="43"/>
                  <a:pt x="95" y="38"/>
                  <a:pt x="97" y="54"/>
                </a:cubicBezTo>
                <a:cubicBezTo>
                  <a:pt x="98" y="69"/>
                  <a:pt x="95" y="60"/>
                  <a:pt x="87" y="64"/>
                </a:cubicBezTo>
                <a:cubicBezTo>
                  <a:pt x="79" y="68"/>
                  <a:pt x="76" y="82"/>
                  <a:pt x="84" y="84"/>
                </a:cubicBezTo>
                <a:cubicBezTo>
                  <a:pt x="92" y="86"/>
                  <a:pt x="110" y="93"/>
                  <a:pt x="110" y="9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1" y="113"/>
                  <a:pt x="123" y="125"/>
                  <a:pt x="123" y="126"/>
                </a:cubicBezTo>
                <a:cubicBezTo>
                  <a:pt x="123" y="127"/>
                  <a:pt x="123" y="137"/>
                  <a:pt x="123" y="137"/>
                </a:cubicBezTo>
                <a:cubicBezTo>
                  <a:pt x="123" y="137"/>
                  <a:pt x="123" y="158"/>
                  <a:pt x="131" y="153"/>
                </a:cubicBezTo>
                <a:cubicBezTo>
                  <a:pt x="139" y="148"/>
                  <a:pt x="160" y="115"/>
                  <a:pt x="156" y="102"/>
                </a:cubicBezTo>
                <a:cubicBezTo>
                  <a:pt x="151" y="90"/>
                  <a:pt x="151" y="88"/>
                  <a:pt x="159" y="84"/>
                </a:cubicBezTo>
                <a:cubicBezTo>
                  <a:pt x="167" y="80"/>
                  <a:pt x="173" y="74"/>
                  <a:pt x="173" y="68"/>
                </a:cubicBezTo>
                <a:cubicBezTo>
                  <a:pt x="172" y="64"/>
                  <a:pt x="173" y="61"/>
                  <a:pt x="173" y="58"/>
                </a:cubicBezTo>
                <a:cubicBezTo>
                  <a:pt x="180" y="71"/>
                  <a:pt x="183" y="84"/>
                  <a:pt x="183" y="99"/>
                </a:cubicBezTo>
                <a:cubicBezTo>
                  <a:pt x="183" y="146"/>
                  <a:pt x="145" y="184"/>
                  <a:pt x="99" y="1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4500" y="3187065"/>
            <a:ext cx="7063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 dirty="0">
                <a:solidFill>
                  <a:schemeClr val="tx1"/>
                </a:solidFill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学习就像水滴石穿，不可一蹴而就</a:t>
            </a:r>
            <a:r>
              <a:rPr lang="zh-CN" altLang="en-US" sz="2400"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人的成长和前进的道路是个不断学习的过程，</a:t>
            </a:r>
            <a:endParaRPr lang="zh-CN" altLang="en-US" sz="2400">
              <a:latin typeface="义启小魏楷" panose="02010601030101010101" charset="-128"/>
              <a:ea typeface="义启小魏楷" panose="0201060103010101010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/>
      <p:bldP spid="3080" grpId="0" bldLvl="0" animBg="1"/>
      <p:bldP spid="3094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 useBgFill="1">
        <p:nvSpPr>
          <p:cNvPr id="3076" name="椭圆 4"/>
          <p:cNvSpPr/>
          <p:nvPr/>
        </p:nvSpPr>
        <p:spPr>
          <a:xfrm>
            <a:off x="326390" y="463550"/>
            <a:ext cx="1583690" cy="1631950"/>
          </a:xfrm>
          <a:prstGeom prst="ellips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80" name="椭圆 835"/>
          <p:cNvSpPr/>
          <p:nvPr/>
        </p:nvSpPr>
        <p:spPr>
          <a:xfrm>
            <a:off x="438785" y="575945"/>
            <a:ext cx="1416685" cy="14611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txBody>
          <a:bodyPr anchor="ctr"/>
          <a:p>
            <a:pPr algn="ctr"/>
            <a:endParaRPr lang="zh-CN" altLang="zh-CN" sz="1400" b="1" dirty="0">
              <a:solidFill>
                <a:srgbClr val="181818"/>
              </a:solidFill>
              <a:latin typeface="Arial" panose="020B0604020202020204" pitchFamily="34" charset="0"/>
              <a:ea typeface="方正兰亭特黑简体" pitchFamily="2" charset="-122"/>
            </a:endParaRPr>
          </a:p>
        </p:txBody>
      </p:sp>
      <p:sp>
        <p:nvSpPr>
          <p:cNvPr id="3094" name="Freeform 441"/>
          <p:cNvSpPr>
            <a:spLocks noEditPoints="1"/>
          </p:cNvSpPr>
          <p:nvPr/>
        </p:nvSpPr>
        <p:spPr>
          <a:xfrm>
            <a:off x="1022985" y="1147445"/>
            <a:ext cx="549910" cy="569595"/>
          </a:xfrm>
          <a:custGeom>
            <a:avLst/>
            <a:gdLst>
              <a:gd name="txL" fmla="*/ 0 w 197"/>
              <a:gd name="txT" fmla="*/ 0 h 198"/>
              <a:gd name="txR" fmla="*/ 197 w 197"/>
              <a:gd name="txB" fmla="*/ 198 h 198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97" h="198">
                <a:moveTo>
                  <a:pt x="99" y="0"/>
                </a:moveTo>
                <a:cubicBezTo>
                  <a:pt x="44" y="0"/>
                  <a:pt x="0" y="45"/>
                  <a:pt x="0" y="99"/>
                </a:cubicBezTo>
                <a:cubicBezTo>
                  <a:pt x="0" y="153"/>
                  <a:pt x="44" y="198"/>
                  <a:pt x="99" y="198"/>
                </a:cubicBezTo>
                <a:cubicBezTo>
                  <a:pt x="153" y="198"/>
                  <a:pt x="197" y="153"/>
                  <a:pt x="197" y="99"/>
                </a:cubicBezTo>
                <a:cubicBezTo>
                  <a:pt x="197" y="45"/>
                  <a:pt x="153" y="0"/>
                  <a:pt x="99" y="0"/>
                </a:cubicBezTo>
                <a:close/>
                <a:moveTo>
                  <a:pt x="99" y="184"/>
                </a:moveTo>
                <a:cubicBezTo>
                  <a:pt x="74" y="184"/>
                  <a:pt x="51" y="173"/>
                  <a:pt x="36" y="156"/>
                </a:cubicBezTo>
                <a:cubicBezTo>
                  <a:pt x="37" y="154"/>
                  <a:pt x="41" y="142"/>
                  <a:pt x="44" y="136"/>
                </a:cubicBezTo>
                <a:cubicBezTo>
                  <a:pt x="47" y="130"/>
                  <a:pt x="48" y="129"/>
                  <a:pt x="54" y="123"/>
                </a:cubicBezTo>
                <a:cubicBezTo>
                  <a:pt x="61" y="117"/>
                  <a:pt x="41" y="115"/>
                  <a:pt x="36" y="110"/>
                </a:cubicBezTo>
                <a:cubicBezTo>
                  <a:pt x="31" y="105"/>
                  <a:pt x="29" y="105"/>
                  <a:pt x="24" y="101"/>
                </a:cubicBezTo>
                <a:cubicBezTo>
                  <a:pt x="20" y="98"/>
                  <a:pt x="17" y="112"/>
                  <a:pt x="16" y="119"/>
                </a:cubicBezTo>
                <a:cubicBezTo>
                  <a:pt x="15" y="113"/>
                  <a:pt x="14" y="106"/>
                  <a:pt x="14" y="99"/>
                </a:cubicBezTo>
                <a:cubicBezTo>
                  <a:pt x="14" y="81"/>
                  <a:pt x="20" y="64"/>
                  <a:pt x="29" y="51"/>
                </a:cubicBezTo>
                <a:cubicBezTo>
                  <a:pt x="26" y="59"/>
                  <a:pt x="24" y="71"/>
                  <a:pt x="34" y="67"/>
                </a:cubicBezTo>
                <a:cubicBezTo>
                  <a:pt x="46" y="63"/>
                  <a:pt x="47" y="59"/>
                  <a:pt x="47" y="59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5" y="63"/>
                  <a:pt x="56" y="66"/>
                </a:cubicBezTo>
                <a:cubicBezTo>
                  <a:pt x="58" y="68"/>
                  <a:pt x="63" y="75"/>
                  <a:pt x="65" y="65"/>
                </a:cubicBezTo>
                <a:cubicBezTo>
                  <a:pt x="69" y="48"/>
                  <a:pt x="69" y="43"/>
                  <a:pt x="76" y="43"/>
                </a:cubicBezTo>
                <a:cubicBezTo>
                  <a:pt x="82" y="43"/>
                  <a:pt x="95" y="38"/>
                  <a:pt x="97" y="54"/>
                </a:cubicBezTo>
                <a:cubicBezTo>
                  <a:pt x="98" y="69"/>
                  <a:pt x="95" y="60"/>
                  <a:pt x="87" y="64"/>
                </a:cubicBezTo>
                <a:cubicBezTo>
                  <a:pt x="79" y="68"/>
                  <a:pt x="76" y="82"/>
                  <a:pt x="84" y="84"/>
                </a:cubicBezTo>
                <a:cubicBezTo>
                  <a:pt x="92" y="86"/>
                  <a:pt x="110" y="93"/>
                  <a:pt x="110" y="9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1" y="113"/>
                  <a:pt x="121" y="113"/>
                  <a:pt x="121" y="113"/>
                </a:cubicBezTo>
                <a:cubicBezTo>
                  <a:pt x="121" y="113"/>
                  <a:pt x="123" y="125"/>
                  <a:pt x="123" y="126"/>
                </a:cubicBezTo>
                <a:cubicBezTo>
                  <a:pt x="123" y="127"/>
                  <a:pt x="123" y="137"/>
                  <a:pt x="123" y="137"/>
                </a:cubicBezTo>
                <a:cubicBezTo>
                  <a:pt x="123" y="137"/>
                  <a:pt x="123" y="158"/>
                  <a:pt x="131" y="153"/>
                </a:cubicBezTo>
                <a:cubicBezTo>
                  <a:pt x="139" y="148"/>
                  <a:pt x="160" y="115"/>
                  <a:pt x="156" y="102"/>
                </a:cubicBezTo>
                <a:cubicBezTo>
                  <a:pt x="151" y="90"/>
                  <a:pt x="151" y="88"/>
                  <a:pt x="159" y="84"/>
                </a:cubicBezTo>
                <a:cubicBezTo>
                  <a:pt x="167" y="80"/>
                  <a:pt x="173" y="74"/>
                  <a:pt x="173" y="68"/>
                </a:cubicBezTo>
                <a:cubicBezTo>
                  <a:pt x="172" y="64"/>
                  <a:pt x="173" y="61"/>
                  <a:pt x="173" y="58"/>
                </a:cubicBezTo>
                <a:cubicBezTo>
                  <a:pt x="180" y="71"/>
                  <a:pt x="183" y="84"/>
                  <a:pt x="183" y="99"/>
                </a:cubicBezTo>
                <a:cubicBezTo>
                  <a:pt x="183" y="146"/>
                  <a:pt x="145" y="184"/>
                  <a:pt x="99" y="1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5985" y="3027045"/>
            <a:ext cx="598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书，是获取知识的一种方式，更是提升自身修养的路径读书也能完善自己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/>
      <p:bldP spid="3080" grpId="0" bldLvl="0" animBg="1"/>
      <p:bldP spid="3094" grpId="0" bldLvl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5015880" y="1407821"/>
            <a:ext cx="2160240" cy="477003"/>
            <a:chOff x="3131840" y="987574"/>
            <a:chExt cx="2880320" cy="648072"/>
          </a:xfrm>
        </p:grpSpPr>
        <p:sp>
          <p:nvSpPr>
            <p:cNvPr id="4" name="圆角矩形 3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145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4114" y="1080778"/>
              <a:ext cx="1420707" cy="541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 dirty="0">
                  <a:solidFill>
                    <a:srgbClr val="01458E"/>
                  </a:solidFill>
                  <a:latin typeface="微软雅黑" panose="020B0503020204020204" charset="-122"/>
                  <a:ea typeface="微软雅黑" panose="020B0503020204020204" charset="-122"/>
                </a:rPr>
                <a:t>结     尾</a:t>
              </a:r>
              <a:endParaRPr lang="zh-CN" altLang="en-US" sz="2000" dirty="0">
                <a:solidFill>
                  <a:srgbClr val="01458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 flipH="1">
            <a:off x="3888273" y="2312045"/>
            <a:ext cx="4440610" cy="0"/>
          </a:xfrm>
          <a:prstGeom prst="line">
            <a:avLst/>
          </a:prstGeom>
          <a:ln w="1587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888273" y="3320157"/>
            <a:ext cx="4440610" cy="0"/>
          </a:xfrm>
          <a:prstGeom prst="line">
            <a:avLst/>
          </a:prstGeom>
          <a:ln w="1587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9914" y="2528069"/>
            <a:ext cx="1844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rgbClr val="01458E"/>
                </a:solidFill>
                <a:latin typeface="微软雅黑" panose="020B0503020204020204" charset="-122"/>
                <a:ea typeface="微软雅黑" panose="020B0503020204020204" charset="-122"/>
              </a:rPr>
              <a:t>谢       谢</a:t>
            </a:r>
            <a:endParaRPr lang="zh-CN" altLang="en-US" sz="3200" b="1" dirty="0">
              <a:solidFill>
                <a:srgbClr val="01458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80411" y="3464173"/>
            <a:ext cx="4159002" cy="2603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学习知识要善于思考，思考，再思考。 —— 爱因斯坦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79817" y="4472285"/>
            <a:ext cx="432048" cy="432048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9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6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HelveticaNeueLT Pro 67 MdCn</vt:lpstr>
      <vt:lpstr>Franklin Gothic Medium Cond</vt:lpstr>
      <vt:lpstr>Hiragino Sans GB W3</vt:lpstr>
      <vt:lpstr>Open Sans</vt:lpstr>
      <vt:lpstr>News Gothic MT</vt:lpstr>
      <vt:lpstr>Segoe Print</vt:lpstr>
      <vt:lpstr>方正兰亭特黑简体</vt:lpstr>
      <vt:lpstr>黑体</vt:lpstr>
      <vt:lpstr>华文行楷</vt:lpstr>
      <vt:lpstr>义启小魏楷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『不得了』</cp:lastModifiedBy>
  <cp:revision>2</cp:revision>
  <dcterms:created xsi:type="dcterms:W3CDTF">2015-05-05T08:02:00Z</dcterms:created>
  <dcterms:modified xsi:type="dcterms:W3CDTF">2017-12-18T16:26:47Z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