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Anaheim"/>
      <p:regular r:id="rId40"/>
      <p:bold r:id="rId41"/>
    </p:embeddedFont>
    <p:embeddedFont>
      <p:font typeface="Bebas Neue"/>
      <p:regular r:id="rId42"/>
    </p:embeddedFont>
    <p:embeddedFont>
      <p:font typeface="Book Antiqua"/>
      <p:regular r:id="rId43"/>
      <p:bold r:id="rId44"/>
      <p:italic r:id="rId45"/>
      <p:boldItalic r:id="rId46"/>
    </p:embeddedFont>
    <p:embeddedFont>
      <p:font typeface="Raleway Medium"/>
      <p:regular r:id="rId47"/>
      <p:bold r:id="rId48"/>
      <p:italic r:id="rId49"/>
      <p:boldItalic r:id="rId50"/>
    </p:embeddedFont>
    <p:embeddedFont>
      <p:font typeface="PT Sans"/>
      <p:regular r:id="rId51"/>
      <p:bold r:id="rId52"/>
      <p:italic r:id="rId53"/>
      <p:boldItalic r:id="rId54"/>
    </p:embeddedFont>
    <p:embeddedFont>
      <p:font typeface="Roboto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GoogleSlidesCustomDataVersion2">
      <go:slidesCustomData xmlns:go="http://customooxmlschemas.google.com/" r:id="rId59" roundtripDataSignature="AMtx7miMOAdjndAOTMLSu3D+uIgCadZob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Microsoft accoun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9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naheim-regular.fntdata"/><Relationship Id="rId42" Type="http://schemas.openxmlformats.org/officeDocument/2006/relationships/font" Target="fonts/BebasNeue-regular.fntdata"/><Relationship Id="rId41" Type="http://schemas.openxmlformats.org/officeDocument/2006/relationships/font" Target="fonts/Anaheim-bold.fntdata"/><Relationship Id="rId44" Type="http://schemas.openxmlformats.org/officeDocument/2006/relationships/font" Target="fonts/BookAntiqua-bold.fntdata"/><Relationship Id="rId43" Type="http://schemas.openxmlformats.org/officeDocument/2006/relationships/font" Target="fonts/BookAntiqua-regular.fntdata"/><Relationship Id="rId46" Type="http://schemas.openxmlformats.org/officeDocument/2006/relationships/font" Target="fonts/BookAntiqua-boldItalic.fntdata"/><Relationship Id="rId45" Type="http://schemas.openxmlformats.org/officeDocument/2006/relationships/font" Target="fonts/BookAntiqu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RalewayMedium-bold.fntdata"/><Relationship Id="rId47" Type="http://schemas.openxmlformats.org/officeDocument/2006/relationships/font" Target="fonts/RalewayMedium-regular.fntdata"/><Relationship Id="rId49" Type="http://schemas.openxmlformats.org/officeDocument/2006/relationships/font" Target="fonts/RalewayMedium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TSans-regular.fntdata"/><Relationship Id="rId50" Type="http://schemas.openxmlformats.org/officeDocument/2006/relationships/font" Target="fonts/RalewayMedium-boldItalic.fntdata"/><Relationship Id="rId53" Type="http://schemas.openxmlformats.org/officeDocument/2006/relationships/font" Target="fonts/PTSans-italic.fntdata"/><Relationship Id="rId52" Type="http://schemas.openxmlformats.org/officeDocument/2006/relationships/font" Target="fonts/PTSans-bold.fntdata"/><Relationship Id="rId11" Type="http://schemas.openxmlformats.org/officeDocument/2006/relationships/slide" Target="slides/slide5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54" Type="http://schemas.openxmlformats.org/officeDocument/2006/relationships/font" Target="fonts/PTSans-boldItalic.fntdata"/><Relationship Id="rId13" Type="http://schemas.openxmlformats.org/officeDocument/2006/relationships/slide" Target="slides/slide7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bold.fntdata"/><Relationship Id="rId15" Type="http://schemas.openxmlformats.org/officeDocument/2006/relationships/slide" Target="slides/slide9.xml"/><Relationship Id="rId59" Type="http://customschemas.google.com/relationships/presentationmetadata" Target="metadata"/><Relationship Id="rId14" Type="http://schemas.openxmlformats.org/officeDocument/2006/relationships/slide" Target="slides/slide8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1-28T20:20:40.709">
    <p:pos x="106" y="106"/>
    <p:text>Sections: Technical / Operational / Creative / Internal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QBLuws"/>
      </p:ext>
    </p:extLst>
  </p:cm>
  <p:cm authorId="0" idx="2" dt="2024-01-28T20:19:54.074">
    <p:pos x="106" y="106"/>
    <p:text>Technical: AC FE BE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QQBLuww"/>
      </p:ext>
    </p:extLst>
  </p:cm>
  <p:cm authorId="0" idx="3" dt="2024-01-28T20:20:16.056">
    <p:pos x="106" y="106"/>
    <p:text>Operational: OC / FR / PR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QQBLuw0"/>
      </p:ext>
    </p:extLst>
  </p:cm>
  <p:cm authorId="0" idx="4" dt="2024-01-28T20:20:33.845">
    <p:pos x="106" y="106"/>
    <p:text>Creative: PV GD CW SM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QQBLuw4"/>
      </p:ext>
    </p:extLst>
  </p:cm>
  <p:cm authorId="0" idx="5" dt="2024-01-28T20:20:40.709">
    <p:pos x="106" y="106"/>
    <p:text>Internal: HR QM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QQBLuw8"/>
      </p:ext>
    </p:extLst>
  </p:cm>
  <p:cm authorId="0" idx="6" dt="2024-01-28T20:18:50.265">
    <p:pos x="10" y="10"/>
    <p:text>Positions: (President / Managers or Vice Presidens / Heads / Vice Heads / Members)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QBLuxA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e8300c51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9" name="Google Shape;359;g36e8300c51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6e8300c51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4" name="Google Shape;384;g36e8300c51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6e8300c51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9" name="Google Shape;409;g36e8300c51f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6e8300c51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4" name="Google Shape;434;g36e8300c51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6e8300c51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g36e8300c51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6e8300c51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3" name="Google Shape;483;g36e8300c51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6e8300c51f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9" name="Google Shape;509;g36e8300c51f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6e8300c51f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5" name="Google Shape;535;g36e8300c51f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6e8300c51f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1" name="Google Shape;561;g36e8300c51f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6e8300c51f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7" name="Google Shape;587;g36e8300c51f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6e8300c51f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3" name="Google Shape;613;g36e8300c51f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4fccee8345_0_7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g34fccee8345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6e8300c51f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7" name="Google Shape;667;g36e8300c51f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6e8300c51f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90" name="Google Shape;690;g36e8300c51f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6e8300c51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3" name="Google Shape;713;g36e8300c51f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6e8300c51f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9" name="Google Shape;739;g36e8300c51f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6e8300c51f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5" name="Google Shape;765;g36e8300c51f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6e8300c51f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90" name="Google Shape;790;g36e8300c51f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4d8e0a2340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6" name="Google Shape;816;g34d8e0a2340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34d8e0a2340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9" name="Google Shape;839;g34d8e0a2340_0_8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d8e0a234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34d8e0a234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e8300c5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36e8300c5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6e8300c51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4" name="Google Shape;334;g36e8300c51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713225" y="816490"/>
            <a:ext cx="5187600" cy="31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713225" y="3961015"/>
            <a:ext cx="51876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 rot="5400000">
            <a:off x="316718" y="406502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 rot="5400000">
            <a:off x="316718" y="4245746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 rot="5400000">
            <a:off x="316718" y="4426459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 rot="5400000">
            <a:off x="316718" y="460717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 rot="5400000">
            <a:off x="316718" y="478787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 rot="5400000">
            <a:off x="160868" y="406502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 rot="5400000">
            <a:off x="160868" y="4245746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 rot="5400000">
            <a:off x="160868" y="4426459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 rot="5400000">
            <a:off x="160868" y="460717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 rot="5400000">
            <a:off x="160868" y="478787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8500142" y="4787872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8584966" y="4875046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 rot="-2935554">
            <a:off x="547506" y="202535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 rot="-2935554">
            <a:off x="605010" y="136594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2" type="title"/>
          </p:nvPr>
        </p:nvSpPr>
        <p:spPr>
          <a:xfrm>
            <a:off x="1359575" y="146105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9"/>
          <p:cNvSpPr txBox="1"/>
          <p:nvPr>
            <p:ph idx="3" type="title"/>
          </p:nvPr>
        </p:nvSpPr>
        <p:spPr>
          <a:xfrm>
            <a:off x="1359573" y="3064749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9"/>
          <p:cNvSpPr txBox="1"/>
          <p:nvPr>
            <p:ph idx="4" type="title"/>
          </p:nvPr>
        </p:nvSpPr>
        <p:spPr>
          <a:xfrm>
            <a:off x="4053543" y="146105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9"/>
          <p:cNvSpPr txBox="1"/>
          <p:nvPr>
            <p:ph idx="5" type="title"/>
          </p:nvPr>
        </p:nvSpPr>
        <p:spPr>
          <a:xfrm>
            <a:off x="4053543" y="3064749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9"/>
          <p:cNvSpPr txBox="1"/>
          <p:nvPr>
            <p:ph idx="6" type="title"/>
          </p:nvPr>
        </p:nvSpPr>
        <p:spPr>
          <a:xfrm>
            <a:off x="6747528" y="146105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9"/>
          <p:cNvSpPr txBox="1"/>
          <p:nvPr>
            <p:ph idx="7" type="title"/>
          </p:nvPr>
        </p:nvSpPr>
        <p:spPr>
          <a:xfrm>
            <a:off x="6754753" y="306475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719975" y="21187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8" type="subTitle"/>
          </p:nvPr>
        </p:nvSpPr>
        <p:spPr>
          <a:xfrm>
            <a:off x="3419250" y="21187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9" type="subTitle"/>
          </p:nvPr>
        </p:nvSpPr>
        <p:spPr>
          <a:xfrm>
            <a:off x="6118525" y="21187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3" type="subTitle"/>
          </p:nvPr>
        </p:nvSpPr>
        <p:spPr>
          <a:xfrm>
            <a:off x="719975" y="37252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4" type="subTitle"/>
          </p:nvPr>
        </p:nvSpPr>
        <p:spPr>
          <a:xfrm>
            <a:off x="3419250" y="37252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5" type="subTitle"/>
          </p:nvPr>
        </p:nvSpPr>
        <p:spPr>
          <a:xfrm>
            <a:off x="6118525" y="37252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9"/>
          <p:cNvSpPr/>
          <p:nvPr/>
        </p:nvSpPr>
        <p:spPr>
          <a:xfrm rot="10800000">
            <a:off x="1040941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 rot="10800000">
            <a:off x="860216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9"/>
          <p:cNvSpPr/>
          <p:nvPr/>
        </p:nvSpPr>
        <p:spPr>
          <a:xfrm rot="10800000">
            <a:off x="679504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/>
          <p:nvPr/>
        </p:nvSpPr>
        <p:spPr>
          <a:xfrm rot="10800000">
            <a:off x="498791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"/>
          <p:cNvSpPr/>
          <p:nvPr/>
        </p:nvSpPr>
        <p:spPr>
          <a:xfrm rot="10800000">
            <a:off x="318091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"/>
          <p:cNvSpPr/>
          <p:nvPr/>
        </p:nvSpPr>
        <p:spPr>
          <a:xfrm rot="10800000">
            <a:off x="1040941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9"/>
          <p:cNvSpPr/>
          <p:nvPr/>
        </p:nvSpPr>
        <p:spPr>
          <a:xfrm rot="10800000">
            <a:off x="860216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 rot="10800000">
            <a:off x="679504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9"/>
          <p:cNvSpPr/>
          <p:nvPr/>
        </p:nvSpPr>
        <p:spPr>
          <a:xfrm rot="10800000">
            <a:off x="498791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9"/>
          <p:cNvSpPr/>
          <p:nvPr/>
        </p:nvSpPr>
        <p:spPr>
          <a:xfrm rot="10800000">
            <a:off x="318091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/>
          <p:nvPr/>
        </p:nvSpPr>
        <p:spPr>
          <a:xfrm rot="10800000">
            <a:off x="8422918" y="220984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/>
          <p:nvPr/>
        </p:nvSpPr>
        <p:spPr>
          <a:xfrm rot="10800000">
            <a:off x="8338093" y="133810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/>
          <p:nvPr/>
        </p:nvSpPr>
        <p:spPr>
          <a:xfrm rot="7864446">
            <a:off x="7578147" y="4773227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/>
          <p:nvPr/>
        </p:nvSpPr>
        <p:spPr>
          <a:xfrm rot="7864446">
            <a:off x="7520643" y="4839168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 rot="5400000">
            <a:off x="8837721" y="296838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 rot="5400000">
            <a:off x="8837721" y="3149106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 rot="5400000">
            <a:off x="8837721" y="3329819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 rot="5400000">
            <a:off x="8837721" y="351053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/>
          <p:nvPr/>
        </p:nvSpPr>
        <p:spPr>
          <a:xfrm rot="5400000">
            <a:off x="8837721" y="369123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/>
          <p:nvPr/>
        </p:nvSpPr>
        <p:spPr>
          <a:xfrm rot="5400000">
            <a:off x="8681871" y="296838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/>
        </p:nvSpPr>
        <p:spPr>
          <a:xfrm rot="5400000">
            <a:off x="8681871" y="3149106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 rot="5400000">
            <a:off x="8681871" y="3329819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8681871" y="351053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/>
          <p:nvPr/>
        </p:nvSpPr>
        <p:spPr>
          <a:xfrm rot="5400000">
            <a:off x="8681871" y="369123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367425" y="161825"/>
            <a:ext cx="492900" cy="186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760275" y="2405650"/>
            <a:ext cx="36705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10"/>
          <p:cNvSpPr txBox="1"/>
          <p:nvPr>
            <p:ph idx="2" type="title"/>
          </p:nvPr>
        </p:nvSpPr>
        <p:spPr>
          <a:xfrm>
            <a:off x="5889400" y="1384250"/>
            <a:ext cx="1412400" cy="84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0"/>
          <p:cNvSpPr/>
          <p:nvPr>
            <p:ph idx="3" type="pic"/>
          </p:nvPr>
        </p:nvSpPr>
        <p:spPr>
          <a:xfrm>
            <a:off x="-1" y="0"/>
            <a:ext cx="4047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/>
          <p:nvPr/>
        </p:nvSpPr>
        <p:spPr>
          <a:xfrm rot="-5400000">
            <a:off x="8706266" y="96737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 rot="-5400000">
            <a:off x="8706266" y="7866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/>
          <p:nvPr/>
        </p:nvSpPr>
        <p:spPr>
          <a:xfrm rot="-5400000">
            <a:off x="8706266" y="605935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/>
          <p:nvPr/>
        </p:nvSpPr>
        <p:spPr>
          <a:xfrm rot="-5400000">
            <a:off x="8706266" y="4252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 rot="-5400000">
            <a:off x="8706266" y="2445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/>
          <p:nvPr/>
        </p:nvSpPr>
        <p:spPr>
          <a:xfrm rot="-5400000">
            <a:off x="8862116" y="96737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/>
          <p:nvPr/>
        </p:nvSpPr>
        <p:spPr>
          <a:xfrm rot="-5400000">
            <a:off x="8862116" y="7866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/>
          <p:nvPr/>
        </p:nvSpPr>
        <p:spPr>
          <a:xfrm rot="-5400000">
            <a:off x="8862116" y="605935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/>
          <p:nvPr/>
        </p:nvSpPr>
        <p:spPr>
          <a:xfrm rot="-5400000">
            <a:off x="8862116" y="4252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 rot="-5400000">
            <a:off x="8862116" y="2445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 rot="10800000">
            <a:off x="4925818" y="188121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 rot="10800000">
            <a:off x="4840993" y="100947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 rot="7864446">
            <a:off x="8372772" y="4727152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 rot="7864446">
            <a:off x="8315268" y="4793093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459425" y="877538"/>
            <a:ext cx="3549600" cy="19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4459425" y="3076763"/>
            <a:ext cx="35496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98388" y="2551700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798388" y="3509223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title"/>
          </p:nvPr>
        </p:nvSpPr>
        <p:spPr>
          <a:xfrm>
            <a:off x="2825700" y="840714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2825700" y="1615651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title"/>
          </p:nvPr>
        </p:nvSpPr>
        <p:spPr>
          <a:xfrm>
            <a:off x="4853013" y="2551700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853013" y="3509223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 rot="-5400000">
            <a:off x="8706266" y="96737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 rot="-5400000">
            <a:off x="8706266" y="7866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 rot="-5400000">
            <a:off x="8706266" y="605935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 rot="-5400000">
            <a:off x="8706266" y="4252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 rot="-5400000">
            <a:off x="8706266" y="2445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 rot="-5400000">
            <a:off x="8862116" y="96737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 rot="-5400000">
            <a:off x="8862116" y="7866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 rot="-5400000">
            <a:off x="8862116" y="605935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 rot="-5400000">
            <a:off x="8862116" y="4252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 rot="-5400000">
            <a:off x="8862116" y="2445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 rot="10800000">
            <a:off x="4925818" y="188121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 rot="10800000">
            <a:off x="4840993" y="100947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 rot="7864446">
            <a:off x="8372772" y="4727152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 rot="7864446">
            <a:off x="8315268" y="4793093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Relationship Id="rId5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Relationship Id="rId5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D169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5354373" y="-9800"/>
            <a:ext cx="3789802" cy="5482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>
            <p:ph type="ctrTitle"/>
          </p:nvPr>
        </p:nvSpPr>
        <p:spPr>
          <a:xfrm>
            <a:off x="713225" y="816490"/>
            <a:ext cx="5187600" cy="31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700"/>
              <a:t>Minders’ 25</a:t>
            </a:r>
            <a:br>
              <a:rPr lang="en" sz="5700"/>
            </a:br>
            <a:r>
              <a:rPr lang="en" sz="5700"/>
              <a:t>   FrontEnd</a:t>
            </a:r>
            <a:endParaRPr sz="5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Committee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20" name="Google Shape;120;p1"/>
          <p:cNvSpPr txBox="1"/>
          <p:nvPr>
            <p:ph idx="1" type="subTitle"/>
          </p:nvPr>
        </p:nvSpPr>
        <p:spPr>
          <a:xfrm>
            <a:off x="1011475" y="3961100"/>
            <a:ext cx="3495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500"/>
              <a:t>Session Seven</a:t>
            </a:r>
            <a:endParaRPr sz="1500"/>
          </a:p>
        </p:txBody>
      </p:sp>
      <p:grpSp>
        <p:nvGrpSpPr>
          <p:cNvPr id="121" name="Google Shape;121;p1"/>
          <p:cNvGrpSpPr/>
          <p:nvPr/>
        </p:nvGrpSpPr>
        <p:grpSpPr>
          <a:xfrm>
            <a:off x="7756471" y="141700"/>
            <a:ext cx="793650" cy="226650"/>
            <a:chOff x="7756471" y="141700"/>
            <a:chExt cx="793650" cy="226650"/>
          </a:xfrm>
        </p:grpSpPr>
        <p:sp>
          <p:nvSpPr>
            <p:cNvPr id="122" name="Google Shape;122;p1"/>
            <p:cNvSpPr/>
            <p:nvPr/>
          </p:nvSpPr>
          <p:spPr>
            <a:xfrm>
              <a:off x="7756471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7937196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8117909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298621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8479321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7756471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7937196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8117909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8298621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8479321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"/>
          <p:cNvSpPr/>
          <p:nvPr/>
        </p:nvSpPr>
        <p:spPr>
          <a:xfrm>
            <a:off x="236775" y="4736672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321599" y="4823846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"/>
          <p:cNvGrpSpPr/>
          <p:nvPr/>
        </p:nvGrpSpPr>
        <p:grpSpPr>
          <a:xfrm>
            <a:off x="1726617" y="57609"/>
            <a:ext cx="302304" cy="310742"/>
            <a:chOff x="1726617" y="57609"/>
            <a:chExt cx="302304" cy="310742"/>
          </a:xfrm>
        </p:grpSpPr>
        <p:sp>
          <p:nvSpPr>
            <p:cNvPr id="135" name="Google Shape;135;p1"/>
            <p:cNvSpPr/>
            <p:nvPr/>
          </p:nvSpPr>
          <p:spPr>
            <a:xfrm rot="-2935554">
              <a:off x="1762264" y="159198"/>
              <a:ext cx="173507" cy="173507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 rot="-2935554">
              <a:off x="1819768" y="93256"/>
              <a:ext cx="173507" cy="173507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"/>
          <p:cNvGrpSpPr/>
          <p:nvPr/>
        </p:nvGrpSpPr>
        <p:grpSpPr>
          <a:xfrm>
            <a:off x="236771" y="1702275"/>
            <a:ext cx="226650" cy="793650"/>
            <a:chOff x="236771" y="1702275"/>
            <a:chExt cx="226650" cy="793650"/>
          </a:xfrm>
        </p:grpSpPr>
        <p:sp>
          <p:nvSpPr>
            <p:cNvPr id="138" name="Google Shape;138;p1"/>
            <p:cNvSpPr/>
            <p:nvPr/>
          </p:nvSpPr>
          <p:spPr>
            <a:xfrm rot="-5400000">
              <a:off x="236771" y="242512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 rot="-5400000">
              <a:off x="236771" y="22444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 rot="-5400000">
              <a:off x="236771" y="2063688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 rot="-5400000">
              <a:off x="236771" y="188297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 rot="-5400000">
              <a:off x="236771" y="170227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 rot="-5400000">
              <a:off x="392621" y="242512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 rot="-5400000">
              <a:off x="392621" y="22444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 rot="-5400000">
              <a:off x="392621" y="2063688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 rot="-5400000">
              <a:off x="392621" y="188297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 rot="-5400000">
              <a:off x="392621" y="170227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cut-out paper illustrations creative presentation ideas" id="148" name="Google Shape;148;p1"/>
          <p:cNvPicPr preferRelativeResize="0"/>
          <p:nvPr/>
        </p:nvPicPr>
        <p:blipFill rotWithShape="1">
          <a:blip r:embed="rId3">
            <a:alphaModFix/>
          </a:blip>
          <a:srcRect b="6299" l="6073" r="52045" t="6115"/>
          <a:stretch/>
        </p:blipFill>
        <p:spPr>
          <a:xfrm>
            <a:off x="5354373" y="538450"/>
            <a:ext cx="3789802" cy="46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" name="Google Shape;361;g36e8300c51f_0_64"/>
          <p:cNvGrpSpPr/>
          <p:nvPr/>
        </p:nvGrpSpPr>
        <p:grpSpPr>
          <a:xfrm>
            <a:off x="7723738" y="1058737"/>
            <a:ext cx="2840543" cy="3135700"/>
            <a:chOff x="7721175" y="2093194"/>
            <a:chExt cx="599587" cy="623846"/>
          </a:xfrm>
        </p:grpSpPr>
        <p:grpSp>
          <p:nvGrpSpPr>
            <p:cNvPr id="362" name="Google Shape;362;g36e8300c51f_0_64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363" name="Google Shape;363;g36e8300c51f_0_6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g36e8300c51f_0_6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g36e8300c51f_0_6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g36e8300c51f_0_6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g36e8300c51f_0_6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g36e8300c51f_0_6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g36e8300c51f_0_6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0" name="Google Shape;370;g36e8300c51f_0_64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371" name="Google Shape;371;g36e8300c51f_0_6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g36e8300c51f_0_6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g36e8300c51f_0_6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g36e8300c51f_0_6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g36e8300c51f_0_6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g36e8300c51f_0_6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g36e8300c51f_0_6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8" name="Google Shape;378;g36e8300c51f_0_64"/>
          <p:cNvSpPr txBox="1"/>
          <p:nvPr/>
        </p:nvSpPr>
        <p:spPr>
          <a:xfrm>
            <a:off x="-2414325" y="5945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sz="42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</a:t>
            </a:r>
            <a:endParaRPr b="1" i="0" sz="28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79" name="Google Shape;379;g36e8300c51f_0_64"/>
          <p:cNvSpPr txBox="1"/>
          <p:nvPr/>
        </p:nvSpPr>
        <p:spPr>
          <a:xfrm>
            <a:off x="468174" y="1167225"/>
            <a:ext cx="67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1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4-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window.localStorage</a:t>
            </a:r>
            <a:r>
              <a:rPr b="1" lang="en" sz="2100">
                <a:solidFill>
                  <a:schemeClr val="accent2"/>
                </a:solidFill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Client-side storage</a:t>
            </a:r>
            <a:endParaRPr b="1" sz="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80" name="Google Shape;380;g36e8300c51f_0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450" y="2374600"/>
            <a:ext cx="1953600" cy="14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36e8300c51f_0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450" y="1795875"/>
            <a:ext cx="4078309" cy="309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g36e8300c51f_0_89"/>
          <p:cNvGrpSpPr/>
          <p:nvPr/>
        </p:nvGrpSpPr>
        <p:grpSpPr>
          <a:xfrm>
            <a:off x="7723738" y="1058737"/>
            <a:ext cx="2840543" cy="3135700"/>
            <a:chOff x="7721175" y="2093194"/>
            <a:chExt cx="599587" cy="623846"/>
          </a:xfrm>
        </p:grpSpPr>
        <p:grpSp>
          <p:nvGrpSpPr>
            <p:cNvPr id="387" name="Google Shape;387;g36e8300c51f_0_89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388" name="Google Shape;388;g36e8300c51f_0_8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g36e8300c51f_0_8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g36e8300c51f_0_8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g36e8300c51f_0_8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g36e8300c51f_0_8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g36e8300c51f_0_8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g36e8300c51f_0_8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5" name="Google Shape;395;g36e8300c51f_0_89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396" name="Google Shape;396;g36e8300c51f_0_8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g36e8300c51f_0_8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g36e8300c51f_0_8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g36e8300c51f_0_8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g36e8300c51f_0_8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g36e8300c51f_0_8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g36e8300c51f_0_8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3" name="Google Shape;403;g36e8300c51f_0_89"/>
          <p:cNvSpPr txBox="1"/>
          <p:nvPr/>
        </p:nvSpPr>
        <p:spPr>
          <a:xfrm>
            <a:off x="-2414325" y="5945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sz="42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</a:t>
            </a:r>
            <a:endParaRPr b="1" i="0" sz="28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04" name="Google Shape;404;g36e8300c51f_0_89"/>
          <p:cNvSpPr txBox="1"/>
          <p:nvPr/>
        </p:nvSpPr>
        <p:spPr>
          <a:xfrm>
            <a:off x="468174" y="1167225"/>
            <a:ext cx="67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1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lang="en" sz="21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window.sessionStorage</a:t>
            </a:r>
            <a:r>
              <a:rPr b="1" lang="en" sz="2100">
                <a:solidFill>
                  <a:schemeClr val="accent2"/>
                </a:solidFill>
              </a:rPr>
              <a:t> 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session-based persistence (data clears when the browser tab closes)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05" name="Google Shape;405;g36e8300c51f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75" y="1904400"/>
            <a:ext cx="4178450" cy="28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36e8300c51f_0_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7750" y="2374600"/>
            <a:ext cx="27527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g36e8300c51f_0_116"/>
          <p:cNvGrpSpPr/>
          <p:nvPr/>
        </p:nvGrpSpPr>
        <p:grpSpPr>
          <a:xfrm>
            <a:off x="7723738" y="1058737"/>
            <a:ext cx="2840543" cy="3135700"/>
            <a:chOff x="7721175" y="2093194"/>
            <a:chExt cx="599587" cy="623846"/>
          </a:xfrm>
        </p:grpSpPr>
        <p:grpSp>
          <p:nvGrpSpPr>
            <p:cNvPr id="412" name="Google Shape;412;g36e8300c51f_0_11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413" name="Google Shape;413;g36e8300c51f_0_11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g36e8300c51f_0_11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g36e8300c51f_0_11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g36e8300c51f_0_11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g36e8300c51f_0_11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g36e8300c51f_0_11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g36e8300c51f_0_11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0" name="Google Shape;420;g36e8300c51f_0_11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421" name="Google Shape;421;g36e8300c51f_0_11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g36e8300c51f_0_11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g36e8300c51f_0_11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g36e8300c51f_0_11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g36e8300c51f_0_11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g36e8300c51f_0_11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g36e8300c51f_0_11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8" name="Google Shape;428;g36e8300c51f_0_116"/>
          <p:cNvSpPr txBox="1"/>
          <p:nvPr/>
        </p:nvSpPr>
        <p:spPr>
          <a:xfrm>
            <a:off x="-2414325" y="5945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sz="42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</a:t>
            </a:r>
            <a:endParaRPr b="1" i="0" sz="28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9" name="Google Shape;429;g36e8300c51f_0_116"/>
          <p:cNvSpPr txBox="1"/>
          <p:nvPr/>
        </p:nvSpPr>
        <p:spPr>
          <a:xfrm>
            <a:off x="468174" y="1167225"/>
            <a:ext cx="67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1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6-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window.document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is the entry point to the DOM (Document Object Model).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0" name="Google Shape;430;g36e8300c51f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400" y="469600"/>
            <a:ext cx="3248025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36e8300c51f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400" y="2250775"/>
            <a:ext cx="56864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g36e8300c51f_0_145"/>
          <p:cNvGrpSpPr/>
          <p:nvPr/>
        </p:nvGrpSpPr>
        <p:grpSpPr>
          <a:xfrm>
            <a:off x="7723738" y="1058737"/>
            <a:ext cx="2840543" cy="3135700"/>
            <a:chOff x="7721175" y="2093194"/>
            <a:chExt cx="599587" cy="623846"/>
          </a:xfrm>
        </p:grpSpPr>
        <p:grpSp>
          <p:nvGrpSpPr>
            <p:cNvPr id="437" name="Google Shape;437;g36e8300c51f_0_145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438" name="Google Shape;438;g36e8300c51f_0_14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g36e8300c51f_0_14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g36e8300c51f_0_14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g36e8300c51f_0_14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g36e8300c51f_0_14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g36e8300c51f_0_14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g36e8300c51f_0_14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5" name="Google Shape;445;g36e8300c51f_0_145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446" name="Google Shape;446;g36e8300c51f_0_14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g36e8300c51f_0_14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g36e8300c51f_0_14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g36e8300c51f_0_14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g36e8300c51f_0_14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g36e8300c51f_0_14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g36e8300c51f_0_14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3" name="Google Shape;453;g36e8300c51f_0_145"/>
          <p:cNvSpPr txBox="1"/>
          <p:nvPr/>
        </p:nvSpPr>
        <p:spPr>
          <a:xfrm>
            <a:off x="-2414325" y="5945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sz="42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</a:t>
            </a:r>
            <a:endParaRPr b="1" i="0" sz="28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54" name="Google Shape;454;g36e8300c51f_0_145"/>
          <p:cNvSpPr txBox="1"/>
          <p:nvPr/>
        </p:nvSpPr>
        <p:spPr>
          <a:xfrm>
            <a:off x="468174" y="1167225"/>
            <a:ext cx="67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1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6-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window.document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is the entry point to the DOM (Document Object Model).</a:t>
            </a:r>
            <a:endParaRPr b="1" sz="11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55" name="Google Shape;455;g36e8300c51f_0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7025" y="1807925"/>
            <a:ext cx="4026833" cy="309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g36e8300c51f_0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450" y="2224088"/>
            <a:ext cx="35147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g36e8300c51f_0_172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462" name="Google Shape;462;g36e8300c51f_0_17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463" name="Google Shape;463;g36e8300c51f_0_17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g36e8300c51f_0_17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g36e8300c51f_0_17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g36e8300c51f_0_17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g36e8300c51f_0_17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g36e8300c51f_0_17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g36e8300c51f_0_17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0" name="Google Shape;470;g36e8300c51f_0_17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471" name="Google Shape;471;g36e8300c51f_0_17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g36e8300c51f_0_17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g36e8300c51f_0_17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g36e8300c51f_0_17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g36e8300c51f_0_17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g36e8300c51f_0_17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g36e8300c51f_0_17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8" name="Google Shape;478;g36e8300c51f_0_172"/>
          <p:cNvSpPr txBox="1"/>
          <p:nvPr/>
        </p:nvSpPr>
        <p:spPr>
          <a:xfrm>
            <a:off x="-2086300" y="1244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79" name="Google Shape;479;g36e8300c51f_0_172"/>
          <p:cNvSpPr txBox="1"/>
          <p:nvPr/>
        </p:nvSpPr>
        <p:spPr>
          <a:xfrm>
            <a:off x="605625" y="3447000"/>
            <a:ext cx="87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1-</a:t>
            </a: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window.alert()</a:t>
            </a:r>
            <a:endParaRPr b="1" sz="2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2- </a:t>
            </a: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window.confirm()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3-</a:t>
            </a: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window.prompt()</a:t>
            </a:r>
            <a:endParaRPr b="1" sz="2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4-window.setTimeout()</a:t>
            </a:r>
            <a:endParaRPr b="1" sz="2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5-window.setInterval()</a:t>
            </a:r>
            <a:endParaRPr b="1" sz="2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80" name="Google Shape;480;g36e8300c51f_0_172"/>
          <p:cNvSpPr txBox="1"/>
          <p:nvPr/>
        </p:nvSpPr>
        <p:spPr>
          <a:xfrm>
            <a:off x="787250" y="4214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Methods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g36e8300c51f_0_197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486" name="Google Shape;486;g36e8300c51f_0_197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487" name="Google Shape;487;g36e8300c51f_0_19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g36e8300c51f_0_19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g36e8300c51f_0_19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g36e8300c51f_0_19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g36e8300c51f_0_19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g36e8300c51f_0_19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g36e8300c51f_0_19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g36e8300c51f_0_197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495" name="Google Shape;495;g36e8300c51f_0_19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g36e8300c51f_0_19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g36e8300c51f_0_19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g36e8300c51f_0_19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g36e8300c51f_0_19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g36e8300c51f_0_19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g36e8300c51f_0_19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2" name="Google Shape;502;g36e8300c51f_0_197"/>
          <p:cNvSpPr txBox="1"/>
          <p:nvPr/>
        </p:nvSpPr>
        <p:spPr>
          <a:xfrm>
            <a:off x="-2086300" y="1244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03" name="Google Shape;503;g36e8300c51f_0_197"/>
          <p:cNvSpPr txBox="1"/>
          <p:nvPr/>
        </p:nvSpPr>
        <p:spPr>
          <a:xfrm>
            <a:off x="436825" y="1807250"/>
            <a:ext cx="87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1-</a:t>
            </a: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window.alert()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4" name="Google Shape;504;g36e8300c51f_0_197"/>
          <p:cNvSpPr txBox="1"/>
          <p:nvPr/>
        </p:nvSpPr>
        <p:spPr>
          <a:xfrm>
            <a:off x="787250" y="4214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Methods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505" name="Google Shape;505;g36e8300c51f_0_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350" y="1965650"/>
            <a:ext cx="64389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g36e8300c51f_0_1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4475" y="3096575"/>
            <a:ext cx="3145211" cy="188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g36e8300c51f_0_224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512" name="Google Shape;512;g36e8300c51f_0_224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513" name="Google Shape;513;g36e8300c51f_0_22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g36e8300c51f_0_22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g36e8300c51f_0_22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g36e8300c51f_0_22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g36e8300c51f_0_22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g36e8300c51f_0_22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g36e8300c51f_0_22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0" name="Google Shape;520;g36e8300c51f_0_224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521" name="Google Shape;521;g36e8300c51f_0_22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g36e8300c51f_0_22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g36e8300c51f_0_22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g36e8300c51f_0_22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g36e8300c51f_0_22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g36e8300c51f_0_22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g36e8300c51f_0_22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8" name="Google Shape;528;g36e8300c51f_0_224"/>
          <p:cNvSpPr txBox="1"/>
          <p:nvPr/>
        </p:nvSpPr>
        <p:spPr>
          <a:xfrm>
            <a:off x="-2086300" y="1244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29" name="Google Shape;529;g36e8300c51f_0_224"/>
          <p:cNvSpPr txBox="1"/>
          <p:nvPr/>
        </p:nvSpPr>
        <p:spPr>
          <a:xfrm>
            <a:off x="436825" y="1807250"/>
            <a:ext cx="87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window.confirm()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30" name="Google Shape;530;g36e8300c51f_0_224"/>
          <p:cNvSpPr txBox="1"/>
          <p:nvPr/>
        </p:nvSpPr>
        <p:spPr>
          <a:xfrm>
            <a:off x="787250" y="4214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Methods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531" name="Google Shape;531;g36e8300c51f_0_2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650" y="3205100"/>
            <a:ext cx="4042160" cy="18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2" name="Google Shape;532;g36e8300c51f_0_2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238" y="1698825"/>
            <a:ext cx="5057775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g36e8300c51f_0_252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538" name="Google Shape;538;g36e8300c51f_0_25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539" name="Google Shape;539;g36e8300c51f_0_25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g36e8300c51f_0_25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g36e8300c51f_0_25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g36e8300c51f_0_25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g36e8300c51f_0_25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g36e8300c51f_0_25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g36e8300c51f_0_25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6" name="Google Shape;546;g36e8300c51f_0_25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547" name="Google Shape;547;g36e8300c51f_0_25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g36e8300c51f_0_25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g36e8300c51f_0_25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g36e8300c51f_0_25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g36e8300c51f_0_25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Google Shape;552;g36e8300c51f_0_25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g36e8300c51f_0_25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4" name="Google Shape;554;g36e8300c51f_0_252"/>
          <p:cNvSpPr txBox="1"/>
          <p:nvPr/>
        </p:nvSpPr>
        <p:spPr>
          <a:xfrm>
            <a:off x="-2086300" y="1244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55" name="Google Shape;555;g36e8300c51f_0_252"/>
          <p:cNvSpPr txBox="1"/>
          <p:nvPr/>
        </p:nvSpPr>
        <p:spPr>
          <a:xfrm>
            <a:off x="436825" y="1807250"/>
            <a:ext cx="87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window.prompt()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56" name="Google Shape;556;g36e8300c51f_0_252"/>
          <p:cNvSpPr txBox="1"/>
          <p:nvPr/>
        </p:nvSpPr>
        <p:spPr>
          <a:xfrm>
            <a:off x="787250" y="4214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Methods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557" name="Google Shape;557;g36e8300c51f_0_2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475" y="3052900"/>
            <a:ext cx="2822076" cy="16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36e8300c51f_0_2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50" y="2028825"/>
            <a:ext cx="601980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g36e8300c51f_0_281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564" name="Google Shape;564;g36e8300c51f_0_281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565" name="Google Shape;565;g36e8300c51f_0_281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g36e8300c51f_0_281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g36e8300c51f_0_281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g36e8300c51f_0_281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g36e8300c51f_0_281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g36e8300c51f_0_281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g36e8300c51f_0_281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2" name="Google Shape;572;g36e8300c51f_0_281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573" name="Google Shape;573;g36e8300c51f_0_281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g36e8300c51f_0_281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g36e8300c51f_0_281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g36e8300c51f_0_281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g36e8300c51f_0_281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g36e8300c51f_0_281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g36e8300c51f_0_281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0" name="Google Shape;580;g36e8300c51f_0_281"/>
          <p:cNvSpPr txBox="1"/>
          <p:nvPr/>
        </p:nvSpPr>
        <p:spPr>
          <a:xfrm>
            <a:off x="-2086300" y="1244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81" name="Google Shape;581;g36e8300c51f_0_281"/>
          <p:cNvSpPr txBox="1"/>
          <p:nvPr/>
        </p:nvSpPr>
        <p:spPr>
          <a:xfrm>
            <a:off x="436825" y="1807250"/>
            <a:ext cx="87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window.prompt()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2" name="Google Shape;582;g36e8300c51f_0_281"/>
          <p:cNvSpPr txBox="1"/>
          <p:nvPr/>
        </p:nvSpPr>
        <p:spPr>
          <a:xfrm>
            <a:off x="787250" y="4214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Methods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583" name="Google Shape;583;g36e8300c51f_0_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475" y="3052900"/>
            <a:ext cx="2822076" cy="16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g36e8300c51f_0_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50" y="2028825"/>
            <a:ext cx="601980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Google Shape;589;g36e8300c51f_0_306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590" name="Google Shape;590;g36e8300c51f_0_30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591" name="Google Shape;591;g36e8300c51f_0_30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g36e8300c51f_0_30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g36e8300c51f_0_30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g36e8300c51f_0_30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g36e8300c51f_0_30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g36e8300c51f_0_30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g36e8300c51f_0_30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8" name="Google Shape;598;g36e8300c51f_0_30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599" name="Google Shape;599;g36e8300c51f_0_30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g36e8300c51f_0_30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g36e8300c51f_0_30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g36e8300c51f_0_30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g36e8300c51f_0_30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g36e8300c51f_0_30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g36e8300c51f_0_30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6" name="Google Shape;606;g36e8300c51f_0_306"/>
          <p:cNvSpPr txBox="1"/>
          <p:nvPr/>
        </p:nvSpPr>
        <p:spPr>
          <a:xfrm>
            <a:off x="-2086300" y="1244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07" name="Google Shape;607;g36e8300c51f_0_306"/>
          <p:cNvSpPr txBox="1"/>
          <p:nvPr/>
        </p:nvSpPr>
        <p:spPr>
          <a:xfrm>
            <a:off x="436825" y="1807250"/>
            <a:ext cx="87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4-window.setTimeout()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08" name="Google Shape;608;g36e8300c51f_0_306"/>
          <p:cNvSpPr txBox="1"/>
          <p:nvPr/>
        </p:nvSpPr>
        <p:spPr>
          <a:xfrm>
            <a:off x="787250" y="4214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Methods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609" name="Google Shape;609;g36e8300c51f_0_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00" y="2058900"/>
            <a:ext cx="3776344" cy="5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g36e8300c51f_0_3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200" y="2760300"/>
            <a:ext cx="5299792" cy="22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55425" y="6866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Table</a:t>
            </a:r>
            <a:r>
              <a:rPr lang="en">
                <a:highlight>
                  <a:schemeClr val="dk1"/>
                </a:highlight>
              </a:rPr>
              <a:t> </a:t>
            </a:r>
            <a:r>
              <a:rPr lang="en"/>
              <a:t>of contents</a:t>
            </a:r>
            <a:endParaRPr/>
          </a:p>
        </p:txBody>
      </p:sp>
      <p:sp>
        <p:nvSpPr>
          <p:cNvPr id="154" name="Google Shape;154;p2"/>
          <p:cNvSpPr txBox="1"/>
          <p:nvPr>
            <p:ph idx="4" type="title"/>
          </p:nvPr>
        </p:nvSpPr>
        <p:spPr>
          <a:xfrm>
            <a:off x="2124368" y="3131675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5" name="Google Shape;155;p2"/>
          <p:cNvSpPr txBox="1"/>
          <p:nvPr>
            <p:ph idx="1" type="subTitle"/>
          </p:nvPr>
        </p:nvSpPr>
        <p:spPr>
          <a:xfrm>
            <a:off x="5735875" y="2175663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BOM</a:t>
            </a:r>
            <a:endParaRPr/>
          </a:p>
        </p:txBody>
      </p:sp>
      <p:sp>
        <p:nvSpPr>
          <p:cNvPr id="156" name="Google Shape;156;p2"/>
          <p:cNvSpPr txBox="1"/>
          <p:nvPr>
            <p:ph idx="8" type="subTitle"/>
          </p:nvPr>
        </p:nvSpPr>
        <p:spPr>
          <a:xfrm>
            <a:off x="1279550" y="3808925"/>
            <a:ext cx="227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Events</a:t>
            </a:r>
            <a:endParaRPr/>
          </a:p>
        </p:txBody>
      </p:sp>
      <p:grpSp>
        <p:nvGrpSpPr>
          <p:cNvPr id="157" name="Google Shape;157;p2"/>
          <p:cNvGrpSpPr/>
          <p:nvPr/>
        </p:nvGrpSpPr>
        <p:grpSpPr>
          <a:xfrm>
            <a:off x="-1452797" y="1204539"/>
            <a:ext cx="2840543" cy="3135698"/>
            <a:chOff x="7721175" y="2093194"/>
            <a:chExt cx="599587" cy="623846"/>
          </a:xfrm>
        </p:grpSpPr>
        <p:grpSp>
          <p:nvGrpSpPr>
            <p:cNvPr id="158" name="Google Shape;158;p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59" name="Google Shape;159;p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67" name="Google Shape;167;p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4" name="Google Shape;174;p2"/>
          <p:cNvSpPr txBox="1"/>
          <p:nvPr>
            <p:ph idx="2" type="title"/>
          </p:nvPr>
        </p:nvSpPr>
        <p:spPr>
          <a:xfrm>
            <a:off x="5735875" y="152700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5" name="Google Shape;175;p2"/>
          <p:cNvSpPr txBox="1"/>
          <p:nvPr>
            <p:ph idx="6" type="title"/>
          </p:nvPr>
        </p:nvSpPr>
        <p:spPr>
          <a:xfrm>
            <a:off x="1959103" y="152560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6" name="Google Shape;176;p2"/>
          <p:cNvSpPr txBox="1"/>
          <p:nvPr>
            <p:ph idx="9" type="subTitle"/>
          </p:nvPr>
        </p:nvSpPr>
        <p:spPr>
          <a:xfrm>
            <a:off x="1125650" y="218472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Recap</a:t>
            </a:r>
            <a:endParaRPr/>
          </a:p>
        </p:txBody>
      </p:sp>
      <p:pic>
        <p:nvPicPr>
          <p:cNvPr id="177" name="Google Shape;17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4250" y="119575"/>
            <a:ext cx="1139750" cy="11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9475" y="521315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2900" y="331199"/>
            <a:ext cx="1429375" cy="85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0525" y="195782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Google Shape;615;g36e8300c51f_0_339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616" name="Google Shape;616;g36e8300c51f_0_339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617" name="Google Shape;617;g36e8300c51f_0_33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g36e8300c51f_0_33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g36e8300c51f_0_33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g36e8300c51f_0_33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g36e8300c51f_0_33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g36e8300c51f_0_33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g36e8300c51f_0_33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4" name="Google Shape;624;g36e8300c51f_0_339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625" name="Google Shape;625;g36e8300c51f_0_33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g36e8300c51f_0_33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g36e8300c51f_0_33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g36e8300c51f_0_33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g36e8300c51f_0_33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g36e8300c51f_0_33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g36e8300c51f_0_33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2" name="Google Shape;632;g36e8300c51f_0_339"/>
          <p:cNvSpPr txBox="1"/>
          <p:nvPr/>
        </p:nvSpPr>
        <p:spPr>
          <a:xfrm>
            <a:off x="-2086300" y="1244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33" name="Google Shape;633;g36e8300c51f_0_339"/>
          <p:cNvSpPr txBox="1"/>
          <p:nvPr/>
        </p:nvSpPr>
        <p:spPr>
          <a:xfrm>
            <a:off x="436825" y="1807250"/>
            <a:ext cx="87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5-window.setInterval()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4" name="Google Shape;634;g36e8300c51f_0_339"/>
          <p:cNvSpPr txBox="1"/>
          <p:nvPr/>
        </p:nvSpPr>
        <p:spPr>
          <a:xfrm>
            <a:off x="787250" y="4214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Methods</a:t>
            </a:r>
            <a:endParaRPr b="1" sz="2100">
              <a:solidFill>
                <a:schemeClr val="lt1"/>
              </a:solidFill>
            </a:endParaRPr>
          </a:p>
        </p:txBody>
      </p:sp>
      <p:pic>
        <p:nvPicPr>
          <p:cNvPr id="635" name="Google Shape;635;g36e8300c51f_0_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25" y="1807038"/>
            <a:ext cx="3833239" cy="57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4fccee8345_0_748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g34fccee8345_0_748"/>
          <p:cNvSpPr txBox="1"/>
          <p:nvPr>
            <p:ph type="title"/>
          </p:nvPr>
        </p:nvSpPr>
        <p:spPr>
          <a:xfrm>
            <a:off x="-410700" y="2322313"/>
            <a:ext cx="5856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Point</a:t>
            </a:r>
            <a:r>
              <a:rPr lang="en"/>
              <a:t> </a:t>
            </a:r>
            <a:br>
              <a:rPr lang="en"/>
            </a:br>
            <a:endParaRPr/>
          </a:p>
        </p:txBody>
      </p:sp>
      <p:sp>
        <p:nvSpPr>
          <p:cNvPr id="642" name="Google Shape;642;g34fccee8345_0_748"/>
          <p:cNvSpPr txBox="1"/>
          <p:nvPr>
            <p:ph idx="2" type="title"/>
          </p:nvPr>
        </p:nvSpPr>
        <p:spPr>
          <a:xfrm>
            <a:off x="1811099" y="1377878"/>
            <a:ext cx="1412400" cy="84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43" name="Google Shape;643;g34fccee8345_0_748"/>
          <p:cNvSpPr txBox="1"/>
          <p:nvPr/>
        </p:nvSpPr>
        <p:spPr>
          <a:xfrm>
            <a:off x="4662885" y="2240560"/>
            <a:ext cx="42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3600">
                <a:solidFill>
                  <a:schemeClr val="dk2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events</a:t>
            </a:r>
            <a:endParaRPr b="1" i="0" sz="3600" u="none" cap="none" strike="noStrike">
              <a:solidFill>
                <a:schemeClr val="dk2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44" name="Google Shape;644;g34fccee8345_0_748"/>
          <p:cNvGrpSpPr/>
          <p:nvPr/>
        </p:nvGrpSpPr>
        <p:grpSpPr>
          <a:xfrm>
            <a:off x="-1452787" y="1215317"/>
            <a:ext cx="2840543" cy="3135700"/>
            <a:chOff x="7721175" y="2093194"/>
            <a:chExt cx="599587" cy="623846"/>
          </a:xfrm>
        </p:grpSpPr>
        <p:grpSp>
          <p:nvGrpSpPr>
            <p:cNvPr id="645" name="Google Shape;645;g34fccee8345_0_74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646" name="Google Shape;646;g34fccee8345_0_74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g34fccee8345_0_74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g34fccee8345_0_74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g34fccee8345_0_74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g34fccee8345_0_74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g34fccee8345_0_74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g34fccee8345_0_74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3" name="Google Shape;653;g34fccee8345_0_74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654" name="Google Shape;654;g34fccee8345_0_74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g34fccee8345_0_74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g34fccee8345_0_74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g34fccee8345_0_74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g34fccee8345_0_74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g34fccee8345_0_74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g34fccee8345_0_74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61" name="Google Shape;661;g34fccee8345_0_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2600" y="43050"/>
            <a:ext cx="1139750" cy="11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g34fccee8345_0_7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7825" y="44479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g34fccee8345_0_7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1250" y="254674"/>
            <a:ext cx="1429375" cy="85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g34fccee8345_0_7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8875" y="119257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g36e8300c51f_0_366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670" name="Google Shape;670;g36e8300c51f_0_36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671" name="Google Shape;671;g36e8300c51f_0_36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g36e8300c51f_0_36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g36e8300c51f_0_36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g36e8300c51f_0_36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g36e8300c51f_0_36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6" name="Google Shape;676;g36e8300c51f_0_36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g36e8300c51f_0_36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8" name="Google Shape;678;g36e8300c51f_0_36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679" name="Google Shape;679;g36e8300c51f_0_36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g36e8300c51f_0_36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g36e8300c51f_0_36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g36e8300c51f_0_36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g36e8300c51f_0_36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g36e8300c51f_0_36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g36e8300c51f_0_36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6" name="Google Shape;686;g36e8300c51f_0_366"/>
          <p:cNvSpPr txBox="1"/>
          <p:nvPr/>
        </p:nvSpPr>
        <p:spPr>
          <a:xfrm>
            <a:off x="-2050125" y="23295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Events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87" name="Google Shape;687;g36e8300c51f_0_366"/>
          <p:cNvSpPr txBox="1"/>
          <p:nvPr/>
        </p:nvSpPr>
        <p:spPr>
          <a:xfrm>
            <a:off x="557700" y="2340250"/>
            <a:ext cx="695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What are Events?</a:t>
            </a:r>
            <a:endParaRPr b="1" i="0" sz="2300" u="none" cap="none" strike="noStrik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Events</a:t>
            </a:r>
            <a:r>
              <a:rPr lang="en">
                <a:solidFill>
                  <a:schemeClr val="accent3"/>
                </a:solidFill>
              </a:rPr>
              <a:t> are actions that happen in the browser — like when a user </a:t>
            </a:r>
            <a:r>
              <a:rPr b="1" lang="en">
                <a:solidFill>
                  <a:schemeClr val="accent3"/>
                </a:solidFill>
              </a:rPr>
              <a:t>clicks</a:t>
            </a:r>
            <a:r>
              <a:rPr lang="en">
                <a:solidFill>
                  <a:schemeClr val="accent3"/>
                </a:solidFill>
              </a:rPr>
              <a:t>, </a:t>
            </a:r>
            <a:r>
              <a:rPr b="1" lang="en">
                <a:solidFill>
                  <a:schemeClr val="accent3"/>
                </a:solidFill>
              </a:rPr>
              <a:t>types</a:t>
            </a:r>
            <a:r>
              <a:rPr lang="en">
                <a:solidFill>
                  <a:schemeClr val="accent3"/>
                </a:solidFill>
              </a:rPr>
              <a:t>, </a:t>
            </a:r>
            <a:r>
              <a:rPr b="1" lang="en">
                <a:solidFill>
                  <a:schemeClr val="accent3"/>
                </a:solidFill>
              </a:rPr>
              <a:t>hovers</a:t>
            </a:r>
            <a:r>
              <a:rPr lang="en">
                <a:solidFill>
                  <a:schemeClr val="accent3"/>
                </a:solidFill>
              </a:rPr>
              <a:t>, </a:t>
            </a:r>
            <a:r>
              <a:rPr b="1" lang="en">
                <a:solidFill>
                  <a:schemeClr val="accent3"/>
                </a:solidFill>
              </a:rPr>
              <a:t>loads a page</a:t>
            </a:r>
            <a:r>
              <a:rPr lang="en">
                <a:solidFill>
                  <a:schemeClr val="accent3"/>
                </a:solidFill>
              </a:rPr>
              <a:t>, etc.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JavaScript can respond to these events using </a:t>
            </a:r>
            <a:r>
              <a:rPr b="1" lang="en">
                <a:solidFill>
                  <a:schemeClr val="accent3"/>
                </a:solidFill>
              </a:rPr>
              <a:t>event listeners</a:t>
            </a:r>
            <a:endParaRPr b="1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sz="21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" name="Google Shape;692;g36e8300c51f_0_393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693" name="Google Shape;693;g36e8300c51f_0_393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694" name="Google Shape;694;g36e8300c51f_0_39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g36e8300c51f_0_39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g36e8300c51f_0_39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g36e8300c51f_0_39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g36e8300c51f_0_39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g36e8300c51f_0_39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g36e8300c51f_0_39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1" name="Google Shape;701;g36e8300c51f_0_393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702" name="Google Shape;702;g36e8300c51f_0_39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g36e8300c51f_0_39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g36e8300c51f_0_39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g36e8300c51f_0_39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g36e8300c51f_0_39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g36e8300c51f_0_39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g36e8300c51f_0_39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9" name="Google Shape;709;g36e8300c51f_0_393"/>
          <p:cNvSpPr txBox="1"/>
          <p:nvPr/>
        </p:nvSpPr>
        <p:spPr>
          <a:xfrm>
            <a:off x="-2086300" y="1244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Events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10" name="Google Shape;710;g36e8300c51f_0_393"/>
          <p:cNvSpPr txBox="1"/>
          <p:nvPr/>
        </p:nvSpPr>
        <p:spPr>
          <a:xfrm>
            <a:off x="605625" y="3447000"/>
            <a:ext cx="87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1-</a:t>
            </a: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onclick()</a:t>
            </a:r>
            <a:endParaRPr b="1" sz="28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2-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onmouseover</a:t>
            </a: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3-</a:t>
            </a: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onload</a:t>
            </a: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1" sz="2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4-</a:t>
            </a: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addEventListener</a:t>
            </a: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b="1" sz="28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g36e8300c51f_0_420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716" name="Google Shape;716;g36e8300c51f_0_420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717" name="Google Shape;717;g36e8300c51f_0_42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g36e8300c51f_0_42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g36e8300c51f_0_42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g36e8300c51f_0_42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g36e8300c51f_0_42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g36e8300c51f_0_42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g36e8300c51f_0_42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4" name="Google Shape;724;g36e8300c51f_0_420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725" name="Google Shape;725;g36e8300c51f_0_42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g36e8300c51f_0_42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g36e8300c51f_0_42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g36e8300c51f_0_42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g36e8300c51f_0_42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g36e8300c51f_0_42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g36e8300c51f_0_42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2" name="Google Shape;732;g36e8300c51f_0_420"/>
          <p:cNvSpPr txBox="1"/>
          <p:nvPr/>
        </p:nvSpPr>
        <p:spPr>
          <a:xfrm>
            <a:off x="-2050125" y="23295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Events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33" name="Google Shape;733;g36e8300c51f_0_420"/>
          <p:cNvSpPr txBox="1"/>
          <p:nvPr/>
        </p:nvSpPr>
        <p:spPr>
          <a:xfrm>
            <a:off x="557700" y="1797700"/>
            <a:ext cx="695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1-onclick()</a:t>
            </a:r>
            <a:endParaRPr b="1" i="0" sz="2300" u="none" cap="none" strike="noStrik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When an element is clicked</a:t>
            </a:r>
            <a:endParaRPr b="1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sz="21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4" name="Google Shape;734;g36e8300c51f_0_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1363" y="1068313"/>
            <a:ext cx="16287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g36e8300c51f_0_4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075" y="805650"/>
            <a:ext cx="3363226" cy="130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g36e8300c51f_0_4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700" y="2489475"/>
            <a:ext cx="53054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g36e8300c51f_0_446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742" name="Google Shape;742;g36e8300c51f_0_44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743" name="Google Shape;743;g36e8300c51f_0_44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g36e8300c51f_0_44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g36e8300c51f_0_44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g36e8300c51f_0_44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g36e8300c51f_0_44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g36e8300c51f_0_44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g36e8300c51f_0_44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0" name="Google Shape;750;g36e8300c51f_0_44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751" name="Google Shape;751;g36e8300c51f_0_44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g36e8300c51f_0_44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g36e8300c51f_0_44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g36e8300c51f_0_44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g36e8300c51f_0_44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g36e8300c51f_0_44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g36e8300c51f_0_44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8" name="Google Shape;758;g36e8300c51f_0_446"/>
          <p:cNvSpPr txBox="1"/>
          <p:nvPr/>
        </p:nvSpPr>
        <p:spPr>
          <a:xfrm>
            <a:off x="-2050125" y="23295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Events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59" name="Google Shape;759;g36e8300c51f_0_446"/>
          <p:cNvSpPr txBox="1"/>
          <p:nvPr/>
        </p:nvSpPr>
        <p:spPr>
          <a:xfrm>
            <a:off x="557700" y="1797700"/>
            <a:ext cx="695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-onmouseover()</a:t>
            </a:r>
            <a:endParaRPr b="1" i="0" sz="2300" u="none" cap="none" strike="noStrik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When mouse hovers over an element</a:t>
            </a:r>
            <a:endParaRPr b="1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sz="21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0" name="Google Shape;760;g36e8300c51f_0_4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00" y="2173150"/>
            <a:ext cx="578167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g36e8300c51f_0_4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021000"/>
            <a:ext cx="1962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g36e8300c51f_0_4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2075" y="4104930"/>
            <a:ext cx="160020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767;g36e8300c51f_0_478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768" name="Google Shape;768;g36e8300c51f_0_47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769" name="Google Shape;769;g36e8300c51f_0_47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g36e8300c51f_0_47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g36e8300c51f_0_47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g36e8300c51f_0_47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g36e8300c51f_0_47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g36e8300c51f_0_47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g36e8300c51f_0_47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6" name="Google Shape;776;g36e8300c51f_0_47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777" name="Google Shape;777;g36e8300c51f_0_47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g36e8300c51f_0_47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g36e8300c51f_0_47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g36e8300c51f_0_47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g36e8300c51f_0_47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g36e8300c51f_0_47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g36e8300c51f_0_47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4" name="Google Shape;784;g36e8300c51f_0_478"/>
          <p:cNvSpPr txBox="1"/>
          <p:nvPr/>
        </p:nvSpPr>
        <p:spPr>
          <a:xfrm>
            <a:off x="-2050125" y="23295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Events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85" name="Google Shape;785;g36e8300c51f_0_478"/>
          <p:cNvSpPr txBox="1"/>
          <p:nvPr/>
        </p:nvSpPr>
        <p:spPr>
          <a:xfrm>
            <a:off x="557700" y="1797700"/>
            <a:ext cx="695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-onload()</a:t>
            </a:r>
            <a:endParaRPr b="1" i="0" sz="2300" u="none" cap="none" strike="noStrik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When the page finishes loading</a:t>
            </a:r>
            <a:endParaRPr b="1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sz="21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86" name="Google Shape;786;g36e8300c51f_0_4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0" y="2161100"/>
            <a:ext cx="32385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g36e8300c51f_0_4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1275" y="2061088"/>
            <a:ext cx="44386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g36e8300c51f_0_506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793" name="Google Shape;793;g36e8300c51f_0_50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794" name="Google Shape;794;g36e8300c51f_0_50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g36e8300c51f_0_50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g36e8300c51f_0_50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g36e8300c51f_0_50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g36e8300c51f_0_50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g36e8300c51f_0_50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g36e8300c51f_0_50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01" name="Google Shape;801;g36e8300c51f_0_50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802" name="Google Shape;802;g36e8300c51f_0_50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g36e8300c51f_0_50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g36e8300c51f_0_50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g36e8300c51f_0_50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g36e8300c51f_0_50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g36e8300c51f_0_50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g36e8300c51f_0_50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9" name="Google Shape;809;g36e8300c51f_0_506"/>
          <p:cNvSpPr txBox="1"/>
          <p:nvPr/>
        </p:nvSpPr>
        <p:spPr>
          <a:xfrm>
            <a:off x="-2050125" y="232955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Events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10" name="Google Shape;810;g36e8300c51f_0_506"/>
          <p:cNvSpPr txBox="1"/>
          <p:nvPr/>
        </p:nvSpPr>
        <p:spPr>
          <a:xfrm>
            <a:off x="557700" y="1797700"/>
            <a:ext cx="695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addEventListener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()</a:t>
            </a:r>
            <a:endParaRPr b="1" i="0" sz="2300" u="none" cap="none" strike="noStrike">
              <a:solidFill>
                <a:schemeClr val="accent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3"/>
                </a:solidFill>
              </a:rPr>
              <a:t>Modern way to handle events</a:t>
            </a:r>
            <a:endParaRPr b="1">
              <a:solidFill>
                <a:schemeClr val="accent3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sz="21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11" name="Google Shape;811;g36e8300c51f_0_5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63" y="2064625"/>
            <a:ext cx="688657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2" name="Google Shape;812;g36e8300c51f_0_5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750" y="4080050"/>
            <a:ext cx="123825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g36e8300c51f_0_5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0650" y="492522"/>
            <a:ext cx="3223075" cy="122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g34d8e0a2340_0_806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819" name="Google Shape;819;g34d8e0a2340_0_80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820" name="Google Shape;820;g34d8e0a2340_0_80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g34d8e0a2340_0_80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g34d8e0a2340_0_80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g34d8e0a2340_0_80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g34d8e0a2340_0_80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g34d8e0a2340_0_80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g34d8e0a2340_0_80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7" name="Google Shape;827;g34d8e0a2340_0_80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828" name="Google Shape;828;g34d8e0a2340_0_80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g34d8e0a2340_0_80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g34d8e0a2340_0_80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g34d8e0a2340_0_80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g34d8e0a2340_0_80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g34d8e0a2340_0_80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g34d8e0a2340_0_80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5" name="Google Shape;835;g34d8e0a2340_0_806"/>
          <p:cNvSpPr txBox="1"/>
          <p:nvPr/>
        </p:nvSpPr>
        <p:spPr>
          <a:xfrm>
            <a:off x="818321" y="2404866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Conclusion 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6" name="Google Shape;836;g34d8e0a2340_0_806"/>
          <p:cNvSpPr txBox="1"/>
          <p:nvPr/>
        </p:nvSpPr>
        <p:spPr>
          <a:xfrm>
            <a:off x="451106" y="2754318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g34d8e0a2340_0_828"/>
          <p:cNvGrpSpPr/>
          <p:nvPr/>
        </p:nvGrpSpPr>
        <p:grpSpPr>
          <a:xfrm>
            <a:off x="7723738" y="1058737"/>
            <a:ext cx="2840543" cy="3135700"/>
            <a:chOff x="7721175" y="2093194"/>
            <a:chExt cx="599587" cy="623846"/>
          </a:xfrm>
        </p:grpSpPr>
        <p:grpSp>
          <p:nvGrpSpPr>
            <p:cNvPr id="842" name="Google Shape;842;g34d8e0a2340_0_82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843" name="Google Shape;843;g34d8e0a2340_0_82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g34d8e0a2340_0_82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g34d8e0a2340_0_82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g34d8e0a2340_0_82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g34d8e0a2340_0_82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g34d8e0a2340_0_82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g34d8e0a2340_0_82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0" name="Google Shape;850;g34d8e0a2340_0_82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851" name="Google Shape;851;g34d8e0a2340_0_82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g34d8e0a2340_0_82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g34d8e0a2340_0_82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g34d8e0a2340_0_82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g34d8e0a2340_0_82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g34d8e0a2340_0_82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g34d8e0a2340_0_82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8" name="Google Shape;858;g34d8e0a2340_0_828"/>
          <p:cNvSpPr txBox="1"/>
          <p:nvPr/>
        </p:nvSpPr>
        <p:spPr>
          <a:xfrm>
            <a:off x="881404" y="3058208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Thanks for Your attention with us (☆▽☆) 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Have Good weekends with the tasks o(≧∀≦)o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>
            <p:ph type="title"/>
          </p:nvPr>
        </p:nvSpPr>
        <p:spPr>
          <a:xfrm>
            <a:off x="4452675" y="2405650"/>
            <a:ext cx="3978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Point 1</a:t>
            </a:r>
            <a:r>
              <a:rPr lang="en"/>
              <a:t> Recap</a:t>
            </a:r>
            <a:endParaRPr/>
          </a:p>
        </p:txBody>
      </p:sp>
      <p:sp>
        <p:nvSpPr>
          <p:cNvPr id="186" name="Google Shape;186;p3"/>
          <p:cNvSpPr txBox="1"/>
          <p:nvPr>
            <p:ph idx="2" type="title"/>
          </p:nvPr>
        </p:nvSpPr>
        <p:spPr>
          <a:xfrm>
            <a:off x="5889400" y="1384250"/>
            <a:ext cx="1412400" cy="84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87" name="Google Shape;187;p3"/>
          <p:cNvGrpSpPr/>
          <p:nvPr/>
        </p:nvGrpSpPr>
        <p:grpSpPr>
          <a:xfrm>
            <a:off x="7723728" y="1058734"/>
            <a:ext cx="2840543" cy="3135698"/>
            <a:chOff x="7721175" y="2093194"/>
            <a:chExt cx="599587" cy="623846"/>
          </a:xfrm>
        </p:grpSpPr>
        <p:grpSp>
          <p:nvGrpSpPr>
            <p:cNvPr id="188" name="Google Shape;188;p3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89" name="Google Shape;189;p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" name="Google Shape;196;p3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97" name="Google Shape;197;p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04" name="Google Shape;20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4875" y="-11300"/>
            <a:ext cx="1139750" cy="11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0100" y="3904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83525" y="200324"/>
            <a:ext cx="1429375" cy="85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71150" y="64907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4"/>
          <p:cNvGrpSpPr/>
          <p:nvPr/>
        </p:nvGrpSpPr>
        <p:grpSpPr>
          <a:xfrm>
            <a:off x="7723728" y="1058734"/>
            <a:ext cx="2840543" cy="3135698"/>
            <a:chOff x="7721175" y="2093194"/>
            <a:chExt cx="599587" cy="623846"/>
          </a:xfrm>
        </p:grpSpPr>
        <p:grpSp>
          <p:nvGrpSpPr>
            <p:cNvPr id="213" name="Google Shape;213;p4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214" name="Google Shape;214;p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1" name="Google Shape;221;p4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222" name="Google Shape;222;p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" name="Google Shape;229;p4"/>
          <p:cNvSpPr txBox="1"/>
          <p:nvPr/>
        </p:nvSpPr>
        <p:spPr>
          <a:xfrm>
            <a:off x="790371" y="2899791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Come to the stage 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يا حلو (☆▽☆)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"/>
          <p:cNvSpPr txBox="1"/>
          <p:nvPr>
            <p:ph type="title"/>
          </p:nvPr>
        </p:nvSpPr>
        <p:spPr>
          <a:xfrm>
            <a:off x="-410700" y="2322313"/>
            <a:ext cx="5856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Point</a:t>
            </a:r>
            <a:r>
              <a:rPr lang="en"/>
              <a:t> </a:t>
            </a:r>
            <a:br>
              <a:rPr lang="en"/>
            </a:br>
            <a:endParaRPr/>
          </a:p>
        </p:txBody>
      </p:sp>
      <p:sp>
        <p:nvSpPr>
          <p:cNvPr id="235" name="Google Shape;235;p5"/>
          <p:cNvSpPr txBox="1"/>
          <p:nvPr>
            <p:ph idx="2" type="title"/>
          </p:nvPr>
        </p:nvSpPr>
        <p:spPr>
          <a:xfrm>
            <a:off x="1811099" y="1377878"/>
            <a:ext cx="1412400" cy="84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6" name="Google Shape;236;p5"/>
          <p:cNvSpPr txBox="1"/>
          <p:nvPr/>
        </p:nvSpPr>
        <p:spPr>
          <a:xfrm>
            <a:off x="4662885" y="2240560"/>
            <a:ext cx="42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3600">
                <a:solidFill>
                  <a:schemeClr val="dk2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BOM</a:t>
            </a:r>
            <a:endParaRPr b="1" i="0" sz="3600" u="none" cap="none" strike="noStrike">
              <a:solidFill>
                <a:schemeClr val="dk2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37" name="Google Shape;237;p5"/>
          <p:cNvGrpSpPr/>
          <p:nvPr/>
        </p:nvGrpSpPr>
        <p:grpSpPr>
          <a:xfrm>
            <a:off x="-1452792" y="1215319"/>
            <a:ext cx="2840543" cy="3135700"/>
            <a:chOff x="7721175" y="2093194"/>
            <a:chExt cx="599587" cy="623846"/>
          </a:xfrm>
        </p:grpSpPr>
        <p:grpSp>
          <p:nvGrpSpPr>
            <p:cNvPr id="238" name="Google Shape;238;p5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239" name="Google Shape;239;p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6" name="Google Shape;246;p5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247" name="Google Shape;247;p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54" name="Google Shape;25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4125" y="0"/>
            <a:ext cx="1139750" cy="113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935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2775" y="211624"/>
            <a:ext cx="1429375" cy="857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0400" y="76207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6"/>
          <p:cNvGrpSpPr/>
          <p:nvPr/>
        </p:nvGrpSpPr>
        <p:grpSpPr>
          <a:xfrm>
            <a:off x="7723728" y="1058734"/>
            <a:ext cx="2840543" cy="3135698"/>
            <a:chOff x="7721175" y="2093194"/>
            <a:chExt cx="599587" cy="623846"/>
          </a:xfrm>
        </p:grpSpPr>
        <p:grpSp>
          <p:nvGrpSpPr>
            <p:cNvPr id="263" name="Google Shape;263;p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264" name="Google Shape;264;p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9" name="Google Shape;279;p6"/>
          <p:cNvSpPr txBox="1"/>
          <p:nvPr/>
        </p:nvSpPr>
        <p:spPr>
          <a:xfrm>
            <a:off x="-2086300" y="1244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80" name="Google Shape;280;p6"/>
          <p:cNvSpPr txBox="1"/>
          <p:nvPr/>
        </p:nvSpPr>
        <p:spPr>
          <a:xfrm>
            <a:off x="533300" y="2940600"/>
            <a:ext cx="877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1- 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window.innerWidth</a:t>
            </a:r>
            <a:endParaRPr b="1" sz="21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21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2- 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window.innerHeight</a:t>
            </a:r>
            <a:endParaRPr b="1" sz="21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21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3-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window.location</a:t>
            </a:r>
            <a:endParaRPr b="1" i="0" sz="21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i="0" lang="en" sz="21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window.localStorage</a:t>
            </a:r>
            <a:endParaRPr b="1" sz="2100">
              <a:solidFill>
                <a:schemeClr val="accent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100">
                <a:solidFill>
                  <a:schemeClr val="accent2"/>
                </a:solidFill>
              </a:rPr>
              <a:t>5-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window.sessionStorage</a:t>
            </a:r>
            <a:endParaRPr b="1" i="0" sz="21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r>
              <a:rPr b="1" i="0" lang="en" sz="2100" u="none" cap="none" strike="noStrike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window.document</a:t>
            </a:r>
            <a:endParaRPr b="1" i="0" sz="21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1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787250" y="421425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Properties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g34d8e0a2340_0_192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287" name="Google Shape;287;g34d8e0a2340_0_19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288" name="Google Shape;288;g34d8e0a2340_0_19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34d8e0a2340_0_19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g34d8e0a2340_0_19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g34d8e0a2340_0_19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g34d8e0a2340_0_19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34d8e0a2340_0_19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g34d8e0a2340_0_19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5" name="Google Shape;295;g34d8e0a2340_0_19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296" name="Google Shape;296;g34d8e0a2340_0_19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g34d8e0a2340_0_19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g34d8e0a2340_0_19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g34d8e0a2340_0_19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g34d8e0a2340_0_19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g34d8e0a2340_0_19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g34d8e0a2340_0_19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03" name="Google Shape;303;g34d8e0a2340_0_192"/>
          <p:cNvSpPr txBox="1"/>
          <p:nvPr/>
        </p:nvSpPr>
        <p:spPr>
          <a:xfrm>
            <a:off x="-2414325" y="5945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sz="42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</a:t>
            </a:r>
            <a:endParaRPr b="1" i="0" sz="28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04" name="Google Shape;304;g34d8e0a2340_0_192"/>
          <p:cNvSpPr txBox="1"/>
          <p:nvPr/>
        </p:nvSpPr>
        <p:spPr>
          <a:xfrm>
            <a:off x="468174" y="1167225"/>
            <a:ext cx="67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1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1- 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window.innerWidth</a:t>
            </a:r>
            <a:r>
              <a:rPr b="1" lang="en" sz="2100">
                <a:solidFill>
                  <a:schemeClr val="accent2"/>
                </a:solidFill>
              </a:rPr>
              <a:t>/ 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window.innerHeight </a:t>
            </a:r>
            <a:r>
              <a:rPr b="1" lang="en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Viewport dimensions (what users see)</a:t>
            </a:r>
            <a:endParaRPr b="1" sz="1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05" name="Google Shape;305;g34d8e0a2340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175" y="1892325"/>
            <a:ext cx="5637350" cy="25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34d8e0a2340_0_1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9075" y="3251025"/>
            <a:ext cx="2463898" cy="753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g36e8300c51f_0_10"/>
          <p:cNvGrpSpPr/>
          <p:nvPr/>
        </p:nvGrpSpPr>
        <p:grpSpPr>
          <a:xfrm>
            <a:off x="7723738" y="1058737"/>
            <a:ext cx="2840543" cy="3135700"/>
            <a:chOff x="7721175" y="2093194"/>
            <a:chExt cx="599587" cy="623846"/>
          </a:xfrm>
        </p:grpSpPr>
        <p:grpSp>
          <p:nvGrpSpPr>
            <p:cNvPr id="312" name="Google Shape;312;g36e8300c51f_0_10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313" name="Google Shape;313;g36e8300c51f_0_1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g36e8300c51f_0_1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36e8300c51f_0_1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g36e8300c51f_0_1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g36e8300c51f_0_1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g36e8300c51f_0_1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36e8300c51f_0_1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0" name="Google Shape;320;g36e8300c51f_0_10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321" name="Google Shape;321;g36e8300c51f_0_1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g36e8300c51f_0_1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g36e8300c51f_0_1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g36e8300c51f_0_1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g36e8300c51f_0_1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g36e8300c51f_0_1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g36e8300c51f_0_1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8" name="Google Shape;328;g36e8300c51f_0_10"/>
          <p:cNvSpPr txBox="1"/>
          <p:nvPr/>
        </p:nvSpPr>
        <p:spPr>
          <a:xfrm>
            <a:off x="-2414325" y="5945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sz="42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</a:t>
            </a:r>
            <a:endParaRPr b="1" i="0" sz="28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29" name="Google Shape;329;g36e8300c51f_0_10"/>
          <p:cNvSpPr txBox="1"/>
          <p:nvPr/>
        </p:nvSpPr>
        <p:spPr>
          <a:xfrm>
            <a:off x="468174" y="1167225"/>
            <a:ext cx="67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1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  <a:r>
              <a:rPr b="1" lang="en" sz="21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window.location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Access and manipulate the current URL</a:t>
            </a:r>
            <a:endParaRPr b="1" sz="1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30" name="Google Shape;330;g36e8300c51f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950" y="1848350"/>
            <a:ext cx="5085150" cy="14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36e8300c51f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4025" y="1739925"/>
            <a:ext cx="2029773" cy="30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g36e8300c51f_0_37"/>
          <p:cNvGrpSpPr/>
          <p:nvPr/>
        </p:nvGrpSpPr>
        <p:grpSpPr>
          <a:xfrm>
            <a:off x="7723738" y="1058737"/>
            <a:ext cx="2840543" cy="3135700"/>
            <a:chOff x="7721175" y="2093194"/>
            <a:chExt cx="599587" cy="623846"/>
          </a:xfrm>
        </p:grpSpPr>
        <p:grpSp>
          <p:nvGrpSpPr>
            <p:cNvPr id="337" name="Google Shape;337;g36e8300c51f_0_37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338" name="Google Shape;338;g36e8300c51f_0_3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g36e8300c51f_0_3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g36e8300c51f_0_3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g36e8300c51f_0_3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g36e8300c51f_0_3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g36e8300c51f_0_3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g36e8300c51f_0_3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5" name="Google Shape;345;g36e8300c51f_0_37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346" name="Google Shape;346;g36e8300c51f_0_3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g36e8300c51f_0_3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g36e8300c51f_0_3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g36e8300c51f_0_3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g36e8300c51f_0_3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g36e8300c51f_0_3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g36e8300c51f_0_3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g36e8300c51f_0_37"/>
          <p:cNvSpPr txBox="1"/>
          <p:nvPr/>
        </p:nvSpPr>
        <p:spPr>
          <a:xfrm>
            <a:off x="-2414325" y="5945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BOM </a:t>
            </a:r>
            <a:endParaRPr b="1" sz="420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Properties</a:t>
            </a:r>
            <a:endParaRPr b="1" i="0" sz="28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54" name="Google Shape;354;g36e8300c51f_0_37"/>
          <p:cNvSpPr txBox="1"/>
          <p:nvPr/>
        </p:nvSpPr>
        <p:spPr>
          <a:xfrm>
            <a:off x="468174" y="1167225"/>
            <a:ext cx="67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1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4-</a:t>
            </a:r>
            <a:r>
              <a:rPr b="1" lang="en" sz="2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window.localStorage</a:t>
            </a:r>
            <a:r>
              <a:rPr b="1" lang="en" sz="2100">
                <a:solidFill>
                  <a:schemeClr val="accent2"/>
                </a:solidFill>
              </a:rPr>
              <a:t> </a:t>
            </a:r>
            <a:r>
              <a:rPr b="1" lang="en" sz="11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Client-side storage</a:t>
            </a:r>
            <a:endParaRPr b="1" sz="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55" name="Google Shape;355;g36e8300c51f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2450" y="2374600"/>
            <a:ext cx="1953600" cy="142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36e8300c51f_0_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100" y="1739925"/>
            <a:ext cx="3836008" cy="30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hotographic Branding Portfolio by Slidesgo">
  <a:themeElements>
    <a:clrScheme name="Simple Light">
      <a:dk1>
        <a:srgbClr val="000000"/>
      </a:dk1>
      <a:lt1>
        <a:srgbClr val="EFC050"/>
      </a:lt1>
      <a:dk2>
        <a:srgbClr val="EFEFEF"/>
      </a:dk2>
      <a:lt2>
        <a:srgbClr val="CCCCCC"/>
      </a:lt2>
      <a:accent1>
        <a:srgbClr val="9E9E9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