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embeddedFontLst>
    <p:embeddedFont>
      <p:font typeface="Raleway"/>
      <p:regular r:id="rId65"/>
      <p:bold r:id="rId66"/>
      <p:italic r:id="rId67"/>
      <p:boldItalic r:id="rId68"/>
    </p:embeddedFont>
    <p:embeddedFont>
      <p:font typeface="Anaheim"/>
      <p:regular r:id="rId69"/>
      <p:bold r:id="rId70"/>
    </p:embeddedFont>
    <p:embeddedFont>
      <p:font typeface="Bebas Neue"/>
      <p:regular r:id="rId71"/>
    </p:embeddedFont>
    <p:embeddedFont>
      <p:font typeface="Book Antiqua"/>
      <p:regular r:id="rId72"/>
      <p:bold r:id="rId73"/>
      <p:italic r:id="rId74"/>
      <p:boldItalic r:id="rId75"/>
    </p:embeddedFont>
    <p:embeddedFont>
      <p:font typeface="Raleway Medium"/>
      <p:regular r:id="rId76"/>
      <p:bold r:id="rId77"/>
      <p:italic r:id="rId78"/>
      <p:boldItalic r:id="rId79"/>
    </p:embeddedFont>
    <p:embeddedFont>
      <p:font typeface="PT Sans"/>
      <p:regular r:id="rId80"/>
      <p:bold r:id="rId81"/>
      <p:italic r:id="rId82"/>
      <p:boldItalic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GoogleSlidesCustomDataVersion2">
      <go:slidesCustomData xmlns:go="http://customooxmlschemas.google.com/" r:id="rId84" roundtripDataSignature="AMtx7mg0FUAFWcz+3npLnMf+mXHd3HugD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6" name="Microsoft accoun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9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customschemas.google.com/relationships/presentationmetadata" Target="metadata"/><Relationship Id="rId83" Type="http://schemas.openxmlformats.org/officeDocument/2006/relationships/font" Target="fonts/PTSans-boldItalic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PTSans-regular.fntdata"/><Relationship Id="rId82" Type="http://schemas.openxmlformats.org/officeDocument/2006/relationships/font" Target="fonts/PTSans-italic.fntdata"/><Relationship Id="rId81" Type="http://schemas.openxmlformats.org/officeDocument/2006/relationships/font" Target="fonts/PT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BookAntiqua-bold.fntdata"/><Relationship Id="rId72" Type="http://schemas.openxmlformats.org/officeDocument/2006/relationships/font" Target="fonts/BookAntiqua-regular.fntdata"/><Relationship Id="rId31" Type="http://schemas.openxmlformats.org/officeDocument/2006/relationships/slide" Target="slides/slide25.xml"/><Relationship Id="rId75" Type="http://schemas.openxmlformats.org/officeDocument/2006/relationships/font" Target="fonts/BookAntiqua-boldItalic.fntdata"/><Relationship Id="rId30" Type="http://schemas.openxmlformats.org/officeDocument/2006/relationships/slide" Target="slides/slide24.xml"/><Relationship Id="rId74" Type="http://schemas.openxmlformats.org/officeDocument/2006/relationships/font" Target="fonts/BookAntiqua-italic.fntdata"/><Relationship Id="rId33" Type="http://schemas.openxmlformats.org/officeDocument/2006/relationships/slide" Target="slides/slide27.xml"/><Relationship Id="rId77" Type="http://schemas.openxmlformats.org/officeDocument/2006/relationships/font" Target="fonts/RalewayMedium-bold.fntdata"/><Relationship Id="rId32" Type="http://schemas.openxmlformats.org/officeDocument/2006/relationships/slide" Target="slides/slide26.xml"/><Relationship Id="rId76" Type="http://schemas.openxmlformats.org/officeDocument/2006/relationships/font" Target="fonts/RalewayMedium-regular.fntdata"/><Relationship Id="rId35" Type="http://schemas.openxmlformats.org/officeDocument/2006/relationships/slide" Target="slides/slide29.xml"/><Relationship Id="rId79" Type="http://schemas.openxmlformats.org/officeDocument/2006/relationships/font" Target="fonts/RalewayMedium-boldItalic.fntdata"/><Relationship Id="rId34" Type="http://schemas.openxmlformats.org/officeDocument/2006/relationships/slide" Target="slides/slide28.xml"/><Relationship Id="rId78" Type="http://schemas.openxmlformats.org/officeDocument/2006/relationships/font" Target="fonts/RalewayMedium-italic.fntdata"/><Relationship Id="rId71" Type="http://schemas.openxmlformats.org/officeDocument/2006/relationships/font" Target="fonts/BebasNeue-regular.fntdata"/><Relationship Id="rId70" Type="http://schemas.openxmlformats.org/officeDocument/2006/relationships/font" Target="fonts/Anaheim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Raleway-bold.fntdata"/><Relationship Id="rId21" Type="http://schemas.openxmlformats.org/officeDocument/2006/relationships/slide" Target="slides/slide15.xml"/><Relationship Id="rId65" Type="http://schemas.openxmlformats.org/officeDocument/2006/relationships/font" Target="fonts/Raleway-regular.fntdata"/><Relationship Id="rId24" Type="http://schemas.openxmlformats.org/officeDocument/2006/relationships/slide" Target="slides/slide18.xml"/><Relationship Id="rId68" Type="http://schemas.openxmlformats.org/officeDocument/2006/relationships/font" Target="fonts/Raleway-boldItalic.fntdata"/><Relationship Id="rId23" Type="http://schemas.openxmlformats.org/officeDocument/2006/relationships/slide" Target="slides/slide17.xml"/><Relationship Id="rId67" Type="http://schemas.openxmlformats.org/officeDocument/2006/relationships/font" Target="fonts/Raleway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Anaheim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1-28T20:20:40.709">
    <p:pos x="106" y="106"/>
    <p:text>Sections: Technical / Operational / Creative / Internal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QBLuws"/>
      </p:ext>
    </p:extLst>
  </p:cm>
  <p:cm authorId="0" idx="2" dt="2024-01-28T20:19:54.074">
    <p:pos x="106" y="106"/>
    <p:text>Technical: AC FE BE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BQQBLuww"/>
      </p:ext>
    </p:extLst>
  </p:cm>
  <p:cm authorId="0" idx="3" dt="2024-01-28T20:20:16.056">
    <p:pos x="106" y="106"/>
    <p:text>Operational: OC / FR / PR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BQQBLuw0"/>
      </p:ext>
    </p:extLst>
  </p:cm>
  <p:cm authorId="0" idx="4" dt="2024-01-28T20:20:33.845">
    <p:pos x="106" y="106"/>
    <p:text>Creative: PV GD CW SM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BQQBLuw4"/>
      </p:ext>
    </p:extLst>
  </p:cm>
  <p:cm authorId="0" idx="5" dt="2024-01-28T20:20:40.709">
    <p:pos x="106" y="106"/>
    <p:text>Internal: HR QM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BQQBLuw8"/>
      </p:ext>
    </p:extLst>
  </p:cm>
  <p:cm authorId="0" idx="6" dt="2024-01-28T20:18:50.265">
    <p:pos x="10" y="10"/>
    <p:text>Positions: (President / Managers or Vice Presidens / Heads / Vice Heads / Members)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QBLuxA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78cd11778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378cd11778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78cd11778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" name="Google Shape;373;g378cd11778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78cd11778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8" name="Google Shape;398;g378cd11778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78cd11778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3" name="Google Shape;423;g378cd11778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6a7d14124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8" name="Google Shape;448;g36a7d14124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78cd11778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1" name="Google Shape;471;g378cd11778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78cd11778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5" name="Google Shape;495;g378cd11778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78cd11778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9" name="Google Shape;519;g378cd11778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78cd11778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3" name="Google Shape;543;g378cd11778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78cd11778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7" name="Google Shape;567;g378cd11778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78cd11778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1" name="Google Shape;591;g378cd11778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7158408b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5" name="Google Shape;615;g37158408b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78cd11778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8" name="Google Shape;638;g378cd117786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78cd11778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2" name="Google Shape;662;g378cd11778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7158408b3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6" name="Google Shape;686;g37158408b3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378cd117786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9" name="Google Shape;709;g378cd117786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378cd11778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4" name="Google Shape;734;g378cd11778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378cd117786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9" name="Google Shape;759;g378cd117786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78cd11778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3" name="Google Shape;783;g378cd11778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378cd117786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8" name="Google Shape;808;g378cd117786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378cd117786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1" name="Google Shape;831;g378cd117786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378cd117786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6" name="Google Shape;856;g378cd117786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78cd117786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0" name="Google Shape;880;g378cd117786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378cd117786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5" name="Google Shape;905;g378cd117786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378cd117786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9" name="Google Shape;929;g378cd117786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378cd117786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3" name="Google Shape;953;g378cd117786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378cd117786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7" name="Google Shape;977;g378cd117786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378cd117786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0" name="Google Shape;1000;g378cd117786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378cd117786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5" name="Google Shape;1025;g378cd117786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378cd117786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9" name="Google Shape;1049;g378cd117786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378cd117786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3" name="Google Shape;1073;g378cd117786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378cd117786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8" name="Google Shape;1098;g378cd117786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378cd117786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3" name="Google Shape;1123;g378cd117786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378cd117786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8" name="Google Shape;1148;g378cd117786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378cd117786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2" name="Google Shape;1172;g378cd117786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378cd117786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6" name="Google Shape;1196;g378cd117786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378cd117786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0" name="Google Shape;1220;g378cd117786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378cd117786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3" name="Google Shape;1243;g378cd117786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378cd117786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7" name="Google Shape;1267;g378cd117786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378cd117786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1" name="Google Shape;1291;g378cd117786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378cd117786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5" name="Google Shape;1315;g378cd117786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34fccee8345_0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9" name="Google Shape;1339;g34fccee834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34fccee8345_0_3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5" name="Google Shape;1365;g34fccee834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37158408b39_0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0" name="Google Shape;1390;g37158408b39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36a87349d72_0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6" name="Google Shape;1416;g36a87349d7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378cd117786_0_9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2" name="Google Shape;1442;g378cd117786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37158408b39_0_6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7" name="Google Shape;1467;g37158408b39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34d8e0a2340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3" name="Google Shape;1493;g34d8e0a2340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34d8e0a2340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6" name="Google Shape;1516;g34d8e0a2340_0_8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8bccb38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g378bccb38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7158408b39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g37158408b39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7158408b3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g37158408b3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>
            <p:ph type="ctrTitle"/>
          </p:nvPr>
        </p:nvSpPr>
        <p:spPr>
          <a:xfrm>
            <a:off x="713225" y="816490"/>
            <a:ext cx="5187600" cy="31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" type="subTitle"/>
          </p:nvPr>
        </p:nvSpPr>
        <p:spPr>
          <a:xfrm>
            <a:off x="713225" y="3961015"/>
            <a:ext cx="51876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 rot="5400000">
            <a:off x="316718" y="406502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/>
          <p:nvPr/>
        </p:nvSpPr>
        <p:spPr>
          <a:xfrm rot="5400000">
            <a:off x="316718" y="4245746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/>
          <p:nvPr/>
        </p:nvSpPr>
        <p:spPr>
          <a:xfrm rot="5400000">
            <a:off x="316718" y="4426459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/>
          <p:nvPr/>
        </p:nvSpPr>
        <p:spPr>
          <a:xfrm rot="5400000">
            <a:off x="316718" y="460717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 rot="5400000">
            <a:off x="316718" y="478787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/>
          <p:nvPr/>
        </p:nvSpPr>
        <p:spPr>
          <a:xfrm rot="5400000">
            <a:off x="160868" y="406502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 rot="5400000">
            <a:off x="160868" y="4245746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/>
          <p:nvPr/>
        </p:nvSpPr>
        <p:spPr>
          <a:xfrm rot="5400000">
            <a:off x="160868" y="4426459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 rot="5400000">
            <a:off x="160868" y="460717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 rot="5400000">
            <a:off x="160868" y="478787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8500142" y="4787872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8584966" y="4875046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 rot="-2935554">
            <a:off x="547506" y="202535"/>
            <a:ext cx="173507" cy="173507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/>
          <p:nvPr/>
        </p:nvSpPr>
        <p:spPr>
          <a:xfrm rot="-2935554">
            <a:off x="605010" y="136594"/>
            <a:ext cx="173507" cy="173507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2" type="title"/>
          </p:nvPr>
        </p:nvSpPr>
        <p:spPr>
          <a:xfrm>
            <a:off x="1359575" y="1461050"/>
            <a:ext cx="10398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9"/>
          <p:cNvSpPr txBox="1"/>
          <p:nvPr>
            <p:ph idx="3" type="title"/>
          </p:nvPr>
        </p:nvSpPr>
        <p:spPr>
          <a:xfrm>
            <a:off x="1359573" y="3064749"/>
            <a:ext cx="10398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9"/>
          <p:cNvSpPr txBox="1"/>
          <p:nvPr>
            <p:ph idx="4" type="title"/>
          </p:nvPr>
        </p:nvSpPr>
        <p:spPr>
          <a:xfrm>
            <a:off x="4053543" y="1461050"/>
            <a:ext cx="10398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9"/>
          <p:cNvSpPr txBox="1"/>
          <p:nvPr>
            <p:ph idx="5" type="title"/>
          </p:nvPr>
        </p:nvSpPr>
        <p:spPr>
          <a:xfrm>
            <a:off x="4053543" y="3064749"/>
            <a:ext cx="10398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9"/>
          <p:cNvSpPr txBox="1"/>
          <p:nvPr>
            <p:ph idx="6" type="title"/>
          </p:nvPr>
        </p:nvSpPr>
        <p:spPr>
          <a:xfrm>
            <a:off x="6747528" y="1461050"/>
            <a:ext cx="10398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" name="Google Shape;18;p9"/>
          <p:cNvSpPr txBox="1"/>
          <p:nvPr>
            <p:ph idx="7" type="title"/>
          </p:nvPr>
        </p:nvSpPr>
        <p:spPr>
          <a:xfrm>
            <a:off x="6754753" y="3064750"/>
            <a:ext cx="10398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719975" y="2118775"/>
            <a:ext cx="23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8" type="subTitle"/>
          </p:nvPr>
        </p:nvSpPr>
        <p:spPr>
          <a:xfrm>
            <a:off x="3419250" y="2118775"/>
            <a:ext cx="23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9" type="subTitle"/>
          </p:nvPr>
        </p:nvSpPr>
        <p:spPr>
          <a:xfrm>
            <a:off x="6118525" y="2118775"/>
            <a:ext cx="23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3" type="subTitle"/>
          </p:nvPr>
        </p:nvSpPr>
        <p:spPr>
          <a:xfrm>
            <a:off x="719975" y="3725275"/>
            <a:ext cx="23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" name="Google Shape;23;p9"/>
          <p:cNvSpPr txBox="1"/>
          <p:nvPr>
            <p:ph idx="14" type="subTitle"/>
          </p:nvPr>
        </p:nvSpPr>
        <p:spPr>
          <a:xfrm>
            <a:off x="3419250" y="3725275"/>
            <a:ext cx="23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15" type="subTitle"/>
          </p:nvPr>
        </p:nvSpPr>
        <p:spPr>
          <a:xfrm>
            <a:off x="6118525" y="3725275"/>
            <a:ext cx="23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9"/>
          <p:cNvSpPr/>
          <p:nvPr/>
        </p:nvSpPr>
        <p:spPr>
          <a:xfrm rot="10800000">
            <a:off x="1040941" y="490759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 rot="10800000">
            <a:off x="860216" y="490759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9"/>
          <p:cNvSpPr/>
          <p:nvPr/>
        </p:nvSpPr>
        <p:spPr>
          <a:xfrm rot="10800000">
            <a:off x="679504" y="490759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9"/>
          <p:cNvSpPr/>
          <p:nvPr/>
        </p:nvSpPr>
        <p:spPr>
          <a:xfrm rot="10800000">
            <a:off x="498791" y="490759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9"/>
          <p:cNvSpPr/>
          <p:nvPr/>
        </p:nvSpPr>
        <p:spPr>
          <a:xfrm rot="10800000">
            <a:off x="318091" y="490759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9"/>
          <p:cNvSpPr/>
          <p:nvPr/>
        </p:nvSpPr>
        <p:spPr>
          <a:xfrm rot="10800000">
            <a:off x="1040941" y="47517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9"/>
          <p:cNvSpPr/>
          <p:nvPr/>
        </p:nvSpPr>
        <p:spPr>
          <a:xfrm rot="10800000">
            <a:off x="860216" y="47517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9"/>
          <p:cNvSpPr/>
          <p:nvPr/>
        </p:nvSpPr>
        <p:spPr>
          <a:xfrm rot="10800000">
            <a:off x="679504" y="47517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9"/>
          <p:cNvSpPr/>
          <p:nvPr/>
        </p:nvSpPr>
        <p:spPr>
          <a:xfrm rot="10800000">
            <a:off x="498791" y="47517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9"/>
          <p:cNvSpPr/>
          <p:nvPr/>
        </p:nvSpPr>
        <p:spPr>
          <a:xfrm rot="10800000">
            <a:off x="318091" y="47517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"/>
          <p:cNvSpPr/>
          <p:nvPr/>
        </p:nvSpPr>
        <p:spPr>
          <a:xfrm rot="10800000">
            <a:off x="8422918" y="220984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/>
          <p:nvPr/>
        </p:nvSpPr>
        <p:spPr>
          <a:xfrm rot="10800000">
            <a:off x="8338093" y="133810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/>
          <p:nvPr/>
        </p:nvSpPr>
        <p:spPr>
          <a:xfrm rot="7864446">
            <a:off x="7578147" y="4773227"/>
            <a:ext cx="173507" cy="173507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/>
          <p:nvPr/>
        </p:nvSpPr>
        <p:spPr>
          <a:xfrm rot="7864446">
            <a:off x="7520643" y="4839168"/>
            <a:ext cx="173507" cy="173507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 rot="5400000">
            <a:off x="8837721" y="296838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/>
          <p:nvPr/>
        </p:nvSpPr>
        <p:spPr>
          <a:xfrm rot="5400000">
            <a:off x="8837721" y="3149106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/>
          <p:nvPr/>
        </p:nvSpPr>
        <p:spPr>
          <a:xfrm rot="5400000">
            <a:off x="8837721" y="3329819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/>
          <p:nvPr/>
        </p:nvSpPr>
        <p:spPr>
          <a:xfrm rot="5400000">
            <a:off x="8837721" y="351053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/>
          <p:nvPr/>
        </p:nvSpPr>
        <p:spPr>
          <a:xfrm rot="5400000">
            <a:off x="8837721" y="369123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9"/>
          <p:cNvSpPr/>
          <p:nvPr/>
        </p:nvSpPr>
        <p:spPr>
          <a:xfrm rot="5400000">
            <a:off x="8681871" y="296838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/>
          <p:nvPr/>
        </p:nvSpPr>
        <p:spPr>
          <a:xfrm rot="5400000">
            <a:off x="8681871" y="3149106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/>
          <p:nvPr/>
        </p:nvSpPr>
        <p:spPr>
          <a:xfrm rot="5400000">
            <a:off x="8681871" y="3329819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 rot="5400000">
            <a:off x="8681871" y="351053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/>
          <p:nvPr/>
        </p:nvSpPr>
        <p:spPr>
          <a:xfrm rot="5400000">
            <a:off x="8681871" y="369123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367425" y="161825"/>
            <a:ext cx="492900" cy="186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760275" y="2405650"/>
            <a:ext cx="36705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10"/>
          <p:cNvSpPr txBox="1"/>
          <p:nvPr>
            <p:ph idx="2" type="title"/>
          </p:nvPr>
        </p:nvSpPr>
        <p:spPr>
          <a:xfrm>
            <a:off x="5889400" y="1384250"/>
            <a:ext cx="1412400" cy="84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0"/>
          <p:cNvSpPr/>
          <p:nvPr>
            <p:ph idx="3" type="pic"/>
          </p:nvPr>
        </p:nvSpPr>
        <p:spPr>
          <a:xfrm>
            <a:off x="-1" y="0"/>
            <a:ext cx="4047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/>
          <p:nvPr/>
        </p:nvSpPr>
        <p:spPr>
          <a:xfrm rot="-5400000">
            <a:off x="8706266" y="96737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/>
          <p:nvPr/>
        </p:nvSpPr>
        <p:spPr>
          <a:xfrm rot="-5400000">
            <a:off x="8706266" y="7866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/>
          <p:nvPr/>
        </p:nvSpPr>
        <p:spPr>
          <a:xfrm rot="-5400000">
            <a:off x="8706266" y="605935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/>
          <p:nvPr/>
        </p:nvSpPr>
        <p:spPr>
          <a:xfrm rot="-5400000">
            <a:off x="8706266" y="42522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/>
          <p:nvPr/>
        </p:nvSpPr>
        <p:spPr>
          <a:xfrm rot="-5400000">
            <a:off x="8706266" y="24452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/>
          <p:nvPr/>
        </p:nvSpPr>
        <p:spPr>
          <a:xfrm rot="-5400000">
            <a:off x="8862116" y="96737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/>
          <p:nvPr/>
        </p:nvSpPr>
        <p:spPr>
          <a:xfrm rot="-5400000">
            <a:off x="8862116" y="7866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/>
          <p:nvPr/>
        </p:nvSpPr>
        <p:spPr>
          <a:xfrm rot="-5400000">
            <a:off x="8862116" y="605935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/>
          <p:nvPr/>
        </p:nvSpPr>
        <p:spPr>
          <a:xfrm rot="-5400000">
            <a:off x="8862116" y="42522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/>
          <p:nvPr/>
        </p:nvSpPr>
        <p:spPr>
          <a:xfrm rot="-5400000">
            <a:off x="8862116" y="24452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 rot="10800000">
            <a:off x="4925818" y="188121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 rot="10800000">
            <a:off x="4840993" y="100947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 rot="7864446">
            <a:off x="8372772" y="4727152"/>
            <a:ext cx="173507" cy="173507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 rot="7864446">
            <a:off x="8315268" y="4793093"/>
            <a:ext cx="173507" cy="173507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459425" y="877538"/>
            <a:ext cx="3549600" cy="19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4459425" y="3076763"/>
            <a:ext cx="35496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98388" y="2551700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798388" y="3509223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title"/>
          </p:nvPr>
        </p:nvSpPr>
        <p:spPr>
          <a:xfrm>
            <a:off x="2825700" y="840714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2825700" y="1615651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title"/>
          </p:nvPr>
        </p:nvSpPr>
        <p:spPr>
          <a:xfrm>
            <a:off x="4853013" y="2551700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4853013" y="3509223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 rot="-5400000">
            <a:off x="8706266" y="96737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 rot="-5400000">
            <a:off x="8706266" y="7866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/>
          <p:nvPr/>
        </p:nvSpPr>
        <p:spPr>
          <a:xfrm rot="-5400000">
            <a:off x="8706266" y="605935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/>
          <p:nvPr/>
        </p:nvSpPr>
        <p:spPr>
          <a:xfrm rot="-5400000">
            <a:off x="8706266" y="42522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/>
          <p:nvPr/>
        </p:nvSpPr>
        <p:spPr>
          <a:xfrm rot="-5400000">
            <a:off x="8706266" y="24452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 rot="-5400000">
            <a:off x="8862116" y="96737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 rot="-5400000">
            <a:off x="8862116" y="7866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 rot="-5400000">
            <a:off x="8862116" y="605935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 rot="-5400000">
            <a:off x="8862116" y="42522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 rot="-5400000">
            <a:off x="8862116" y="24452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 rot="10800000">
            <a:off x="4925818" y="188121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 rot="10800000">
            <a:off x="4840993" y="100947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 rot="7864446">
            <a:off x="8372772" y="4727152"/>
            <a:ext cx="173507" cy="173507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 rot="7864446">
            <a:off x="8315268" y="4793093"/>
            <a:ext cx="173507" cy="173507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aleway Medium"/>
              <a:buChar char="■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Relationship Id="rId5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2.png"/><Relationship Id="rId4" Type="http://schemas.openxmlformats.org/officeDocument/2006/relationships/image" Target="../media/image39.png"/><Relationship Id="rId5" Type="http://schemas.openxmlformats.org/officeDocument/2006/relationships/image" Target="../media/image4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Relationship Id="rId5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png"/><Relationship Id="rId4" Type="http://schemas.openxmlformats.org/officeDocument/2006/relationships/image" Target="../media/image4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6.png"/><Relationship Id="rId4" Type="http://schemas.openxmlformats.org/officeDocument/2006/relationships/image" Target="../media/image45.png"/><Relationship Id="rId5" Type="http://schemas.openxmlformats.org/officeDocument/2006/relationships/image" Target="../media/image4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2.png"/><Relationship Id="rId4" Type="http://schemas.openxmlformats.org/officeDocument/2006/relationships/image" Target="../media/image4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2.png"/><Relationship Id="rId4" Type="http://schemas.openxmlformats.org/officeDocument/2006/relationships/image" Target="../media/image59.png"/><Relationship Id="rId5" Type="http://schemas.openxmlformats.org/officeDocument/2006/relationships/image" Target="../media/image5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4.png"/><Relationship Id="rId4" Type="http://schemas.openxmlformats.org/officeDocument/2006/relationships/image" Target="../media/image6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6.png"/><Relationship Id="rId4" Type="http://schemas.openxmlformats.org/officeDocument/2006/relationships/image" Target="../media/image60.png"/><Relationship Id="rId5" Type="http://schemas.openxmlformats.org/officeDocument/2006/relationships/image" Target="../media/image6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6.png"/><Relationship Id="rId4" Type="http://schemas.openxmlformats.org/officeDocument/2006/relationships/image" Target="../media/image60.png"/><Relationship Id="rId5" Type="http://schemas.openxmlformats.org/officeDocument/2006/relationships/image" Target="../media/image6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4.png"/><Relationship Id="rId4" Type="http://schemas.openxmlformats.org/officeDocument/2006/relationships/image" Target="../media/image69.png"/><Relationship Id="rId5" Type="http://schemas.openxmlformats.org/officeDocument/2006/relationships/image" Target="../media/image6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8.png"/><Relationship Id="rId4" Type="http://schemas.openxmlformats.org/officeDocument/2006/relationships/image" Target="../media/image7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3.png"/><Relationship Id="rId4" Type="http://schemas.openxmlformats.org/officeDocument/2006/relationships/image" Target="../media/image7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1.png"/><Relationship Id="rId4" Type="http://schemas.openxmlformats.org/officeDocument/2006/relationships/image" Target="../media/image7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2.png"/><Relationship Id="rId4" Type="http://schemas.openxmlformats.org/officeDocument/2006/relationships/image" Target="../media/image7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5.png"/><Relationship Id="rId4" Type="http://schemas.openxmlformats.org/officeDocument/2006/relationships/image" Target="../media/image8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4.png"/><Relationship Id="rId4" Type="http://schemas.openxmlformats.org/officeDocument/2006/relationships/image" Target="../media/image8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9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8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8.png"/><Relationship Id="rId6" Type="http://schemas.openxmlformats.org/officeDocument/2006/relationships/image" Target="../media/image8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D169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/>
          <p:nvPr/>
        </p:nvSpPr>
        <p:spPr>
          <a:xfrm>
            <a:off x="5354373" y="-9800"/>
            <a:ext cx="3789802" cy="5482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8575" rotWithShape="0" algn="bl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>
            <p:ph type="ctrTitle"/>
          </p:nvPr>
        </p:nvSpPr>
        <p:spPr>
          <a:xfrm>
            <a:off x="713225" y="816490"/>
            <a:ext cx="5187600" cy="31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700"/>
              <a:t>Minders’ 25</a:t>
            </a:r>
            <a:br>
              <a:rPr lang="en" sz="5700"/>
            </a:br>
            <a:r>
              <a:rPr lang="en" sz="5700"/>
              <a:t>   FrontEnd</a:t>
            </a:r>
            <a:endParaRPr sz="5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Workshop  </a:t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120" name="Google Shape;120;p1"/>
          <p:cNvSpPr txBox="1"/>
          <p:nvPr>
            <p:ph idx="1" type="subTitle"/>
          </p:nvPr>
        </p:nvSpPr>
        <p:spPr>
          <a:xfrm>
            <a:off x="1011475" y="3961100"/>
            <a:ext cx="3495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500"/>
              <a:t>Session Eight</a:t>
            </a:r>
            <a:endParaRPr sz="1500"/>
          </a:p>
        </p:txBody>
      </p:sp>
      <p:grpSp>
        <p:nvGrpSpPr>
          <p:cNvPr id="121" name="Google Shape;121;p1"/>
          <p:cNvGrpSpPr/>
          <p:nvPr/>
        </p:nvGrpSpPr>
        <p:grpSpPr>
          <a:xfrm>
            <a:off x="7756471" y="141700"/>
            <a:ext cx="793650" cy="226650"/>
            <a:chOff x="7756471" y="141700"/>
            <a:chExt cx="793650" cy="226650"/>
          </a:xfrm>
        </p:grpSpPr>
        <p:sp>
          <p:nvSpPr>
            <p:cNvPr id="122" name="Google Shape;122;p1"/>
            <p:cNvSpPr/>
            <p:nvPr/>
          </p:nvSpPr>
          <p:spPr>
            <a:xfrm>
              <a:off x="7756471" y="14170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7937196" y="14170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8117909" y="14170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298621" y="14170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8479321" y="14170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7756471" y="29755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7937196" y="29755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8117909" y="29755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8298621" y="29755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8479321" y="29755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"/>
          <p:cNvSpPr/>
          <p:nvPr/>
        </p:nvSpPr>
        <p:spPr>
          <a:xfrm>
            <a:off x="236775" y="4736672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321599" y="4823846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1"/>
          <p:cNvGrpSpPr/>
          <p:nvPr/>
        </p:nvGrpSpPr>
        <p:grpSpPr>
          <a:xfrm>
            <a:off x="1726617" y="57609"/>
            <a:ext cx="302304" cy="310742"/>
            <a:chOff x="1726617" y="57609"/>
            <a:chExt cx="302304" cy="310742"/>
          </a:xfrm>
        </p:grpSpPr>
        <p:sp>
          <p:nvSpPr>
            <p:cNvPr id="135" name="Google Shape;135;p1"/>
            <p:cNvSpPr/>
            <p:nvPr/>
          </p:nvSpPr>
          <p:spPr>
            <a:xfrm rot="-2935554">
              <a:off x="1762264" y="159198"/>
              <a:ext cx="173507" cy="173507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 rot="-2935554">
              <a:off x="1819768" y="93256"/>
              <a:ext cx="173507" cy="173507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1"/>
          <p:cNvGrpSpPr/>
          <p:nvPr/>
        </p:nvGrpSpPr>
        <p:grpSpPr>
          <a:xfrm>
            <a:off x="236771" y="1702275"/>
            <a:ext cx="226650" cy="793650"/>
            <a:chOff x="236771" y="1702275"/>
            <a:chExt cx="226650" cy="793650"/>
          </a:xfrm>
        </p:grpSpPr>
        <p:sp>
          <p:nvSpPr>
            <p:cNvPr id="138" name="Google Shape;138;p1"/>
            <p:cNvSpPr/>
            <p:nvPr/>
          </p:nvSpPr>
          <p:spPr>
            <a:xfrm rot="-5400000">
              <a:off x="236771" y="2425125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 rot="-5400000">
              <a:off x="236771" y="224440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 rot="-5400000">
              <a:off x="236771" y="2063688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 rot="-5400000">
              <a:off x="236771" y="1882975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 rot="-5400000">
              <a:off x="236771" y="1702275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 rot="-5400000">
              <a:off x="392621" y="2425125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 rot="-5400000">
              <a:off x="392621" y="224440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 rot="-5400000">
              <a:off x="392621" y="2063688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 rot="-5400000">
              <a:off x="392621" y="1882975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 rot="-5400000">
              <a:off x="392621" y="1702275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8" name="Google Shape;1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4374" y="538450"/>
            <a:ext cx="3789799" cy="46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g378cd117786_0_1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351" name="Google Shape;351;g378cd117786_0_1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352" name="Google Shape;352;g378cd117786_0_1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g378cd117786_0_1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g378cd117786_0_1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g378cd117786_0_1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g378cd117786_0_1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g378cd117786_0_1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g378cd117786_0_1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9" name="Google Shape;359;g378cd117786_0_1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360" name="Google Shape;360;g378cd117786_0_1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g378cd117786_0_1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g378cd117786_0_1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g378cd117786_0_1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g378cd117786_0_1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g378cd117786_0_1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g378cd117786_0_1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7" name="Google Shape;367;g378cd117786_0_1"/>
          <p:cNvSpPr txBox="1"/>
          <p:nvPr/>
        </p:nvSpPr>
        <p:spPr>
          <a:xfrm>
            <a:off x="-1411950" y="2823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4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By </a:t>
            </a: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TagName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68" name="Google Shape;368;g378cd117786_0_1"/>
          <p:cNvSpPr txBox="1"/>
          <p:nvPr/>
        </p:nvSpPr>
        <p:spPr>
          <a:xfrm>
            <a:off x="946050" y="1352400"/>
            <a:ext cx="410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69" name="Google Shape;369;g378cd117786_0_1" title="Screenshot 2025-08-26 232501.png"/>
          <p:cNvPicPr preferRelativeResize="0"/>
          <p:nvPr/>
        </p:nvPicPr>
        <p:blipFill rotWithShape="1">
          <a:blip r:embed="rId3">
            <a:alphaModFix/>
          </a:blip>
          <a:srcRect b="0" l="0" r="1603" t="0"/>
          <a:stretch/>
        </p:blipFill>
        <p:spPr>
          <a:xfrm>
            <a:off x="727450" y="2571750"/>
            <a:ext cx="4043075" cy="15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378cd117786_0_1" title="Screenshot 2025-08-26 232532.png"/>
          <p:cNvPicPr preferRelativeResize="0"/>
          <p:nvPr/>
        </p:nvPicPr>
        <p:blipFill rotWithShape="1">
          <a:blip r:embed="rId4">
            <a:alphaModFix/>
          </a:blip>
          <a:srcRect b="4852" l="382" r="6342" t="0"/>
          <a:stretch/>
        </p:blipFill>
        <p:spPr>
          <a:xfrm>
            <a:off x="342550" y="1231975"/>
            <a:ext cx="7381201" cy="7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g378cd117786_0_28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376" name="Google Shape;376;g378cd117786_0_28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377" name="Google Shape;377;g378cd117786_0_2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g378cd117786_0_2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g378cd117786_0_2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g378cd117786_0_2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g378cd117786_0_2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g378cd117786_0_2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g378cd117786_0_2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4" name="Google Shape;384;g378cd117786_0_28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385" name="Google Shape;385;g378cd117786_0_2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g378cd117786_0_2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g378cd117786_0_2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g378cd117786_0_2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g378cd117786_0_2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g378cd117786_0_2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g378cd117786_0_2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2" name="Google Shape;392;g378cd117786_0_28"/>
          <p:cNvSpPr txBox="1"/>
          <p:nvPr/>
        </p:nvSpPr>
        <p:spPr>
          <a:xfrm>
            <a:off x="-1411950" y="2823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4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By </a:t>
            </a: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TagName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93" name="Google Shape;393;g378cd117786_0_28"/>
          <p:cNvSpPr txBox="1"/>
          <p:nvPr/>
        </p:nvSpPr>
        <p:spPr>
          <a:xfrm>
            <a:off x="946050" y="1352400"/>
            <a:ext cx="410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94" name="Google Shape;394;g378cd117786_0_28" title="Screenshot 2025-08-26 232501.png"/>
          <p:cNvPicPr preferRelativeResize="0"/>
          <p:nvPr/>
        </p:nvPicPr>
        <p:blipFill rotWithShape="1">
          <a:blip r:embed="rId3">
            <a:alphaModFix/>
          </a:blip>
          <a:srcRect b="0" l="0" r="1603" t="0"/>
          <a:stretch/>
        </p:blipFill>
        <p:spPr>
          <a:xfrm>
            <a:off x="727450" y="2571750"/>
            <a:ext cx="4043075" cy="15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378cd117786_0_28" title="Screenshot 2025-08-26 232532.png"/>
          <p:cNvPicPr preferRelativeResize="0"/>
          <p:nvPr/>
        </p:nvPicPr>
        <p:blipFill rotWithShape="1">
          <a:blip r:embed="rId4">
            <a:alphaModFix/>
          </a:blip>
          <a:srcRect b="4852" l="382" r="6342" t="0"/>
          <a:stretch/>
        </p:blipFill>
        <p:spPr>
          <a:xfrm>
            <a:off x="342550" y="1231975"/>
            <a:ext cx="7381201" cy="7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g378cd117786_0_52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401" name="Google Shape;401;g378cd117786_0_52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402" name="Google Shape;402;g378cd117786_0_5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g378cd117786_0_5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g378cd117786_0_5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g378cd117786_0_5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g378cd117786_0_5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g378cd117786_0_5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g378cd117786_0_5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9" name="Google Shape;409;g378cd117786_0_52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410" name="Google Shape;410;g378cd117786_0_5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g378cd117786_0_5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g378cd117786_0_5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g378cd117786_0_5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g378cd117786_0_5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g378cd117786_0_5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g378cd117786_0_5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7" name="Google Shape;417;g378cd117786_0_52"/>
          <p:cNvSpPr txBox="1"/>
          <p:nvPr/>
        </p:nvSpPr>
        <p:spPr>
          <a:xfrm>
            <a:off x="-1411950" y="2823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4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By </a:t>
            </a: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ClassName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18" name="Google Shape;418;g378cd117786_0_52"/>
          <p:cNvSpPr txBox="1"/>
          <p:nvPr/>
        </p:nvSpPr>
        <p:spPr>
          <a:xfrm>
            <a:off x="946050" y="1352400"/>
            <a:ext cx="410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19" name="Google Shape;419;g378cd117786_0_52" title="Screenshot 2025-08-26 232942.png"/>
          <p:cNvPicPr preferRelativeResize="0"/>
          <p:nvPr/>
        </p:nvPicPr>
        <p:blipFill rotWithShape="1">
          <a:blip r:embed="rId3">
            <a:alphaModFix/>
          </a:blip>
          <a:srcRect b="-73250" l="0" r="-8944" t="0"/>
          <a:stretch/>
        </p:blipFill>
        <p:spPr>
          <a:xfrm>
            <a:off x="104475" y="1352400"/>
            <a:ext cx="9700475" cy="11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378cd117786_0_52" title="Screenshot 2025-08-26 23301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" y="2809096"/>
            <a:ext cx="6059550" cy="14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g378cd117786_0_102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426" name="Google Shape;426;g378cd117786_0_102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427" name="Google Shape;427;g378cd117786_0_10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g378cd117786_0_10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g378cd117786_0_10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g378cd117786_0_10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g378cd117786_0_10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g378cd117786_0_10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g378cd117786_0_10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4" name="Google Shape;434;g378cd117786_0_102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435" name="Google Shape;435;g378cd117786_0_10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g378cd117786_0_10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g378cd117786_0_10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g378cd117786_0_10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g378cd117786_0_10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g378cd117786_0_10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g378cd117786_0_10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2" name="Google Shape;442;g378cd117786_0_102"/>
          <p:cNvSpPr txBox="1"/>
          <p:nvPr/>
        </p:nvSpPr>
        <p:spPr>
          <a:xfrm>
            <a:off x="-1156375" y="369705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4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By </a:t>
            </a: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QuerySelector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43" name="Google Shape;443;g378cd117786_0_102"/>
          <p:cNvSpPr txBox="1"/>
          <p:nvPr/>
        </p:nvSpPr>
        <p:spPr>
          <a:xfrm>
            <a:off x="946050" y="1352400"/>
            <a:ext cx="410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44" name="Google Shape;444;g378cd117786_0_102" title="Screenshot 2025-08-26 233310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075" y="1352400"/>
            <a:ext cx="8646625" cy="7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g378cd117786_0_102" title="Screenshot 2025-08-26 23331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475" y="2539375"/>
            <a:ext cx="4423900" cy="12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g36a7d141244_0_246"/>
          <p:cNvGrpSpPr/>
          <p:nvPr/>
        </p:nvGrpSpPr>
        <p:grpSpPr>
          <a:xfrm>
            <a:off x="7723743" y="1058735"/>
            <a:ext cx="2840543" cy="3135700"/>
            <a:chOff x="7721175" y="2093194"/>
            <a:chExt cx="599587" cy="623846"/>
          </a:xfrm>
        </p:grpSpPr>
        <p:grpSp>
          <p:nvGrpSpPr>
            <p:cNvPr id="451" name="Google Shape;451;g36a7d141244_0_246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452" name="Google Shape;452;g36a7d141244_0_24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g36a7d141244_0_24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g36a7d141244_0_24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g36a7d141244_0_24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g36a7d141244_0_24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g36a7d141244_0_24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g36a7d141244_0_24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9" name="Google Shape;459;g36a7d141244_0_246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460" name="Google Shape;460;g36a7d141244_0_24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g36a7d141244_0_24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g36a7d141244_0_24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g36a7d141244_0_24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g36a7d141244_0_24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g36a7d141244_0_24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g36a7d141244_0_24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67" name="Google Shape;467;g36a7d141244_0_246"/>
          <p:cNvSpPr txBox="1"/>
          <p:nvPr/>
        </p:nvSpPr>
        <p:spPr>
          <a:xfrm>
            <a:off x="-1036325" y="27158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Select By Objects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68" name="Google Shape;468;g36a7d141244_0_246"/>
          <p:cNvSpPr txBox="1"/>
          <p:nvPr/>
        </p:nvSpPr>
        <p:spPr>
          <a:xfrm>
            <a:off x="265975" y="1276400"/>
            <a:ext cx="7839000" cy="29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28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-document.title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2-document.images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3-document.forms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4-document.body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5-document.anchors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6-document.links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g378cd117786_0_128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474" name="Google Shape;474;g378cd117786_0_128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475" name="Google Shape;475;g378cd117786_0_12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g378cd117786_0_12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g378cd117786_0_12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g378cd117786_0_12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g378cd117786_0_12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g378cd117786_0_12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g378cd117786_0_12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2" name="Google Shape;482;g378cd117786_0_128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483" name="Google Shape;483;g378cd117786_0_12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g378cd117786_0_12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g378cd117786_0_12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g378cd117786_0_12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g378cd117786_0_12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g378cd117786_0_12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g378cd117786_0_12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0" name="Google Shape;490;g378cd117786_0_128"/>
          <p:cNvSpPr txBox="1"/>
          <p:nvPr/>
        </p:nvSpPr>
        <p:spPr>
          <a:xfrm>
            <a:off x="-1036325" y="27158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document.title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491" name="Google Shape;491;g378cd117786_0_128" title="Screenshot 2025-08-27 0033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6673"/>
            <a:ext cx="5878699" cy="1206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g378cd117786_0_128" title="Screenshot 2025-08-27 00330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76897"/>
            <a:ext cx="8479275" cy="7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g378cd117786_0_152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498" name="Google Shape;498;g378cd117786_0_152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499" name="Google Shape;499;g378cd117786_0_15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g378cd117786_0_15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g378cd117786_0_15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g378cd117786_0_15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g378cd117786_0_15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g378cd117786_0_15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g378cd117786_0_15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6" name="Google Shape;506;g378cd117786_0_152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507" name="Google Shape;507;g378cd117786_0_15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g378cd117786_0_15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g378cd117786_0_15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g378cd117786_0_15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g378cd117786_0_15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g378cd117786_0_15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g378cd117786_0_15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4" name="Google Shape;514;g378cd117786_0_152"/>
          <p:cNvSpPr txBox="1"/>
          <p:nvPr/>
        </p:nvSpPr>
        <p:spPr>
          <a:xfrm>
            <a:off x="-1036325" y="27158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document.images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515" name="Google Shape;515;g378cd117786_0_152" title="Screenshot 2025-08-27 0033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25" y="1256248"/>
            <a:ext cx="7283825" cy="116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g378cd117786_0_152" title="Screenshot 2025-08-27 00333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75" y="2838098"/>
            <a:ext cx="6508550" cy="16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g378cd117786_0_177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522" name="Google Shape;522;g378cd117786_0_177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523" name="Google Shape;523;g378cd117786_0_177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g378cd117786_0_177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g378cd117786_0_177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g378cd117786_0_177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g378cd117786_0_177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g378cd117786_0_177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g378cd117786_0_177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0" name="Google Shape;530;g378cd117786_0_177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531" name="Google Shape;531;g378cd117786_0_177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g378cd117786_0_177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g378cd117786_0_177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g378cd117786_0_177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g378cd117786_0_177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g378cd117786_0_177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g378cd117786_0_177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8" name="Google Shape;538;g378cd117786_0_177"/>
          <p:cNvSpPr txBox="1"/>
          <p:nvPr/>
        </p:nvSpPr>
        <p:spPr>
          <a:xfrm>
            <a:off x="-1036325" y="27158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document.forms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539" name="Google Shape;539;g378cd117786_0_177" title="Screenshot 2025-08-27 0033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6673"/>
            <a:ext cx="7524475" cy="12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g378cd117786_0_177" title="Screenshot 2025-08-27 00341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150" y="2571748"/>
            <a:ext cx="6222489" cy="16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g378cd117786_0_202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546" name="Google Shape;546;g378cd117786_0_202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547" name="Google Shape;547;g378cd117786_0_20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g378cd117786_0_20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g378cd117786_0_20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g378cd117786_0_20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g378cd117786_0_20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g378cd117786_0_20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g378cd117786_0_20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4" name="Google Shape;554;g378cd117786_0_202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555" name="Google Shape;555;g378cd117786_0_20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g378cd117786_0_20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g378cd117786_0_20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g378cd117786_0_20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g378cd117786_0_20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g378cd117786_0_20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g378cd117786_0_20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2" name="Google Shape;562;g378cd117786_0_202"/>
          <p:cNvSpPr txBox="1"/>
          <p:nvPr/>
        </p:nvSpPr>
        <p:spPr>
          <a:xfrm>
            <a:off x="-1036325" y="27158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document.body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563" name="Google Shape;563;g378cd117786_0_202" title="Screenshot 2025-08-27 00341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7875"/>
            <a:ext cx="6253851" cy="10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g378cd117786_0_202" title="Screenshot 2025-08-27 00342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58500"/>
            <a:ext cx="6102100" cy="30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569;g378cd117786_0_227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570" name="Google Shape;570;g378cd117786_0_227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571" name="Google Shape;571;g378cd117786_0_227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g378cd117786_0_227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g378cd117786_0_227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g378cd117786_0_227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g378cd117786_0_227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g378cd117786_0_227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g378cd117786_0_227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8" name="Google Shape;578;g378cd117786_0_227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579" name="Google Shape;579;g378cd117786_0_227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g378cd117786_0_227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g378cd117786_0_227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g378cd117786_0_227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g378cd117786_0_227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g378cd117786_0_227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g378cd117786_0_227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6" name="Google Shape;586;g378cd117786_0_227"/>
          <p:cNvSpPr txBox="1"/>
          <p:nvPr/>
        </p:nvSpPr>
        <p:spPr>
          <a:xfrm>
            <a:off x="-1036325" y="27158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document.anchors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587" name="Google Shape;587;g378cd117786_0_227" title="Screenshot 2025-08-27 00345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50" y="2945449"/>
            <a:ext cx="5628800" cy="18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g378cd117786_0_227" title="Screenshot 2025-08-27 00405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150" y="981724"/>
            <a:ext cx="7427599" cy="1522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415200" y="5985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Table</a:t>
            </a:r>
            <a:r>
              <a:rPr lang="en">
                <a:highlight>
                  <a:schemeClr val="dk1"/>
                </a:highlight>
              </a:rPr>
              <a:t> </a:t>
            </a:r>
            <a:r>
              <a:rPr lang="en"/>
              <a:t>of contents</a:t>
            </a:r>
            <a:endParaRPr/>
          </a:p>
        </p:txBody>
      </p:sp>
      <p:sp>
        <p:nvSpPr>
          <p:cNvPr id="154" name="Google Shape;154;p2"/>
          <p:cNvSpPr txBox="1"/>
          <p:nvPr>
            <p:ph idx="1" type="subTitle"/>
          </p:nvPr>
        </p:nvSpPr>
        <p:spPr>
          <a:xfrm>
            <a:off x="6301791" y="2624156"/>
            <a:ext cx="2754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200" lIns="109200" spcFirstLastPara="1" rIns="109200" wrap="square" tIns="109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67"/>
              <a:buNone/>
            </a:pPr>
            <a:r>
              <a:rPr lang="en" sz="2389"/>
              <a:t>DOM</a:t>
            </a:r>
            <a:endParaRPr sz="2389"/>
          </a:p>
        </p:txBody>
      </p:sp>
      <p:grpSp>
        <p:nvGrpSpPr>
          <p:cNvPr id="155" name="Google Shape;155;p2"/>
          <p:cNvGrpSpPr/>
          <p:nvPr/>
        </p:nvGrpSpPr>
        <p:grpSpPr>
          <a:xfrm>
            <a:off x="-1452797" y="1204539"/>
            <a:ext cx="2840543" cy="3135698"/>
            <a:chOff x="7721175" y="2093194"/>
            <a:chExt cx="599587" cy="623846"/>
          </a:xfrm>
        </p:grpSpPr>
        <p:grpSp>
          <p:nvGrpSpPr>
            <p:cNvPr id="156" name="Google Shape;156;p2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57" name="Google Shape;157;p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" name="Google Shape;164;p2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65" name="Google Shape;165;p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2" name="Google Shape;172;p2"/>
          <p:cNvSpPr txBox="1"/>
          <p:nvPr>
            <p:ph idx="2" type="title"/>
          </p:nvPr>
        </p:nvSpPr>
        <p:spPr>
          <a:xfrm>
            <a:off x="6301791" y="1849299"/>
            <a:ext cx="1242000" cy="54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200" lIns="109200" spcFirstLastPara="1" rIns="109200" wrap="square" tIns="109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4"/>
              <a:buNone/>
            </a:pPr>
            <a:r>
              <a:rPr lang="en" sz="6569"/>
              <a:t>02</a:t>
            </a:r>
            <a:endParaRPr sz="6569"/>
          </a:p>
        </p:txBody>
      </p:sp>
      <p:sp>
        <p:nvSpPr>
          <p:cNvPr id="173" name="Google Shape;173;p2"/>
          <p:cNvSpPr txBox="1"/>
          <p:nvPr>
            <p:ph idx="6" type="title"/>
          </p:nvPr>
        </p:nvSpPr>
        <p:spPr>
          <a:xfrm>
            <a:off x="1790277" y="1847627"/>
            <a:ext cx="1242000" cy="54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09200" lIns="109200" spcFirstLastPara="1" rIns="109200" wrap="square" tIns="109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4"/>
              <a:buNone/>
            </a:pPr>
            <a:r>
              <a:rPr lang="en" sz="6569"/>
              <a:t>01</a:t>
            </a:r>
            <a:endParaRPr sz="6569"/>
          </a:p>
        </p:txBody>
      </p:sp>
      <p:sp>
        <p:nvSpPr>
          <p:cNvPr id="174" name="Google Shape;174;p2"/>
          <p:cNvSpPr txBox="1"/>
          <p:nvPr>
            <p:ph idx="9" type="subTitle"/>
          </p:nvPr>
        </p:nvSpPr>
        <p:spPr>
          <a:xfrm>
            <a:off x="794683" y="2634981"/>
            <a:ext cx="2754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200" lIns="109200" spcFirstLastPara="1" rIns="109200" wrap="square" tIns="109200">
            <a:noAutofit/>
          </a:bodyPr>
          <a:lstStyle/>
          <a:p>
            <a:pPr indent="0" lvl="0" marL="54614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14"/>
              <a:buNone/>
            </a:pPr>
            <a:r>
              <a:rPr lang="en" sz="2389">
                <a:latin typeface="Calibri"/>
                <a:ea typeface="Calibri"/>
                <a:cs typeface="Calibri"/>
                <a:sym typeface="Calibri"/>
              </a:rPr>
              <a:t>Recap</a:t>
            </a:r>
            <a:endParaRPr sz="2389"/>
          </a:p>
        </p:txBody>
      </p:sp>
      <p:pic>
        <p:nvPicPr>
          <p:cNvPr id="175" name="Google Shape;17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6600" y="40174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6850" y="64794"/>
            <a:ext cx="1139750" cy="1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7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g378cd117786_0_252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594" name="Google Shape;594;g378cd117786_0_252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595" name="Google Shape;595;g378cd117786_0_25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g378cd117786_0_25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g378cd117786_0_25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g378cd117786_0_25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g378cd117786_0_25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g378cd117786_0_25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g378cd117786_0_25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2" name="Google Shape;602;g378cd117786_0_252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603" name="Google Shape;603;g378cd117786_0_25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g378cd117786_0_25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g378cd117786_0_25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g378cd117786_0_25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g378cd117786_0_25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g378cd117786_0_25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g378cd117786_0_25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0" name="Google Shape;610;g378cd117786_0_252"/>
          <p:cNvSpPr txBox="1"/>
          <p:nvPr/>
        </p:nvSpPr>
        <p:spPr>
          <a:xfrm>
            <a:off x="-1036325" y="27158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document.links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611" name="Google Shape;611;g378cd117786_0_252" title="Screenshot 2025-08-27 0035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6673"/>
            <a:ext cx="8845924" cy="1540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g378cd117786_0_252" title="Screenshot 2025-08-27 00351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65861"/>
            <a:ext cx="7347824" cy="1141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g37158408b39_0_30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618" name="Google Shape;618;g37158408b39_0_30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619" name="Google Shape;619;g37158408b39_0_30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g37158408b39_0_30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g37158408b39_0_30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g37158408b39_0_30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g37158408b39_0_30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g37158408b39_0_30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g37158408b39_0_30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6" name="Google Shape;626;g37158408b39_0_30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627" name="Google Shape;627;g37158408b39_0_30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g37158408b39_0_30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g37158408b39_0_30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g37158408b39_0_30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g37158408b39_0_30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g37158408b39_0_30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g37158408b39_0_30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4" name="Google Shape;634;g37158408b39_0_30"/>
          <p:cNvSpPr txBox="1"/>
          <p:nvPr/>
        </p:nvSpPr>
        <p:spPr>
          <a:xfrm>
            <a:off x="-1352400" y="271555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Element content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35" name="Google Shape;635;g37158408b39_0_30"/>
          <p:cNvSpPr txBox="1"/>
          <p:nvPr/>
        </p:nvSpPr>
        <p:spPr>
          <a:xfrm>
            <a:off x="265981" y="12763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element.textContent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element.innerHTML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g378cd117786_0_277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641" name="Google Shape;641;g378cd117786_0_277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642" name="Google Shape;642;g378cd117786_0_277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g378cd117786_0_277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g378cd117786_0_277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g378cd117786_0_277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g378cd117786_0_277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g378cd117786_0_277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g378cd117786_0_277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9" name="Google Shape;649;g378cd117786_0_277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650" name="Google Shape;650;g378cd117786_0_277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g378cd117786_0_277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g378cd117786_0_277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g378cd117786_0_277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g378cd117786_0_277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g378cd117786_0_277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g378cd117786_0_277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57" name="Google Shape;657;g378cd117786_0_277"/>
          <p:cNvSpPr txBox="1"/>
          <p:nvPr/>
        </p:nvSpPr>
        <p:spPr>
          <a:xfrm>
            <a:off x="-804725" y="351455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element.textContent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658" name="Google Shape;658;g378cd117786_0_277" title="Screenshot 2025-08-27 02412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75" y="1092530"/>
            <a:ext cx="49530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g378cd117786_0_277" title="Screenshot 2025-08-27 02415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75" y="3318300"/>
            <a:ext cx="44408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g378cd117786_0_303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665" name="Google Shape;665;g378cd117786_0_303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666" name="Google Shape;666;g378cd117786_0_303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g378cd117786_0_303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g378cd117786_0_303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g378cd117786_0_303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g378cd117786_0_303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g378cd117786_0_303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g378cd117786_0_303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3" name="Google Shape;673;g378cd117786_0_303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674" name="Google Shape;674;g378cd117786_0_303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g378cd117786_0_303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g378cd117786_0_303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g378cd117786_0_303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g378cd117786_0_303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g378cd117786_0_303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g378cd117786_0_303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1" name="Google Shape;681;g378cd117786_0_303"/>
          <p:cNvSpPr txBox="1"/>
          <p:nvPr/>
        </p:nvSpPr>
        <p:spPr>
          <a:xfrm>
            <a:off x="-804725" y="351455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element.innerHTML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682" name="Google Shape;682;g378cd117786_0_303" title="Screenshot 2025-08-27 0242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75" y="1327023"/>
            <a:ext cx="7927900" cy="101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g378cd117786_0_303" title="Screenshot 2025-08-27 02425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375" y="2554739"/>
            <a:ext cx="4923918" cy="1371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g37158408b39_0_58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689" name="Google Shape;689;g37158408b39_0_58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690" name="Google Shape;690;g37158408b39_0_5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g37158408b39_0_5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g37158408b39_0_5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g37158408b39_0_5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g37158408b39_0_5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g37158408b39_0_5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g37158408b39_0_5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7" name="Google Shape;697;g37158408b39_0_58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698" name="Google Shape;698;g37158408b39_0_5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g37158408b39_0_5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g37158408b39_0_5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g37158408b39_0_5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g37158408b39_0_5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g37158408b39_0_5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g37158408b39_0_5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5" name="Google Shape;705;g37158408b39_0_58"/>
          <p:cNvSpPr txBox="1"/>
          <p:nvPr/>
        </p:nvSpPr>
        <p:spPr>
          <a:xfrm>
            <a:off x="-1919475" y="311505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Attributes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06" name="Google Shape;706;g37158408b39_0_58"/>
          <p:cNvSpPr txBox="1"/>
          <p:nvPr/>
        </p:nvSpPr>
        <p:spPr>
          <a:xfrm>
            <a:off x="281950" y="1388225"/>
            <a:ext cx="8232900" cy="19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Element.attribute = “value”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Element.getAttribute(“attribute”)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Element.setAttribute(“attribute”,”value”)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Element.hasAttribute(“attribute”)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Element.removeAttribute(“attribute”)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g378cd117786_0_328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712" name="Google Shape;712;g378cd117786_0_328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713" name="Google Shape;713;g378cd117786_0_32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g378cd117786_0_32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g378cd117786_0_32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g378cd117786_0_32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g378cd117786_0_32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g378cd117786_0_32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g378cd117786_0_32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0" name="Google Shape;720;g378cd117786_0_328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721" name="Google Shape;721;g378cd117786_0_32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g378cd117786_0_32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g378cd117786_0_32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g378cd117786_0_32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g378cd117786_0_32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g378cd117786_0_32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g378cd117786_0_32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28" name="Google Shape;728;g378cd117786_0_328"/>
          <p:cNvSpPr txBox="1"/>
          <p:nvPr/>
        </p:nvSpPr>
        <p:spPr>
          <a:xfrm>
            <a:off x="-804725" y="351455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Element.attribute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729" name="Google Shape;729;g378cd117786_0_328" title="Screenshot 2025-08-27 03244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6549"/>
            <a:ext cx="6357676" cy="1189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g378cd117786_0_328" title="Screenshot 2025-08-27 03250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47817"/>
            <a:ext cx="3921133" cy="140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g378cd117786_0_328" title="Screenshot 2025-08-27 03250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034407"/>
            <a:ext cx="2334548" cy="861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g378cd117786_0_354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737" name="Google Shape;737;g378cd117786_0_354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738" name="Google Shape;738;g378cd117786_0_35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g378cd117786_0_35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g378cd117786_0_35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g378cd117786_0_35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g378cd117786_0_35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g378cd117786_0_35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g378cd117786_0_35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5" name="Google Shape;745;g378cd117786_0_354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746" name="Google Shape;746;g378cd117786_0_35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g378cd117786_0_35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g378cd117786_0_35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g378cd117786_0_35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g378cd117786_0_35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g378cd117786_0_35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g378cd117786_0_35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53" name="Google Shape;753;g378cd117786_0_354"/>
          <p:cNvSpPr txBox="1"/>
          <p:nvPr/>
        </p:nvSpPr>
        <p:spPr>
          <a:xfrm>
            <a:off x="-359362" y="3225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getAttribute/setAttribute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754" name="Google Shape;754;g378cd117786_0_354" title="Screenshot 2025-08-27 0326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8" y="1058713"/>
            <a:ext cx="88296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g378cd117786_0_354" title="Screenshot 2025-08-27 03263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5" y="2744652"/>
            <a:ext cx="3187292" cy="144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g378cd117786_0_354" title="Screenshot 2025-08-27 03263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2938" y="2744652"/>
            <a:ext cx="2866349" cy="104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Google Shape;761;g378cd117786_0_381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762" name="Google Shape;762;g378cd117786_0_381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763" name="Google Shape;763;g378cd117786_0_381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g378cd117786_0_381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g378cd117786_0_381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g378cd117786_0_381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g378cd117786_0_381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g378cd117786_0_381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g378cd117786_0_381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0" name="Google Shape;770;g378cd117786_0_381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771" name="Google Shape;771;g378cd117786_0_381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g378cd117786_0_381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g378cd117786_0_381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g378cd117786_0_381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g378cd117786_0_381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g378cd117786_0_381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g378cd117786_0_381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78" name="Google Shape;778;g378cd117786_0_381"/>
          <p:cNvSpPr txBox="1"/>
          <p:nvPr/>
        </p:nvSpPr>
        <p:spPr>
          <a:xfrm>
            <a:off x="-804725" y="351455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hasAttribute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779" name="Google Shape;779;g378cd117786_0_381" title="Screenshot 2025-08-27 0347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75" y="2781998"/>
            <a:ext cx="3662400" cy="17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g378cd117786_0_381" title="Screenshot 2025-08-27 03475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050" y="1076330"/>
            <a:ext cx="52673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5" name="Google Shape;785;g378cd117786_0_407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786" name="Google Shape;786;g378cd117786_0_407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787" name="Google Shape;787;g378cd117786_0_407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g378cd117786_0_407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g378cd117786_0_407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g378cd117786_0_407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g378cd117786_0_407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g378cd117786_0_407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g378cd117786_0_407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4" name="Google Shape;794;g378cd117786_0_407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795" name="Google Shape;795;g378cd117786_0_407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g378cd117786_0_407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g378cd117786_0_407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g378cd117786_0_407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g378cd117786_0_407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g378cd117786_0_407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g378cd117786_0_407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2" name="Google Shape;802;g378cd117786_0_407"/>
          <p:cNvSpPr txBox="1"/>
          <p:nvPr/>
        </p:nvSpPr>
        <p:spPr>
          <a:xfrm>
            <a:off x="-804725" y="351455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remove</a:t>
            </a: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Attribute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803" name="Google Shape;803;g378cd117786_0_407" title="Screenshot 2025-08-27 0354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00" y="2690521"/>
            <a:ext cx="3876825" cy="17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g378cd117786_0_407" title="Screenshot 2025-08-27 03540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125" y="2790698"/>
            <a:ext cx="3701981" cy="14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g378cd117786_0_407" title="Screenshot 2025-08-27 03541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125" y="961598"/>
            <a:ext cx="7411624" cy="1403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g378cd117786_0_433"/>
          <p:cNvGrpSpPr/>
          <p:nvPr/>
        </p:nvGrpSpPr>
        <p:grpSpPr>
          <a:xfrm>
            <a:off x="7723753" y="1058731"/>
            <a:ext cx="2840543" cy="3135700"/>
            <a:chOff x="7721175" y="2093194"/>
            <a:chExt cx="599587" cy="623846"/>
          </a:xfrm>
        </p:grpSpPr>
        <p:grpSp>
          <p:nvGrpSpPr>
            <p:cNvPr id="811" name="Google Shape;811;g378cd117786_0_433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812" name="Google Shape;812;g378cd117786_0_433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g378cd117786_0_433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g378cd117786_0_433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g378cd117786_0_433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g378cd117786_0_433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g378cd117786_0_433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g378cd117786_0_433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9" name="Google Shape;819;g378cd117786_0_433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820" name="Google Shape;820;g378cd117786_0_433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g378cd117786_0_433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g378cd117786_0_433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g378cd117786_0_433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g378cd117786_0_433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g378cd117786_0_433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g378cd117786_0_433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7" name="Google Shape;827;g378cd117786_0_433"/>
          <p:cNvSpPr txBox="1"/>
          <p:nvPr/>
        </p:nvSpPr>
        <p:spPr>
          <a:xfrm>
            <a:off x="-1919475" y="311505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Children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28" name="Google Shape;828;g378cd117786_0_433"/>
          <p:cNvSpPr txBox="1"/>
          <p:nvPr/>
        </p:nvSpPr>
        <p:spPr>
          <a:xfrm>
            <a:off x="281950" y="1388225"/>
            <a:ext cx="8232900" cy="24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childNodes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firstChild/firstElementChild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lastChild/lastElementChild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appendChild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InsertBefore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removeChild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>
            <p:ph type="title"/>
          </p:nvPr>
        </p:nvSpPr>
        <p:spPr>
          <a:xfrm>
            <a:off x="4452675" y="2405650"/>
            <a:ext cx="39780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Point 1</a:t>
            </a:r>
            <a:r>
              <a:rPr lang="en"/>
              <a:t> Recap</a:t>
            </a:r>
            <a:endParaRPr/>
          </a:p>
        </p:txBody>
      </p:sp>
      <p:sp>
        <p:nvSpPr>
          <p:cNvPr id="182" name="Google Shape;182;p3"/>
          <p:cNvSpPr txBox="1"/>
          <p:nvPr>
            <p:ph idx="2" type="title"/>
          </p:nvPr>
        </p:nvSpPr>
        <p:spPr>
          <a:xfrm>
            <a:off x="5889400" y="1384250"/>
            <a:ext cx="1412400" cy="84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83" name="Google Shape;183;p3"/>
          <p:cNvGrpSpPr/>
          <p:nvPr/>
        </p:nvGrpSpPr>
        <p:grpSpPr>
          <a:xfrm>
            <a:off x="7723728" y="1058734"/>
            <a:ext cx="2840543" cy="3135698"/>
            <a:chOff x="7721175" y="2093194"/>
            <a:chExt cx="599587" cy="623846"/>
          </a:xfrm>
        </p:grpSpPr>
        <p:grpSp>
          <p:nvGrpSpPr>
            <p:cNvPr id="184" name="Google Shape;184;p3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85" name="Google Shape;185;p3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2" name="Google Shape;192;p3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93" name="Google Shape;193;p3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00" name="Google Shape;20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6600" y="40174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6850" y="64794"/>
            <a:ext cx="1139750" cy="1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3" name="Google Shape;833;g378cd117786_0_455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834" name="Google Shape;834;g378cd117786_0_455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835" name="Google Shape;835;g378cd117786_0_455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g378cd117786_0_455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g378cd117786_0_455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g378cd117786_0_455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g378cd117786_0_455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g378cd117786_0_455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g378cd117786_0_455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2" name="Google Shape;842;g378cd117786_0_455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843" name="Google Shape;843;g378cd117786_0_455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g378cd117786_0_455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g378cd117786_0_455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g378cd117786_0_455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g378cd117786_0_455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g378cd117786_0_455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g378cd117786_0_455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50" name="Google Shape;850;g378cd117786_0_455"/>
          <p:cNvSpPr txBox="1"/>
          <p:nvPr/>
        </p:nvSpPr>
        <p:spPr>
          <a:xfrm>
            <a:off x="-629025" y="4313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childNodes vs children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851" name="Google Shape;851;g378cd117786_0_455" title="Screenshot 2025-08-27 1754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75" y="908175"/>
            <a:ext cx="6365996" cy="17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g378cd117786_0_455" title="Screenshot 2025-08-27 17533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725" y="2726374"/>
            <a:ext cx="2538396" cy="22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g378cd117786_0_455" title="Screenshot 2025-08-27 17543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6799" y="2860961"/>
            <a:ext cx="5463250" cy="21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g378cd117786_0_482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859" name="Google Shape;859;g378cd117786_0_482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860" name="Google Shape;860;g378cd117786_0_48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g378cd117786_0_48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g378cd117786_0_48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g378cd117786_0_48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g378cd117786_0_48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g378cd117786_0_48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g378cd117786_0_48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7" name="Google Shape;867;g378cd117786_0_482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868" name="Google Shape;868;g378cd117786_0_48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g378cd117786_0_48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g378cd117786_0_48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g378cd117786_0_48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g378cd117786_0_48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g378cd117786_0_48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g378cd117786_0_48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75" name="Google Shape;875;g378cd117786_0_482"/>
          <p:cNvSpPr txBox="1"/>
          <p:nvPr/>
        </p:nvSpPr>
        <p:spPr>
          <a:xfrm>
            <a:off x="-253350" y="367425"/>
            <a:ext cx="972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firstChild </a:t>
            </a: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vs firstElementChild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876" name="Google Shape;876;g378cd117786_0_482" title="Screenshot 2025-08-27 1757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25" y="1226825"/>
            <a:ext cx="7228339" cy="1214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g378cd117786_0_482" title="Screenshot 2025-08-27 17574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125" y="2678418"/>
            <a:ext cx="6576603" cy="1347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Google Shape;882;g378cd117786_0_508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883" name="Google Shape;883;g378cd117786_0_508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884" name="Google Shape;884;g378cd117786_0_50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g378cd117786_0_50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g378cd117786_0_50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g378cd117786_0_50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g378cd117786_0_50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g378cd117786_0_50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g378cd117786_0_50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1" name="Google Shape;891;g378cd117786_0_508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892" name="Google Shape;892;g378cd117786_0_50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g378cd117786_0_50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g378cd117786_0_50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g378cd117786_0_50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g378cd117786_0_50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g378cd117786_0_50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g378cd117786_0_50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9" name="Google Shape;899;g378cd117786_0_508"/>
          <p:cNvSpPr txBox="1"/>
          <p:nvPr/>
        </p:nvSpPr>
        <p:spPr>
          <a:xfrm>
            <a:off x="-253350" y="367425"/>
            <a:ext cx="972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last</a:t>
            </a: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Child vs lastElementChild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900" name="Google Shape;900;g378cd117786_0_508" title="Screenshot 2025-08-27 1800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25" y="2386375"/>
            <a:ext cx="5966765" cy="128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g378cd117786_0_508" title="Screenshot 2025-08-27 18003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75" y="1058725"/>
            <a:ext cx="4385150" cy="10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g378cd117786_0_508" title="Screenshot 2025-08-27 18003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800" y="3861350"/>
            <a:ext cx="4385150" cy="1019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7" name="Google Shape;907;g378cd117786_0_534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908" name="Google Shape;908;g378cd117786_0_534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909" name="Google Shape;909;g378cd117786_0_53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g378cd117786_0_53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g378cd117786_0_53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g378cd117786_0_53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g378cd117786_0_53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g378cd117786_0_53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g378cd117786_0_53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6" name="Google Shape;916;g378cd117786_0_534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917" name="Google Shape;917;g378cd117786_0_53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g378cd117786_0_53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g378cd117786_0_53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g378cd117786_0_53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g378cd117786_0_53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g378cd117786_0_53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g378cd117786_0_53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4" name="Google Shape;924;g378cd117786_0_534"/>
          <p:cNvSpPr txBox="1"/>
          <p:nvPr/>
        </p:nvSpPr>
        <p:spPr>
          <a:xfrm>
            <a:off x="-253350" y="367425"/>
            <a:ext cx="972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appendChild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925" name="Google Shape;925;g378cd117786_0_534" title="Screenshot 2025-08-27 1805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2525"/>
            <a:ext cx="7116425" cy="1266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g378cd117786_0_534" title="Screenshot 2025-08-27 18054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75114"/>
            <a:ext cx="2399098" cy="2345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g378cd117786_0_560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932" name="Google Shape;932;g378cd117786_0_560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933" name="Google Shape;933;g378cd117786_0_560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g378cd117786_0_560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g378cd117786_0_560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g378cd117786_0_560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g378cd117786_0_560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g378cd117786_0_560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g378cd117786_0_560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0" name="Google Shape;940;g378cd117786_0_560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941" name="Google Shape;941;g378cd117786_0_560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g378cd117786_0_560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g378cd117786_0_560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g378cd117786_0_560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g378cd117786_0_560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g378cd117786_0_560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g378cd117786_0_560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48" name="Google Shape;948;g378cd117786_0_560"/>
          <p:cNvSpPr txBox="1"/>
          <p:nvPr/>
        </p:nvSpPr>
        <p:spPr>
          <a:xfrm>
            <a:off x="-253350" y="367425"/>
            <a:ext cx="972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insertBefore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949" name="Google Shape;949;g378cd117786_0_560" title="Screenshot 2025-08-27 1811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2525"/>
            <a:ext cx="7236219" cy="138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g378cd117786_0_560" title="Screenshot 2025-08-27 18113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70440"/>
            <a:ext cx="3155830" cy="2305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g378cd117786_0_585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956" name="Google Shape;956;g378cd117786_0_585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957" name="Google Shape;957;g378cd117786_0_585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g378cd117786_0_585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g378cd117786_0_585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g378cd117786_0_585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g378cd117786_0_585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g378cd117786_0_585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g378cd117786_0_585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4" name="Google Shape;964;g378cd117786_0_585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965" name="Google Shape;965;g378cd117786_0_585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g378cd117786_0_585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g378cd117786_0_585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g378cd117786_0_585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g378cd117786_0_585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g378cd117786_0_585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g378cd117786_0_585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2" name="Google Shape;972;g378cd117786_0_585"/>
          <p:cNvSpPr txBox="1"/>
          <p:nvPr/>
        </p:nvSpPr>
        <p:spPr>
          <a:xfrm>
            <a:off x="-253350" y="367425"/>
            <a:ext cx="972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removeChild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973" name="Google Shape;973;g378cd117786_0_585" title="Screenshot 2025-08-27 1817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2525"/>
            <a:ext cx="7368891" cy="1356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g378cd117786_0_585" title="Screenshot 2025-08-27 18170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72572"/>
            <a:ext cx="3383817" cy="1817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g378cd117786_0_610"/>
          <p:cNvGrpSpPr/>
          <p:nvPr/>
        </p:nvGrpSpPr>
        <p:grpSpPr>
          <a:xfrm>
            <a:off x="7723753" y="1058731"/>
            <a:ext cx="2840543" cy="3135700"/>
            <a:chOff x="7721175" y="2093194"/>
            <a:chExt cx="599587" cy="623846"/>
          </a:xfrm>
        </p:grpSpPr>
        <p:grpSp>
          <p:nvGrpSpPr>
            <p:cNvPr id="980" name="Google Shape;980;g378cd117786_0_610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981" name="Google Shape;981;g378cd117786_0_610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g378cd117786_0_610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g378cd117786_0_610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g378cd117786_0_610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g378cd117786_0_610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g378cd117786_0_610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g378cd117786_0_610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8" name="Google Shape;988;g378cd117786_0_610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989" name="Google Shape;989;g378cd117786_0_610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g378cd117786_0_610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g378cd117786_0_610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g378cd117786_0_610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g378cd117786_0_610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g378cd117786_0_610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g378cd117786_0_610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6" name="Google Shape;996;g378cd117786_0_610"/>
          <p:cNvSpPr txBox="1"/>
          <p:nvPr/>
        </p:nvSpPr>
        <p:spPr>
          <a:xfrm>
            <a:off x="-1919475" y="311505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Node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97" name="Google Shape;997;g378cd117786_0_610"/>
          <p:cNvSpPr txBox="1"/>
          <p:nvPr/>
        </p:nvSpPr>
        <p:spPr>
          <a:xfrm>
            <a:off x="281950" y="1388225"/>
            <a:ext cx="82329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nodeName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nodeValue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nodeType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cloneNode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parentNode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Siblings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g378cd117786_0_632"/>
          <p:cNvGrpSpPr/>
          <p:nvPr/>
        </p:nvGrpSpPr>
        <p:grpSpPr>
          <a:xfrm>
            <a:off x="7723748" y="1066733"/>
            <a:ext cx="2840543" cy="3135700"/>
            <a:chOff x="7721175" y="2093194"/>
            <a:chExt cx="599587" cy="623846"/>
          </a:xfrm>
        </p:grpSpPr>
        <p:grpSp>
          <p:nvGrpSpPr>
            <p:cNvPr id="1003" name="Google Shape;1003;g378cd117786_0_632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004" name="Google Shape;1004;g378cd117786_0_63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g378cd117786_0_63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g378cd117786_0_63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g378cd117786_0_63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g378cd117786_0_63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g378cd117786_0_63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g378cd117786_0_63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1" name="Google Shape;1011;g378cd117786_0_632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012" name="Google Shape;1012;g378cd117786_0_63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g378cd117786_0_63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g378cd117786_0_63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g378cd117786_0_63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g378cd117786_0_63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g378cd117786_0_63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g378cd117786_0_63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19" name="Google Shape;1019;g378cd117786_0_632"/>
          <p:cNvSpPr txBox="1"/>
          <p:nvPr/>
        </p:nvSpPr>
        <p:spPr>
          <a:xfrm>
            <a:off x="-253350" y="367425"/>
            <a:ext cx="972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nodeName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020" name="Google Shape;1020;g378cd117786_0_632" title="Screenshot 2025-08-27 1827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75" y="2485100"/>
            <a:ext cx="8482650" cy="1143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1" name="Google Shape;1021;g378cd117786_0_632" title="Screenshot 2025-08-27 18273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75" y="3866688"/>
            <a:ext cx="7353611" cy="80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g378cd117786_0_632" title="Screenshot 2025-08-27 18301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00" y="973000"/>
            <a:ext cx="4728670" cy="14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oogle Shape;1027;g378cd117786_0_657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1028" name="Google Shape;1028;g378cd117786_0_657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029" name="Google Shape;1029;g378cd117786_0_657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g378cd117786_0_657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g378cd117786_0_657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g378cd117786_0_657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g378cd117786_0_657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g378cd117786_0_657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g378cd117786_0_657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6" name="Google Shape;1036;g378cd117786_0_657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037" name="Google Shape;1037;g378cd117786_0_657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g378cd117786_0_657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g378cd117786_0_657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g378cd117786_0_657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g378cd117786_0_657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g378cd117786_0_657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g378cd117786_0_657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4" name="Google Shape;1044;g378cd117786_0_657"/>
          <p:cNvSpPr txBox="1"/>
          <p:nvPr/>
        </p:nvSpPr>
        <p:spPr>
          <a:xfrm>
            <a:off x="-253350" y="367425"/>
            <a:ext cx="972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nodeValue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045" name="Google Shape;1045;g378cd117786_0_657" title="Screenshot 2025-08-27 1829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2525"/>
            <a:ext cx="8549449" cy="1199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1046;g378cd117786_0_657" title="Screenshot 2025-08-27 18295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92437"/>
            <a:ext cx="4112235" cy="137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Google Shape;1051;g378cd117786_0_683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1052" name="Google Shape;1052;g378cd117786_0_683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053" name="Google Shape;1053;g378cd117786_0_683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g378cd117786_0_683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g378cd117786_0_683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g378cd117786_0_683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g378cd117786_0_683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g378cd117786_0_683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g378cd117786_0_683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0" name="Google Shape;1060;g378cd117786_0_683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061" name="Google Shape;1061;g378cd117786_0_683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g378cd117786_0_683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g378cd117786_0_683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g378cd117786_0_683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g378cd117786_0_683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g378cd117786_0_683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g378cd117786_0_683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8" name="Google Shape;1068;g378cd117786_0_683"/>
          <p:cNvSpPr txBox="1"/>
          <p:nvPr/>
        </p:nvSpPr>
        <p:spPr>
          <a:xfrm>
            <a:off x="-253350" y="367425"/>
            <a:ext cx="972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nodeType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069" name="Google Shape;1069;g378cd117786_0_683" title="Screenshot 2025-08-27 1833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50" y="1443913"/>
            <a:ext cx="8555050" cy="1279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0" name="Google Shape;1070;g378cd117786_0_683" title="Screenshot 2025-08-27 18332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450" y="2943111"/>
            <a:ext cx="3851148" cy="75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4"/>
          <p:cNvGrpSpPr/>
          <p:nvPr/>
        </p:nvGrpSpPr>
        <p:grpSpPr>
          <a:xfrm>
            <a:off x="7723728" y="1058734"/>
            <a:ext cx="2840543" cy="3135698"/>
            <a:chOff x="7721175" y="2093194"/>
            <a:chExt cx="599587" cy="623846"/>
          </a:xfrm>
        </p:grpSpPr>
        <p:grpSp>
          <p:nvGrpSpPr>
            <p:cNvPr id="207" name="Google Shape;207;p4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208" name="Google Shape;208;p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" name="Google Shape;215;p4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216" name="Google Shape;216;p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3" name="Google Shape;223;p4"/>
          <p:cNvSpPr txBox="1"/>
          <p:nvPr/>
        </p:nvSpPr>
        <p:spPr>
          <a:xfrm>
            <a:off x="790371" y="2899791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4800" u="none" cap="none" strike="noStrike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Come to the stage </a:t>
            </a:r>
            <a:endParaRPr b="1" i="0" sz="4800" u="none" cap="none" strike="noStrike">
              <a:solidFill>
                <a:srgbClr val="EFC05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4800" u="none" cap="none" strike="noStrike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يا حلو (☆▽☆)</a:t>
            </a:r>
            <a:endParaRPr b="1" i="0" sz="4800" u="none" cap="none" strike="noStrike">
              <a:solidFill>
                <a:srgbClr val="EFC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Google Shape;1075;g378cd117786_0_708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1076" name="Google Shape;1076;g378cd117786_0_708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077" name="Google Shape;1077;g378cd117786_0_70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g378cd117786_0_70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g378cd117786_0_70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g378cd117786_0_70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g378cd117786_0_70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g378cd117786_0_70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g378cd117786_0_70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4" name="Google Shape;1084;g378cd117786_0_708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085" name="Google Shape;1085;g378cd117786_0_70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g378cd117786_0_70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g378cd117786_0_70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g378cd117786_0_70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g378cd117786_0_70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g378cd117786_0_70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g378cd117786_0_70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92" name="Google Shape;1092;g378cd117786_0_708"/>
          <p:cNvSpPr txBox="1"/>
          <p:nvPr/>
        </p:nvSpPr>
        <p:spPr>
          <a:xfrm>
            <a:off x="-253350" y="367425"/>
            <a:ext cx="972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cloneNode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093" name="Google Shape;1093;g378cd117786_0_708" title="Screenshot 2025-08-27 18460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2525"/>
            <a:ext cx="3348167" cy="1639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g378cd117786_0_708" title="Screenshot 2025-08-27 18460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91540"/>
            <a:ext cx="5566952" cy="116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g378cd117786_0_708" title="Screenshot 2025-08-27 18464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7179" y="1939150"/>
            <a:ext cx="3014175" cy="24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0" name="Google Shape;1100;g378cd117786_0_734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1101" name="Google Shape;1101;g378cd117786_0_734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102" name="Google Shape;1102;g378cd117786_0_73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g378cd117786_0_73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g378cd117786_0_73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g378cd117786_0_73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g378cd117786_0_73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g378cd117786_0_73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g378cd117786_0_73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9" name="Google Shape;1109;g378cd117786_0_734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110" name="Google Shape;1110;g378cd117786_0_73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g378cd117786_0_73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g378cd117786_0_73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g378cd117786_0_73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g378cd117786_0_73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g378cd117786_0_73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g378cd117786_0_73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17" name="Google Shape;1117;g378cd117786_0_734"/>
          <p:cNvSpPr txBox="1"/>
          <p:nvPr/>
        </p:nvSpPr>
        <p:spPr>
          <a:xfrm>
            <a:off x="-253350" y="367425"/>
            <a:ext cx="972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cloneNode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118" name="Google Shape;1118;g378cd117786_0_734" title="Screenshot 2025-08-27 18460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2525"/>
            <a:ext cx="3348167" cy="1639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9" name="Google Shape;1119;g378cd117786_0_734" title="Screenshot 2025-08-27 18460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91540"/>
            <a:ext cx="5566952" cy="116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0" name="Google Shape;1120;g378cd117786_0_734" title="Screenshot 2025-08-27 18464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7179" y="1939150"/>
            <a:ext cx="3014175" cy="24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5" name="Google Shape;1125;g378cd117786_0_758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1126" name="Google Shape;1126;g378cd117786_0_758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127" name="Google Shape;1127;g378cd117786_0_75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g378cd117786_0_75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g378cd117786_0_75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g378cd117786_0_75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g378cd117786_0_75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g378cd117786_0_75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g378cd117786_0_75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4" name="Google Shape;1134;g378cd117786_0_758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135" name="Google Shape;1135;g378cd117786_0_75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g378cd117786_0_75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g378cd117786_0_75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g378cd117786_0_75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g378cd117786_0_75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g378cd117786_0_75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g378cd117786_0_75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42" name="Google Shape;1142;g378cd117786_0_758"/>
          <p:cNvSpPr txBox="1"/>
          <p:nvPr/>
        </p:nvSpPr>
        <p:spPr>
          <a:xfrm>
            <a:off x="-253350" y="367425"/>
            <a:ext cx="972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ParentNode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143" name="Google Shape;1143;g378cd117786_0_758" title="Screenshot 2025-08-27 2011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2525"/>
            <a:ext cx="3808031" cy="1380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4" name="Google Shape;1144;g378cd117786_0_758" title="Screenshot 2025-08-27 20112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63341"/>
            <a:ext cx="6069050" cy="892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5" name="Google Shape;1145;g378cd117786_0_758" title="Screenshot 2025-08-27 20192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025" y="3636351"/>
            <a:ext cx="4073450" cy="16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0" name="Google Shape;1150;g378cd117786_0_785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1151" name="Google Shape;1151;g378cd117786_0_785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152" name="Google Shape;1152;g378cd117786_0_785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g378cd117786_0_785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g378cd117786_0_785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g378cd117786_0_785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g378cd117786_0_785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g378cd117786_0_785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g378cd117786_0_785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9" name="Google Shape;1159;g378cd117786_0_785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160" name="Google Shape;1160;g378cd117786_0_785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g378cd117786_0_785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g378cd117786_0_785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g378cd117786_0_785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g378cd117786_0_785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g378cd117786_0_785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g378cd117786_0_785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67" name="Google Shape;1167;g378cd117786_0_785"/>
          <p:cNvSpPr txBox="1"/>
          <p:nvPr/>
        </p:nvSpPr>
        <p:spPr>
          <a:xfrm>
            <a:off x="-253350" y="367425"/>
            <a:ext cx="972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Siblings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168" name="Google Shape;1168;g378cd117786_0_785" title="Screenshot 2025-08-27 20215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2525"/>
            <a:ext cx="7355574" cy="133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g378cd117786_0_785" title="Screenshot 2025-08-27 20215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53651"/>
            <a:ext cx="4725570" cy="123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" name="Google Shape;1174;g378cd117786_0_812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1175" name="Google Shape;1175;g378cd117786_0_812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176" name="Google Shape;1176;g378cd117786_0_81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g378cd117786_0_81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g378cd117786_0_81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g378cd117786_0_81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g378cd117786_0_81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g378cd117786_0_81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g378cd117786_0_81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3" name="Google Shape;1183;g378cd117786_0_812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184" name="Google Shape;1184;g378cd117786_0_81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g378cd117786_0_81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g378cd117786_0_81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g378cd117786_0_81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g378cd117786_0_81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g378cd117786_0_81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g378cd117786_0_81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91" name="Google Shape;1191;g378cd117786_0_812"/>
          <p:cNvSpPr txBox="1"/>
          <p:nvPr/>
        </p:nvSpPr>
        <p:spPr>
          <a:xfrm>
            <a:off x="-253350" y="367425"/>
            <a:ext cx="972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Contains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192" name="Google Shape;1192;g378cd117786_0_812" title="Screenshot 2025-08-27 20271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2525"/>
            <a:ext cx="7959169" cy="1398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3" name="Google Shape;1193;g378cd117786_0_812" title="Screenshot 2025-08-27 20272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12043"/>
            <a:ext cx="3820401" cy="899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" name="Google Shape;1198;g378cd117786_0_837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1199" name="Google Shape;1199;g378cd117786_0_837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200" name="Google Shape;1200;g378cd117786_0_837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g378cd117786_0_837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g378cd117786_0_837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g378cd117786_0_837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g378cd117786_0_837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g378cd117786_0_837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g378cd117786_0_837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7" name="Google Shape;1207;g378cd117786_0_837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208" name="Google Shape;1208;g378cd117786_0_837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g378cd117786_0_837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g378cd117786_0_837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g378cd117786_0_837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g378cd117786_0_837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g378cd117786_0_837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g378cd117786_0_837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15" name="Google Shape;1215;g378cd117786_0_837"/>
          <p:cNvSpPr txBox="1"/>
          <p:nvPr/>
        </p:nvSpPr>
        <p:spPr>
          <a:xfrm>
            <a:off x="-253350" y="367425"/>
            <a:ext cx="972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Style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216" name="Google Shape;1216;g378cd117786_0_837" title="Screenshot 2025-08-27 2032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75" y="2965375"/>
            <a:ext cx="79724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7" name="Google Shape;1217;g378cd117786_0_837" title="Screenshot 2025-08-27 20324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75" y="940126"/>
            <a:ext cx="6168526" cy="19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2" name="Google Shape;1222;g378cd117786_0_862"/>
          <p:cNvGrpSpPr/>
          <p:nvPr/>
        </p:nvGrpSpPr>
        <p:grpSpPr>
          <a:xfrm>
            <a:off x="7723753" y="1058731"/>
            <a:ext cx="2840543" cy="3135700"/>
            <a:chOff x="7721175" y="2093194"/>
            <a:chExt cx="599587" cy="623846"/>
          </a:xfrm>
        </p:grpSpPr>
        <p:grpSp>
          <p:nvGrpSpPr>
            <p:cNvPr id="1223" name="Google Shape;1223;g378cd117786_0_862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224" name="Google Shape;1224;g378cd117786_0_86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g378cd117786_0_86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g378cd117786_0_86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g378cd117786_0_86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g378cd117786_0_86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g378cd117786_0_86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g378cd117786_0_86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1" name="Google Shape;1231;g378cd117786_0_862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232" name="Google Shape;1232;g378cd117786_0_86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g378cd117786_0_86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g378cd117786_0_86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g378cd117786_0_86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g378cd117786_0_86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g378cd117786_0_86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g378cd117786_0_86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39" name="Google Shape;1239;g378cd117786_0_862"/>
          <p:cNvSpPr txBox="1"/>
          <p:nvPr/>
        </p:nvSpPr>
        <p:spPr>
          <a:xfrm>
            <a:off x="-1919475" y="311505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Document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40" name="Google Shape;1240;g378cd117786_0_862"/>
          <p:cNvSpPr txBox="1"/>
          <p:nvPr/>
        </p:nvSpPr>
        <p:spPr>
          <a:xfrm>
            <a:off x="281950" y="1388225"/>
            <a:ext cx="82329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inputEncoding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lastModfied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URL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createElement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createTextNode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createComment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createAttribute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5" name="Google Shape;1245;g378cd117786_0_884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1246" name="Google Shape;1246;g378cd117786_0_884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247" name="Google Shape;1247;g378cd117786_0_88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g378cd117786_0_88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g378cd117786_0_88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g378cd117786_0_88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g378cd117786_0_88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g378cd117786_0_88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g378cd117786_0_88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4" name="Google Shape;1254;g378cd117786_0_884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255" name="Google Shape;1255;g378cd117786_0_88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g378cd117786_0_88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g378cd117786_0_88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g378cd117786_0_88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g378cd117786_0_88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g378cd117786_0_88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g378cd117786_0_88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62" name="Google Shape;1262;g378cd117786_0_884"/>
          <p:cNvSpPr txBox="1"/>
          <p:nvPr/>
        </p:nvSpPr>
        <p:spPr>
          <a:xfrm>
            <a:off x="-253350" y="367425"/>
            <a:ext cx="972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inputEncoding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263" name="Google Shape;1263;g378cd117786_0_884" title="Screenshot 2025-08-27 2041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2525"/>
            <a:ext cx="6919350" cy="16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4" name="Google Shape;1264;g378cd117786_0_884" title="Screenshot 2025-08-27 20414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37074"/>
            <a:ext cx="5914667" cy="53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" name="Google Shape;1269;g378cd117786_0_909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1270" name="Google Shape;1270;g378cd117786_0_909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271" name="Google Shape;1271;g378cd117786_0_909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g378cd117786_0_909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g378cd117786_0_909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g378cd117786_0_909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g378cd117786_0_909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g378cd117786_0_909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g378cd117786_0_909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8" name="Google Shape;1278;g378cd117786_0_909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279" name="Google Shape;1279;g378cd117786_0_909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g378cd117786_0_909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g378cd117786_0_909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g378cd117786_0_909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g378cd117786_0_909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g378cd117786_0_909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g378cd117786_0_909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86" name="Google Shape;1286;g378cd117786_0_909"/>
          <p:cNvSpPr txBox="1"/>
          <p:nvPr/>
        </p:nvSpPr>
        <p:spPr>
          <a:xfrm>
            <a:off x="-253350" y="367425"/>
            <a:ext cx="972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inputlastModified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287" name="Google Shape;1287;g378cd117786_0_909" title="Screenshot 2025-08-27 204247.png"/>
          <p:cNvPicPr preferRelativeResize="0"/>
          <p:nvPr/>
        </p:nvPicPr>
        <p:blipFill rotWithShape="1">
          <a:blip r:embed="rId3">
            <a:alphaModFix/>
          </a:blip>
          <a:srcRect b="9" l="0" r="0" t="7440"/>
          <a:stretch/>
        </p:blipFill>
        <p:spPr>
          <a:xfrm>
            <a:off x="152400" y="1199076"/>
            <a:ext cx="6589300" cy="13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8" name="Google Shape;1288;g378cd117786_0_909" title="Screenshot 2025-08-27 2043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89774"/>
            <a:ext cx="4359588" cy="104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g378cd117786_0_934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1294" name="Google Shape;1294;g378cd117786_0_934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295" name="Google Shape;1295;g378cd117786_0_93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g378cd117786_0_93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g378cd117786_0_93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g378cd117786_0_93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g378cd117786_0_93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g378cd117786_0_93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g378cd117786_0_93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2" name="Google Shape;1302;g378cd117786_0_934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303" name="Google Shape;1303;g378cd117786_0_93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g378cd117786_0_93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g378cd117786_0_93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g378cd117786_0_93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g378cd117786_0_93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g378cd117786_0_93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g378cd117786_0_93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10" name="Google Shape;1310;g378cd117786_0_934"/>
          <p:cNvSpPr txBox="1"/>
          <p:nvPr/>
        </p:nvSpPr>
        <p:spPr>
          <a:xfrm>
            <a:off x="-253350" y="367425"/>
            <a:ext cx="972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URL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311" name="Google Shape;1311;g378cd117786_0_934" title="Screenshot 2025-08-27 2044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2525"/>
            <a:ext cx="5799794" cy="10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" name="Google Shape;1312;g378cd117786_0_934" title="Screenshot 2025-08-27 20441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02158"/>
            <a:ext cx="6173975" cy="1275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 txBox="1"/>
          <p:nvPr>
            <p:ph type="title"/>
          </p:nvPr>
        </p:nvSpPr>
        <p:spPr>
          <a:xfrm>
            <a:off x="-410700" y="2322313"/>
            <a:ext cx="58560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Point</a:t>
            </a:r>
            <a:r>
              <a:rPr lang="en"/>
              <a:t> </a:t>
            </a:r>
            <a:br>
              <a:rPr lang="en"/>
            </a:br>
            <a:endParaRPr/>
          </a:p>
        </p:txBody>
      </p:sp>
      <p:sp>
        <p:nvSpPr>
          <p:cNvPr id="229" name="Google Shape;229;p5"/>
          <p:cNvSpPr txBox="1"/>
          <p:nvPr>
            <p:ph idx="2" type="title"/>
          </p:nvPr>
        </p:nvSpPr>
        <p:spPr>
          <a:xfrm>
            <a:off x="1811099" y="1377878"/>
            <a:ext cx="1412400" cy="84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0" name="Google Shape;230;p5"/>
          <p:cNvSpPr txBox="1"/>
          <p:nvPr/>
        </p:nvSpPr>
        <p:spPr>
          <a:xfrm>
            <a:off x="4662885" y="2240560"/>
            <a:ext cx="42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36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Dom</a:t>
            </a:r>
            <a:endParaRPr b="1" i="0" sz="3600" u="none" cap="none" strike="noStrike">
              <a:solidFill>
                <a:schemeClr val="dk2"/>
              </a:solidFill>
              <a:highlight>
                <a:schemeClr val="dk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31" name="Google Shape;231;p5"/>
          <p:cNvGrpSpPr/>
          <p:nvPr/>
        </p:nvGrpSpPr>
        <p:grpSpPr>
          <a:xfrm>
            <a:off x="-1452792" y="1215319"/>
            <a:ext cx="2840543" cy="3135700"/>
            <a:chOff x="7721175" y="2093194"/>
            <a:chExt cx="599587" cy="623846"/>
          </a:xfrm>
        </p:grpSpPr>
        <p:grpSp>
          <p:nvGrpSpPr>
            <p:cNvPr id="232" name="Google Shape;232;p5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" name="Google Shape;240;p5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241" name="Google Shape;241;p5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48" name="Google Shape;2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6600" y="40174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6850" y="64794"/>
            <a:ext cx="1139750" cy="1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7" name="Google Shape;1317;g378cd117786_0_959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1318" name="Google Shape;1318;g378cd117786_0_959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319" name="Google Shape;1319;g378cd117786_0_959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g378cd117786_0_959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g378cd117786_0_959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g378cd117786_0_959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g378cd117786_0_959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g378cd117786_0_959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g378cd117786_0_959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6" name="Google Shape;1326;g378cd117786_0_959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327" name="Google Shape;1327;g378cd117786_0_959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g378cd117786_0_959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g378cd117786_0_959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g378cd117786_0_959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g378cd117786_0_959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g378cd117786_0_959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g378cd117786_0_959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34" name="Google Shape;1334;g378cd117786_0_959"/>
          <p:cNvSpPr txBox="1"/>
          <p:nvPr/>
        </p:nvSpPr>
        <p:spPr>
          <a:xfrm>
            <a:off x="-253350" y="367425"/>
            <a:ext cx="972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Create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335" name="Google Shape;1335;g378cd117786_0_959" title="Screenshot 2025-08-27 20505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75" y="295850"/>
            <a:ext cx="8811772" cy="2392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6" name="Google Shape;1336;g378cd117786_0_959" title="Screenshot 2025-08-27 20510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100" y="1951327"/>
            <a:ext cx="4355950" cy="29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34fccee8345_0_290"/>
          <p:cNvSpPr/>
          <p:nvPr/>
        </p:nvSpPr>
        <p:spPr>
          <a:xfrm>
            <a:off x="0" y="4643700"/>
            <a:ext cx="3143400" cy="499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8575" rotWithShape="0" algn="bl" dist="19050">
              <a:srgbClr val="000000">
                <a:alpha val="2039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g34fccee8345_0_290"/>
          <p:cNvSpPr txBox="1"/>
          <p:nvPr/>
        </p:nvSpPr>
        <p:spPr>
          <a:xfrm>
            <a:off x="3606561" y="1133082"/>
            <a:ext cx="42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36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Task One</a:t>
            </a:r>
            <a:endParaRPr b="1" i="0" sz="3600" u="none" cap="none" strike="noStrike">
              <a:solidFill>
                <a:schemeClr val="dk2"/>
              </a:solidFill>
              <a:highlight>
                <a:schemeClr val="dk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43" name="Google Shape;1343;g34fccee8345_0_290"/>
          <p:cNvGrpSpPr/>
          <p:nvPr/>
        </p:nvGrpSpPr>
        <p:grpSpPr>
          <a:xfrm>
            <a:off x="-1452782" y="1215315"/>
            <a:ext cx="2840543" cy="3135700"/>
            <a:chOff x="7721175" y="2093194"/>
            <a:chExt cx="599587" cy="623846"/>
          </a:xfrm>
        </p:grpSpPr>
        <p:grpSp>
          <p:nvGrpSpPr>
            <p:cNvPr id="1344" name="Google Shape;1344;g34fccee8345_0_290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345" name="Google Shape;1345;g34fccee8345_0_290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g34fccee8345_0_290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g34fccee8345_0_290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g34fccee8345_0_290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g34fccee8345_0_290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g34fccee8345_0_290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g34fccee8345_0_290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2" name="Google Shape;1352;g34fccee8345_0_290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353" name="Google Shape;1353;g34fccee8345_0_290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g34fccee8345_0_290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g34fccee8345_0_290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g34fccee8345_0_290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g34fccee8345_0_290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g34fccee8345_0_290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g34fccee8345_0_290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360" name="Google Shape;1360;g34fccee8345_0_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3638" y="1847382"/>
            <a:ext cx="3132918" cy="3132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1" name="Google Shape;1361;g34fccee8345_0_2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6600" y="40174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2" name="Google Shape;1362;g34fccee8345_0_2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6850" y="64794"/>
            <a:ext cx="1139750" cy="1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34fccee8345_0_315"/>
          <p:cNvSpPr/>
          <p:nvPr/>
        </p:nvSpPr>
        <p:spPr>
          <a:xfrm>
            <a:off x="0" y="4643700"/>
            <a:ext cx="3143400" cy="499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8575" rotWithShape="0" algn="bl" dist="19050">
              <a:srgbClr val="000000">
                <a:alpha val="2039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8" name="Google Shape;1368;g34fccee8345_0_315"/>
          <p:cNvGrpSpPr/>
          <p:nvPr/>
        </p:nvGrpSpPr>
        <p:grpSpPr>
          <a:xfrm>
            <a:off x="-1452782" y="1215315"/>
            <a:ext cx="2840543" cy="3135700"/>
            <a:chOff x="7721175" y="2093194"/>
            <a:chExt cx="599587" cy="623846"/>
          </a:xfrm>
        </p:grpSpPr>
        <p:grpSp>
          <p:nvGrpSpPr>
            <p:cNvPr id="1369" name="Google Shape;1369;g34fccee8345_0_315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370" name="Google Shape;1370;g34fccee8345_0_315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g34fccee8345_0_315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g34fccee8345_0_315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g34fccee8345_0_315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g34fccee8345_0_315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g34fccee8345_0_315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g34fccee8345_0_315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7" name="Google Shape;1377;g34fccee8345_0_315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378" name="Google Shape;1378;g34fccee8345_0_315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g34fccee8345_0_315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g34fccee8345_0_315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g34fccee8345_0_315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g34fccee8345_0_315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g34fccee8345_0_315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g34fccee8345_0_315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385" name="Google Shape;1385;g34fccee8345_0_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6600" y="40174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6" name="Google Shape;1386;g34fccee8345_0_3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6850" y="64794"/>
            <a:ext cx="1139750" cy="11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7" name="Google Shape;1387;g34fccee8345_0_315"/>
          <p:cNvSpPr txBox="1"/>
          <p:nvPr/>
        </p:nvSpPr>
        <p:spPr>
          <a:xfrm>
            <a:off x="1731450" y="1382625"/>
            <a:ext cx="5686500" cy="23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b="1" i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Make a website with two buttons and paragraph</a:t>
            </a:r>
            <a:endParaRPr b="1" i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b="1" i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First button will change the color and text of the paragraph into something else</a:t>
            </a:r>
            <a:endParaRPr b="1" i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b="1" i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Second button will reset it to what it was</a:t>
            </a:r>
            <a:endParaRPr b="1" i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37158408b39_0_263"/>
          <p:cNvSpPr/>
          <p:nvPr/>
        </p:nvSpPr>
        <p:spPr>
          <a:xfrm>
            <a:off x="0" y="4643700"/>
            <a:ext cx="3143400" cy="499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8575" rotWithShape="0" algn="bl" dist="19050">
              <a:srgbClr val="000000">
                <a:alpha val="2039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3" name="Google Shape;1393;g37158408b39_0_263"/>
          <p:cNvGrpSpPr/>
          <p:nvPr/>
        </p:nvGrpSpPr>
        <p:grpSpPr>
          <a:xfrm>
            <a:off x="-1452782" y="1215315"/>
            <a:ext cx="2840543" cy="3135700"/>
            <a:chOff x="7721175" y="2093194"/>
            <a:chExt cx="599587" cy="623846"/>
          </a:xfrm>
        </p:grpSpPr>
        <p:grpSp>
          <p:nvGrpSpPr>
            <p:cNvPr id="1394" name="Google Shape;1394;g37158408b39_0_263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395" name="Google Shape;1395;g37158408b39_0_263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g37158408b39_0_263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g37158408b39_0_263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g37158408b39_0_263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g37158408b39_0_263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g37158408b39_0_263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g37158408b39_0_263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2" name="Google Shape;1402;g37158408b39_0_263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403" name="Google Shape;1403;g37158408b39_0_263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g37158408b39_0_263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g37158408b39_0_263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g37158408b39_0_263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g37158408b39_0_263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g37158408b39_0_263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g37158408b39_0_263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410" name="Google Shape;1410;g37158408b39_0_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6600" y="40174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1" name="Google Shape;1411;g37158408b39_0_2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6850" y="64794"/>
            <a:ext cx="1139750" cy="11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2" name="Google Shape;1412;g37158408b39_0_263" title="Screenshot 2025-08-27 205317.png"/>
          <p:cNvPicPr preferRelativeResize="0"/>
          <p:nvPr/>
        </p:nvPicPr>
        <p:blipFill rotWithShape="1">
          <a:blip r:embed="rId5">
            <a:alphaModFix/>
          </a:blip>
          <a:srcRect b="0" l="0" r="28967" t="0"/>
          <a:stretch/>
        </p:blipFill>
        <p:spPr>
          <a:xfrm>
            <a:off x="989075" y="1181225"/>
            <a:ext cx="3143400" cy="23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3" name="Google Shape;1413;g37158408b39_0_263" title="Screenshot 2025-08-27 205320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6852" y="1215328"/>
            <a:ext cx="3479075" cy="22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36a87349d72_0_229"/>
          <p:cNvSpPr/>
          <p:nvPr/>
        </p:nvSpPr>
        <p:spPr>
          <a:xfrm>
            <a:off x="0" y="4643700"/>
            <a:ext cx="3143400" cy="499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8575" rotWithShape="0" algn="bl" dist="19050">
              <a:srgbClr val="000000">
                <a:alpha val="21176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g36a87349d72_0_229"/>
          <p:cNvSpPr txBox="1"/>
          <p:nvPr/>
        </p:nvSpPr>
        <p:spPr>
          <a:xfrm>
            <a:off x="3606561" y="1133082"/>
            <a:ext cx="42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36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Task Two</a:t>
            </a:r>
            <a:endParaRPr b="1" i="0" sz="3600" u="none" cap="none" strike="noStrike">
              <a:solidFill>
                <a:schemeClr val="dk2"/>
              </a:solidFill>
              <a:highlight>
                <a:schemeClr val="dk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420" name="Google Shape;1420;g36a87349d72_0_229"/>
          <p:cNvGrpSpPr/>
          <p:nvPr/>
        </p:nvGrpSpPr>
        <p:grpSpPr>
          <a:xfrm>
            <a:off x="-1452777" y="1215313"/>
            <a:ext cx="2840543" cy="3135700"/>
            <a:chOff x="7721175" y="2093194"/>
            <a:chExt cx="599587" cy="623846"/>
          </a:xfrm>
        </p:grpSpPr>
        <p:grpSp>
          <p:nvGrpSpPr>
            <p:cNvPr id="1421" name="Google Shape;1421;g36a87349d72_0_229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422" name="Google Shape;1422;g36a87349d72_0_229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g36a87349d72_0_229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g36a87349d72_0_229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g36a87349d72_0_229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g36a87349d72_0_229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g36a87349d72_0_229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g36a87349d72_0_229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9" name="Google Shape;1429;g36a87349d72_0_229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430" name="Google Shape;1430;g36a87349d72_0_229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g36a87349d72_0_229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g36a87349d72_0_229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g36a87349d72_0_229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Google Shape;1434;g36a87349d72_0_229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g36a87349d72_0_229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g36a87349d72_0_229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437" name="Google Shape;1437;g36a87349d72_0_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5800" y="1858182"/>
            <a:ext cx="2728311" cy="313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8" name="Google Shape;1438;g36a87349d72_0_2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6600" y="40174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9" name="Google Shape;1439;g36a87349d72_0_2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6850" y="64794"/>
            <a:ext cx="1139750" cy="1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378cd117786_0_987"/>
          <p:cNvSpPr/>
          <p:nvPr/>
        </p:nvSpPr>
        <p:spPr>
          <a:xfrm>
            <a:off x="0" y="4643700"/>
            <a:ext cx="3143400" cy="499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8575" rotWithShape="0" algn="bl" dist="19050">
              <a:srgbClr val="000000">
                <a:alpha val="2039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5" name="Google Shape;1445;g378cd117786_0_987"/>
          <p:cNvGrpSpPr/>
          <p:nvPr/>
        </p:nvGrpSpPr>
        <p:grpSpPr>
          <a:xfrm>
            <a:off x="-1452777" y="1215313"/>
            <a:ext cx="2840543" cy="3135700"/>
            <a:chOff x="7721175" y="2093194"/>
            <a:chExt cx="599587" cy="623846"/>
          </a:xfrm>
        </p:grpSpPr>
        <p:grpSp>
          <p:nvGrpSpPr>
            <p:cNvPr id="1446" name="Google Shape;1446;g378cd117786_0_987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447" name="Google Shape;1447;g378cd117786_0_987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g378cd117786_0_987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g378cd117786_0_987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g378cd117786_0_987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Google Shape;1451;g378cd117786_0_987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g378cd117786_0_987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3" name="Google Shape;1453;g378cd117786_0_987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4" name="Google Shape;1454;g378cd117786_0_987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455" name="Google Shape;1455;g378cd117786_0_987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Google Shape;1456;g378cd117786_0_987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7" name="Google Shape;1457;g378cd117786_0_987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Google Shape;1458;g378cd117786_0_987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Google Shape;1459;g378cd117786_0_987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Google Shape;1460;g378cd117786_0_987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Google Shape;1461;g378cd117786_0_987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462" name="Google Shape;1462;g378cd117786_0_9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6600" y="40174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g378cd117786_0_9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6850" y="64794"/>
            <a:ext cx="1139750" cy="11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g378cd117786_0_987"/>
          <p:cNvSpPr txBox="1"/>
          <p:nvPr/>
        </p:nvSpPr>
        <p:spPr>
          <a:xfrm>
            <a:off x="1731450" y="1382625"/>
            <a:ext cx="5686500" cy="23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b="1" i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Make a website with two buttons and a photo</a:t>
            </a:r>
            <a:endParaRPr b="1" i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b="1" i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First button will change the photo into another photo </a:t>
            </a:r>
            <a:endParaRPr b="1" i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b="1" i="1"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Second button will reset it to what it was</a:t>
            </a:r>
            <a:endParaRPr b="1" i="1"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37158408b39_0_679"/>
          <p:cNvSpPr/>
          <p:nvPr/>
        </p:nvSpPr>
        <p:spPr>
          <a:xfrm>
            <a:off x="0" y="4643700"/>
            <a:ext cx="3143400" cy="499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8575" rotWithShape="0" algn="bl" dist="19050">
              <a:srgbClr val="000000">
                <a:alpha val="21176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0" name="Google Shape;1470;g37158408b39_0_679"/>
          <p:cNvGrpSpPr/>
          <p:nvPr/>
        </p:nvGrpSpPr>
        <p:grpSpPr>
          <a:xfrm>
            <a:off x="-1452777" y="1215313"/>
            <a:ext cx="2840543" cy="3135700"/>
            <a:chOff x="7721175" y="2093194"/>
            <a:chExt cx="599587" cy="623846"/>
          </a:xfrm>
        </p:grpSpPr>
        <p:grpSp>
          <p:nvGrpSpPr>
            <p:cNvPr id="1471" name="Google Shape;1471;g37158408b39_0_679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472" name="Google Shape;1472;g37158408b39_0_679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g37158408b39_0_679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g37158408b39_0_679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g37158408b39_0_679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g37158408b39_0_679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g37158408b39_0_679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g37158408b39_0_679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9" name="Google Shape;1479;g37158408b39_0_679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480" name="Google Shape;1480;g37158408b39_0_679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g37158408b39_0_679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g37158408b39_0_679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g37158408b39_0_679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g37158408b39_0_679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g37158408b39_0_679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g37158408b39_0_679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487" name="Google Shape;1487;g37158408b39_0_6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6600" y="40174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8" name="Google Shape;1488;g37158408b39_0_6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6850" y="64794"/>
            <a:ext cx="1139750" cy="11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9" name="Google Shape;1489;g37158408b39_0_679" title="Screenshot 2025-08-27 20565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815" y="1004576"/>
            <a:ext cx="4508900" cy="28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0" name="Google Shape;1490;g37158408b39_0_679" title="Screenshot 2025-08-27 205702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4852" y="1004575"/>
            <a:ext cx="4364458" cy="28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g34d8e0a2340_0_806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1496" name="Google Shape;1496;g34d8e0a2340_0_806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497" name="Google Shape;1497;g34d8e0a2340_0_80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g34d8e0a2340_0_80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g34d8e0a2340_0_80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g34d8e0a2340_0_80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g34d8e0a2340_0_80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g34d8e0a2340_0_80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g34d8e0a2340_0_80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4" name="Google Shape;1504;g34d8e0a2340_0_806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505" name="Google Shape;1505;g34d8e0a2340_0_80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g34d8e0a2340_0_80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g34d8e0a2340_0_80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g34d8e0a2340_0_80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g34d8e0a2340_0_80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g34d8e0a2340_0_80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g34d8e0a2340_0_80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12" name="Google Shape;1512;g34d8e0a2340_0_806"/>
          <p:cNvSpPr txBox="1"/>
          <p:nvPr/>
        </p:nvSpPr>
        <p:spPr>
          <a:xfrm>
            <a:off x="818321" y="2404866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4800" u="none" cap="none" strike="noStrike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Conclusion </a:t>
            </a:r>
            <a:endParaRPr b="1" i="0" sz="4800" u="none" cap="none" strike="noStrike">
              <a:solidFill>
                <a:srgbClr val="EFC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3" name="Google Shape;1513;g34d8e0a2340_0_806"/>
          <p:cNvSpPr txBox="1"/>
          <p:nvPr/>
        </p:nvSpPr>
        <p:spPr>
          <a:xfrm>
            <a:off x="451106" y="2754318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i="0" sz="28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8" name="Google Shape;1518;g34d8e0a2340_0_828"/>
          <p:cNvGrpSpPr/>
          <p:nvPr/>
        </p:nvGrpSpPr>
        <p:grpSpPr>
          <a:xfrm>
            <a:off x="7723743" y="1058735"/>
            <a:ext cx="2840543" cy="3135700"/>
            <a:chOff x="7721175" y="2093194"/>
            <a:chExt cx="599587" cy="623846"/>
          </a:xfrm>
        </p:grpSpPr>
        <p:grpSp>
          <p:nvGrpSpPr>
            <p:cNvPr id="1519" name="Google Shape;1519;g34d8e0a2340_0_828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520" name="Google Shape;1520;g34d8e0a2340_0_82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g34d8e0a2340_0_82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g34d8e0a2340_0_82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g34d8e0a2340_0_82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g34d8e0a2340_0_82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g34d8e0a2340_0_82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g34d8e0a2340_0_82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7" name="Google Shape;1527;g34d8e0a2340_0_828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528" name="Google Shape;1528;g34d8e0a2340_0_82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g34d8e0a2340_0_82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g34d8e0a2340_0_82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g34d8e0a2340_0_82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g34d8e0a2340_0_82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g34d8e0a2340_0_82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g34d8e0a2340_0_82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35" name="Google Shape;1535;g34d8e0a2340_0_828"/>
          <p:cNvSpPr txBox="1"/>
          <p:nvPr/>
        </p:nvSpPr>
        <p:spPr>
          <a:xfrm>
            <a:off x="881404" y="3058208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4800" u="none" cap="none" strike="noStrike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Thanks for Your attention with us (☆▽☆) </a:t>
            </a:r>
            <a:endParaRPr b="1" i="0" sz="4800" u="none" cap="none" strike="noStrike">
              <a:solidFill>
                <a:srgbClr val="EFC05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4800" u="none" cap="none" strike="noStrike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Have Good weekends with the tasks o(≧∀≦)o</a:t>
            </a:r>
            <a:endParaRPr b="1" i="0" sz="4800" u="none" cap="none" strike="noStrike">
              <a:solidFill>
                <a:srgbClr val="EFC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6"/>
          <p:cNvGrpSpPr/>
          <p:nvPr/>
        </p:nvGrpSpPr>
        <p:grpSpPr>
          <a:xfrm>
            <a:off x="7723728" y="1058734"/>
            <a:ext cx="2840543" cy="3135698"/>
            <a:chOff x="7721175" y="2093194"/>
            <a:chExt cx="599587" cy="623846"/>
          </a:xfrm>
        </p:grpSpPr>
        <p:grpSp>
          <p:nvGrpSpPr>
            <p:cNvPr id="255" name="Google Shape;255;p6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256" name="Google Shape;256;p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6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264" name="Google Shape;264;p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1" name="Google Shape;271;p6"/>
          <p:cNvSpPr txBox="1"/>
          <p:nvPr/>
        </p:nvSpPr>
        <p:spPr>
          <a:xfrm>
            <a:off x="776543" y="32718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4200" u="none" cap="none" strike="noStrike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What is DOM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72" name="Google Shape;272;p6"/>
          <p:cNvSpPr txBox="1"/>
          <p:nvPr/>
        </p:nvSpPr>
        <p:spPr>
          <a:xfrm>
            <a:off x="662825" y="1575747"/>
            <a:ext cx="67509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-"/>
            </a:pPr>
            <a:r>
              <a:rPr b="0" i="0" lang="en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DOM = Document Object Model</a:t>
            </a:r>
            <a:endParaRPr b="0" i="0" sz="2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-"/>
            </a:pPr>
            <a:r>
              <a:rPr b="0" i="0" lang="en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Represent the webpage in a tree structure</a:t>
            </a:r>
            <a:endParaRPr b="0" i="0" sz="2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-"/>
            </a:pPr>
            <a:r>
              <a:rPr b="0" i="0" lang="en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Lets programmers access and manipulate HTML &amp; CSS using JavaScript</a:t>
            </a:r>
            <a:endParaRPr b="0" i="0" sz="2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g378bccb38b6_0_0"/>
          <p:cNvGrpSpPr/>
          <p:nvPr/>
        </p:nvGrpSpPr>
        <p:grpSpPr>
          <a:xfrm>
            <a:off x="7723733" y="1058739"/>
            <a:ext cx="2840543" cy="3135700"/>
            <a:chOff x="7721175" y="2093194"/>
            <a:chExt cx="599587" cy="623846"/>
          </a:xfrm>
        </p:grpSpPr>
        <p:grpSp>
          <p:nvGrpSpPr>
            <p:cNvPr id="278" name="Google Shape;278;g378bccb38b6_0_0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279" name="Google Shape;279;g378bccb38b6_0_0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g378bccb38b6_0_0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g378bccb38b6_0_0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g378bccb38b6_0_0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g378bccb38b6_0_0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g378bccb38b6_0_0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g378bccb38b6_0_0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6" name="Google Shape;286;g378bccb38b6_0_0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287" name="Google Shape;287;g378bccb38b6_0_0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g378bccb38b6_0_0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g378bccb38b6_0_0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g378bccb38b6_0_0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g378bccb38b6_0_0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g378bccb38b6_0_0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g378bccb38b6_0_0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4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4" name="Google Shape;294;g378bccb38b6_0_0"/>
          <p:cNvSpPr txBox="1"/>
          <p:nvPr/>
        </p:nvSpPr>
        <p:spPr>
          <a:xfrm>
            <a:off x="776543" y="32718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4200" u="none" cap="none" strike="noStrike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What is DOM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95" name="Google Shape;295;g378bccb38b6_0_0"/>
          <p:cNvSpPr txBox="1"/>
          <p:nvPr/>
        </p:nvSpPr>
        <p:spPr>
          <a:xfrm>
            <a:off x="543950" y="853448"/>
            <a:ext cx="677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-"/>
            </a:pPr>
            <a:r>
              <a:rPr b="0" i="0" lang="en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 is the tree structure?</a:t>
            </a:r>
            <a:endParaRPr b="0" i="0" sz="2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g378bccb38b6_0_0" title="Screenshot 2025-08-26 210807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825" y="1498673"/>
            <a:ext cx="6414022" cy="3412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g37158408b39_0_368"/>
          <p:cNvGrpSpPr/>
          <p:nvPr/>
        </p:nvGrpSpPr>
        <p:grpSpPr>
          <a:xfrm>
            <a:off x="7723743" y="1058735"/>
            <a:ext cx="2840543" cy="3135700"/>
            <a:chOff x="7721175" y="2093194"/>
            <a:chExt cx="599587" cy="623846"/>
          </a:xfrm>
        </p:grpSpPr>
        <p:grpSp>
          <p:nvGrpSpPr>
            <p:cNvPr id="302" name="Google Shape;302;g37158408b39_0_368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303" name="Google Shape;303;g37158408b39_0_36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g37158408b39_0_36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g37158408b39_0_36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g37158408b39_0_36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g37158408b39_0_36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g37158408b39_0_36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g37158408b39_0_36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0" name="Google Shape;310;g37158408b39_0_368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311" name="Google Shape;311;g37158408b39_0_36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g37158408b39_0_36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g37158408b39_0_36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g37158408b39_0_36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g37158408b39_0_36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g37158408b39_0_36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g37158408b39_0_36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8" name="Google Shape;318;g37158408b39_0_368"/>
          <p:cNvSpPr txBox="1"/>
          <p:nvPr/>
        </p:nvSpPr>
        <p:spPr>
          <a:xfrm>
            <a:off x="-573525" y="4101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4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Selecting elements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19" name="Google Shape;319;g37158408b39_0_368"/>
          <p:cNvSpPr txBox="1"/>
          <p:nvPr/>
        </p:nvSpPr>
        <p:spPr>
          <a:xfrm>
            <a:off x="784681" y="7796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i="0" sz="28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0" name="Google Shape;320;g37158408b39_0_368"/>
          <p:cNvSpPr txBox="1"/>
          <p:nvPr/>
        </p:nvSpPr>
        <p:spPr>
          <a:xfrm>
            <a:off x="682475" y="1058725"/>
            <a:ext cx="8247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1-document.getElementById()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2-document.getElementsByTagName()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3-document.getElementsByClassName()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4-document.querySelectorAll()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g37158408b39_0_2"/>
          <p:cNvGrpSpPr/>
          <p:nvPr/>
        </p:nvGrpSpPr>
        <p:grpSpPr>
          <a:xfrm>
            <a:off x="7723743" y="1058735"/>
            <a:ext cx="2840543" cy="3135700"/>
            <a:chOff x="7721175" y="2093194"/>
            <a:chExt cx="599587" cy="623846"/>
          </a:xfrm>
        </p:grpSpPr>
        <p:grpSp>
          <p:nvGrpSpPr>
            <p:cNvPr id="326" name="Google Shape;326;g37158408b39_0_2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327" name="Google Shape;327;g37158408b39_0_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g37158408b39_0_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g37158408b39_0_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g37158408b39_0_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g37158408b39_0_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g37158408b39_0_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g37158408b39_0_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4" name="Google Shape;334;g37158408b39_0_2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335" name="Google Shape;335;g37158408b39_0_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g37158408b39_0_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g37158408b39_0_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g37158408b39_0_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g37158408b39_0_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g37158408b39_0_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g37158408b39_0_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2" name="Google Shape;342;g37158408b39_0_2"/>
          <p:cNvSpPr txBox="1"/>
          <p:nvPr/>
        </p:nvSpPr>
        <p:spPr>
          <a:xfrm>
            <a:off x="-2010975" y="2823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4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By ID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43" name="Google Shape;343;g37158408b39_0_2"/>
          <p:cNvSpPr txBox="1"/>
          <p:nvPr/>
        </p:nvSpPr>
        <p:spPr>
          <a:xfrm>
            <a:off x="946050" y="1352400"/>
            <a:ext cx="410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4" name="Google Shape;344;g37158408b39_0_2" title="Screenshot 2025-08-26 232057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875" y="1145800"/>
            <a:ext cx="7416376" cy="1585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37158408b39_0_2" title="Screenshot 2025-08-26 23211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75" y="3021746"/>
            <a:ext cx="4150475" cy="18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hotographic Branding Portfolio by Slidesgo">
  <a:themeElements>
    <a:clrScheme name="Simple Light">
      <a:dk1>
        <a:srgbClr val="000000"/>
      </a:dk1>
      <a:lt1>
        <a:srgbClr val="EFC050"/>
      </a:lt1>
      <a:dk2>
        <a:srgbClr val="EFEFEF"/>
      </a:dk2>
      <a:lt2>
        <a:srgbClr val="CCCCCC"/>
      </a:lt2>
      <a:accent1>
        <a:srgbClr val="9E9E9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