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</p:sldIdLst>
  <p:sldSz cy="5143500" cx="9144000"/>
  <p:notesSz cx="6858000" cy="9144000"/>
  <p:embeddedFontLst>
    <p:embeddedFont>
      <p:font typeface="Raleway"/>
      <p:regular r:id="rId48"/>
      <p:bold r:id="rId49"/>
      <p:italic r:id="rId50"/>
      <p:boldItalic r:id="rId51"/>
    </p:embeddedFont>
    <p:embeddedFont>
      <p:font typeface="Anaheim"/>
      <p:regular r:id="rId52"/>
      <p:bold r:id="rId53"/>
    </p:embeddedFont>
    <p:embeddedFont>
      <p:font typeface="Bebas Neue"/>
      <p:regular r:id="rId54"/>
    </p:embeddedFont>
    <p:embeddedFont>
      <p:font typeface="Book Antiqua"/>
      <p:regular r:id="rId55"/>
      <p:bold r:id="rId56"/>
      <p:italic r:id="rId57"/>
      <p:boldItalic r:id="rId58"/>
    </p:embeddedFont>
    <p:embeddedFont>
      <p:font typeface="Raleway Medium"/>
      <p:regular r:id="rId59"/>
      <p:bold r:id="rId60"/>
      <p:italic r:id="rId61"/>
      <p:boldItalic r:id="rId62"/>
    </p:embeddedFont>
    <p:embeddedFont>
      <p:font typeface="PT Sans"/>
      <p:regular r:id="rId63"/>
      <p:bold r:id="rId64"/>
      <p:italic r:id="rId65"/>
      <p:boldItalic r:id="rId66"/>
    </p:embeddedFont>
    <p:embeddedFont>
      <p:font typeface="Roboto Mono"/>
      <p:regular r:id="rId67"/>
      <p:bold r:id="rId68"/>
      <p:italic r:id="rId69"/>
      <p:boldItalic r:id="rId7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  <p:ext uri="GoogleSlidesCustomDataVersion2">
      <go:slidesCustomData xmlns:go="http://customooxmlschemas.google.com/" r:id="rId71" roundtripDataSignature="AMtx7mg+7LlkFBsZewlF78l4hmDg0uaOz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6" name="Microsoft account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9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48" Type="http://schemas.openxmlformats.org/officeDocument/2006/relationships/font" Target="fonts/Raleway-regular.fntdata"/><Relationship Id="rId47" Type="http://schemas.openxmlformats.org/officeDocument/2006/relationships/slide" Target="slides/slide41.xml"/><Relationship Id="rId49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customschemas.google.com/relationships/presentationmetadata" Target="metadata"/><Relationship Id="rId70" Type="http://schemas.openxmlformats.org/officeDocument/2006/relationships/font" Target="fonts/RobotoMono-bold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alewayMedium-boldItalic.fntdata"/><Relationship Id="rId61" Type="http://schemas.openxmlformats.org/officeDocument/2006/relationships/font" Target="fonts/RalewayMedium-italic.fntdata"/><Relationship Id="rId20" Type="http://schemas.openxmlformats.org/officeDocument/2006/relationships/slide" Target="slides/slide14.xml"/><Relationship Id="rId64" Type="http://schemas.openxmlformats.org/officeDocument/2006/relationships/font" Target="fonts/PTSans-bold.fntdata"/><Relationship Id="rId63" Type="http://schemas.openxmlformats.org/officeDocument/2006/relationships/font" Target="fonts/PTSans-regular.fntdata"/><Relationship Id="rId22" Type="http://schemas.openxmlformats.org/officeDocument/2006/relationships/slide" Target="slides/slide16.xml"/><Relationship Id="rId66" Type="http://schemas.openxmlformats.org/officeDocument/2006/relationships/font" Target="fonts/PTSans-boldItalic.fntdata"/><Relationship Id="rId21" Type="http://schemas.openxmlformats.org/officeDocument/2006/relationships/slide" Target="slides/slide15.xml"/><Relationship Id="rId65" Type="http://schemas.openxmlformats.org/officeDocument/2006/relationships/font" Target="fonts/PTSans-italic.fntdata"/><Relationship Id="rId24" Type="http://schemas.openxmlformats.org/officeDocument/2006/relationships/slide" Target="slides/slide18.xml"/><Relationship Id="rId68" Type="http://schemas.openxmlformats.org/officeDocument/2006/relationships/font" Target="fonts/RobotoMono-bold.fntdata"/><Relationship Id="rId23" Type="http://schemas.openxmlformats.org/officeDocument/2006/relationships/slide" Target="slides/slide17.xml"/><Relationship Id="rId67" Type="http://schemas.openxmlformats.org/officeDocument/2006/relationships/font" Target="fonts/RobotoMono-regular.fntdata"/><Relationship Id="rId60" Type="http://schemas.openxmlformats.org/officeDocument/2006/relationships/font" Target="fonts/RalewayMedium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obotoMono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aleway-boldItalic.fntdata"/><Relationship Id="rId50" Type="http://schemas.openxmlformats.org/officeDocument/2006/relationships/font" Target="fonts/Raleway-italic.fntdata"/><Relationship Id="rId53" Type="http://schemas.openxmlformats.org/officeDocument/2006/relationships/font" Target="fonts/Anaheim-bold.fntdata"/><Relationship Id="rId52" Type="http://schemas.openxmlformats.org/officeDocument/2006/relationships/font" Target="fonts/Anaheim-regular.fntdata"/><Relationship Id="rId11" Type="http://schemas.openxmlformats.org/officeDocument/2006/relationships/slide" Target="slides/slide5.xml"/><Relationship Id="rId55" Type="http://schemas.openxmlformats.org/officeDocument/2006/relationships/font" Target="fonts/BookAntiqua-regular.fntdata"/><Relationship Id="rId10" Type="http://schemas.openxmlformats.org/officeDocument/2006/relationships/slide" Target="slides/slide4.xml"/><Relationship Id="rId54" Type="http://schemas.openxmlformats.org/officeDocument/2006/relationships/font" Target="fonts/BebasNeue-regular.fntdata"/><Relationship Id="rId13" Type="http://schemas.openxmlformats.org/officeDocument/2006/relationships/slide" Target="slides/slide7.xml"/><Relationship Id="rId57" Type="http://schemas.openxmlformats.org/officeDocument/2006/relationships/font" Target="fonts/BookAntiqua-italic.fntdata"/><Relationship Id="rId12" Type="http://schemas.openxmlformats.org/officeDocument/2006/relationships/slide" Target="slides/slide6.xml"/><Relationship Id="rId56" Type="http://schemas.openxmlformats.org/officeDocument/2006/relationships/font" Target="fonts/BookAntiqua-bold.fntdata"/><Relationship Id="rId15" Type="http://schemas.openxmlformats.org/officeDocument/2006/relationships/slide" Target="slides/slide9.xml"/><Relationship Id="rId59" Type="http://schemas.openxmlformats.org/officeDocument/2006/relationships/font" Target="fonts/RalewayMedium-regular.fntdata"/><Relationship Id="rId14" Type="http://schemas.openxmlformats.org/officeDocument/2006/relationships/slide" Target="slides/slide8.xml"/><Relationship Id="rId58" Type="http://schemas.openxmlformats.org/officeDocument/2006/relationships/font" Target="fonts/BookAntiqua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1-28T20:20:40.709">
    <p:pos x="106" y="106"/>
    <p:text>Sections: Technical / Operational / Creative / Internal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QBLuws"/>
      </p:ext>
    </p:extLst>
  </p:cm>
  <p:cm authorId="0" idx="2" dt="2024-01-28T20:19:54.074">
    <p:pos x="106" y="106"/>
    <p:text>Technical: AC FE BE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BQQBLuww"/>
      </p:ext>
    </p:extLst>
  </p:cm>
  <p:cm authorId="0" idx="3" dt="2024-01-28T20:20:16.056">
    <p:pos x="106" y="106"/>
    <p:text>Operational: OC / FR / PR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BQQBLuw0"/>
      </p:ext>
    </p:extLst>
  </p:cm>
  <p:cm authorId="0" idx="4" dt="2024-01-28T20:20:33.845">
    <p:pos x="106" y="106"/>
    <p:text>Creative: PV GD CW SM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BQQBLuw4"/>
      </p:ext>
    </p:extLst>
  </p:cm>
  <p:cm authorId="0" idx="5" dt="2024-01-28T20:20:40.709">
    <p:pos x="106" y="106"/>
    <p:text>Internal: HR QM</p:text>
    <p:extLst>
      <p:ext uri="{C676402C-5697-4E1C-873F-D02D1690AC5C}">
        <p15:threadingInfo timeZoneBias="0">
          <p15:parentCm authorId="0" idx="1"/>
        </p15:threadingInfo>
      </p:ext>
      <p:ext uri="http://customooxmlschemas.google.com/">
        <go:slidesCustomData xmlns:go="http://customooxmlschemas.google.com/" commentPostId="AAABQQBLuw8"/>
      </p:ext>
    </p:extLst>
  </p:cm>
  <p:cm authorId="0" idx="6" dt="2024-01-28T20:18:50.265">
    <p:pos x="10" y="10"/>
    <p:text>Positions: (President / Managers or Vice Presidens / Heads / Vice Heads / Members)</p:text>
    <p:extLst>
      <p:ext uri="{C676402C-5697-4E1C-873F-D02D1690AC5C}">
        <p15:threadingInfo timeZoneBias="0"/>
      </p:ext>
      <p:ext uri="http://customooxmlschemas.google.com/">
        <go:slidesCustomData xmlns:go="http://customooxmlschemas.google.com/" commentPostId="AAABQQBLuxA"/>
      </p:ext>
    </p:extLs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7158408b3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2" name="Google Shape;352;g37158408b3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7158408b3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8" name="Google Shape;378;g37158408b3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7158408b39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4" name="Google Shape;404;g37158408b39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7158408b39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2" name="Google Shape;432;g37158408b39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7158408b3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8" name="Google Shape;458;g37158408b3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7158408b3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3" name="Google Shape;483;g37158408b3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7158408b3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08" name="Google Shape;508;g37158408b3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7158408b39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33" name="Google Shape;533;g37158408b39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4fccee8345_0_29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7" name="Google Shape;557;g34fccee8345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4fccee8345_0_3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3" name="Google Shape;583;g34fccee8345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7158408b39_0_2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9" name="Google Shape;609;g37158408b39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g37158408b39_0_28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6" name="Google Shape;636;g37158408b39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7158408b39_0_3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3" name="Google Shape;663;g37158408b39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34fccee8345_0_7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8" name="Google Shape;688;g34fccee8345_0_7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34d8e0a234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5" name="Google Shape;715;g34d8e0a234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34fccee8345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9" name="Google Shape;739;g34fccee8345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37158408b39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4" name="Google Shape;764;g37158408b39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37158408b39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88" name="Google Shape;788;g37158408b39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7158408b39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4" name="Google Shape;814;g37158408b39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37158408b39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1" name="Google Shape;841;g37158408b39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37158408b39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8" name="Google Shape;868;g37158408b39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37158408b39_0_5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5" name="Google Shape;895;g37158408b39_0_5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37158408b39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2" name="Google Shape;922;g37158408b39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37158408b39_0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9" name="Google Shape;949;g37158408b39_0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37158408b39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75" name="Google Shape;975;g37158408b39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37158408b39_0_6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01" name="Google Shape;1001;g37158408b39_0_6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36a87349d72_0_2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6" name="Google Shape;1026;g36a87349d72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g36a87349d72_0_2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2" name="Google Shape;1052;g36a87349d72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37158408b39_0_6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9" name="Google Shape;1079;g37158408b39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5" name="Shape 1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37158408b39_0_7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7" name="Google Shape;1107;g37158408b39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2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34d8e0a2340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4" name="Google Shape;1134;g34d8e0a2340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g34d8e0a2340_0_8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7" name="Google Shape;1157;g34d8e0a2340_0_8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7158408b39_0_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8" name="Google Shape;278;g37158408b39_0_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7158408b3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g37158408b3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6a7d141244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7" name="Google Shape;327;g36a7d141244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8"/>
          <p:cNvSpPr txBox="1"/>
          <p:nvPr>
            <p:ph type="ctrTitle"/>
          </p:nvPr>
        </p:nvSpPr>
        <p:spPr>
          <a:xfrm>
            <a:off x="713225" y="816490"/>
            <a:ext cx="5187600" cy="31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" type="subTitle"/>
          </p:nvPr>
        </p:nvSpPr>
        <p:spPr>
          <a:xfrm>
            <a:off x="713225" y="3961015"/>
            <a:ext cx="51876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/>
          <p:nvPr/>
        </p:nvSpPr>
        <p:spPr>
          <a:xfrm rot="5400000">
            <a:off x="316718" y="406502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7"/>
          <p:cNvSpPr/>
          <p:nvPr/>
        </p:nvSpPr>
        <p:spPr>
          <a:xfrm rot="5400000">
            <a:off x="316718" y="4245746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7"/>
          <p:cNvSpPr/>
          <p:nvPr/>
        </p:nvSpPr>
        <p:spPr>
          <a:xfrm rot="5400000">
            <a:off x="316718" y="4426459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7"/>
          <p:cNvSpPr/>
          <p:nvPr/>
        </p:nvSpPr>
        <p:spPr>
          <a:xfrm rot="5400000">
            <a:off x="316718" y="460717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7"/>
          <p:cNvSpPr/>
          <p:nvPr/>
        </p:nvSpPr>
        <p:spPr>
          <a:xfrm rot="5400000">
            <a:off x="316718" y="478787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7"/>
          <p:cNvSpPr/>
          <p:nvPr/>
        </p:nvSpPr>
        <p:spPr>
          <a:xfrm rot="5400000">
            <a:off x="160868" y="406502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7"/>
          <p:cNvSpPr/>
          <p:nvPr/>
        </p:nvSpPr>
        <p:spPr>
          <a:xfrm rot="5400000">
            <a:off x="160868" y="4245746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7"/>
          <p:cNvSpPr/>
          <p:nvPr/>
        </p:nvSpPr>
        <p:spPr>
          <a:xfrm rot="5400000">
            <a:off x="160868" y="4426459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7"/>
          <p:cNvSpPr/>
          <p:nvPr/>
        </p:nvSpPr>
        <p:spPr>
          <a:xfrm rot="5400000">
            <a:off x="160868" y="460717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7"/>
          <p:cNvSpPr/>
          <p:nvPr/>
        </p:nvSpPr>
        <p:spPr>
          <a:xfrm rot="5400000">
            <a:off x="160868" y="478787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8500142" y="4787872"/>
            <a:ext cx="127200" cy="12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8584966" y="4875046"/>
            <a:ext cx="127200" cy="12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/>
          <p:nvPr/>
        </p:nvSpPr>
        <p:spPr>
          <a:xfrm rot="-2935554">
            <a:off x="547506" y="202535"/>
            <a:ext cx="173507" cy="173507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/>
          <p:nvPr/>
        </p:nvSpPr>
        <p:spPr>
          <a:xfrm rot="-2935554">
            <a:off x="605010" y="136594"/>
            <a:ext cx="173507" cy="173507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2" type="title"/>
          </p:nvPr>
        </p:nvSpPr>
        <p:spPr>
          <a:xfrm>
            <a:off x="1359575" y="1461050"/>
            <a:ext cx="10398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4" name="Google Shape;14;p9"/>
          <p:cNvSpPr txBox="1"/>
          <p:nvPr>
            <p:ph idx="3" type="title"/>
          </p:nvPr>
        </p:nvSpPr>
        <p:spPr>
          <a:xfrm>
            <a:off x="1359573" y="3064749"/>
            <a:ext cx="10398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5" name="Google Shape;15;p9"/>
          <p:cNvSpPr txBox="1"/>
          <p:nvPr>
            <p:ph idx="4" type="title"/>
          </p:nvPr>
        </p:nvSpPr>
        <p:spPr>
          <a:xfrm>
            <a:off x="4053543" y="1461050"/>
            <a:ext cx="10398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9"/>
          <p:cNvSpPr txBox="1"/>
          <p:nvPr>
            <p:ph idx="5" type="title"/>
          </p:nvPr>
        </p:nvSpPr>
        <p:spPr>
          <a:xfrm>
            <a:off x="4053543" y="3064749"/>
            <a:ext cx="10398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7" name="Google Shape;17;p9"/>
          <p:cNvSpPr txBox="1"/>
          <p:nvPr>
            <p:ph idx="6" type="title"/>
          </p:nvPr>
        </p:nvSpPr>
        <p:spPr>
          <a:xfrm>
            <a:off x="6747528" y="1461050"/>
            <a:ext cx="10398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" name="Google Shape;18;p9"/>
          <p:cNvSpPr txBox="1"/>
          <p:nvPr>
            <p:ph idx="7" type="title"/>
          </p:nvPr>
        </p:nvSpPr>
        <p:spPr>
          <a:xfrm>
            <a:off x="6754753" y="3064750"/>
            <a:ext cx="10398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" name="Google Shape;19;p9"/>
          <p:cNvSpPr txBox="1"/>
          <p:nvPr>
            <p:ph idx="1" type="subTitle"/>
          </p:nvPr>
        </p:nvSpPr>
        <p:spPr>
          <a:xfrm>
            <a:off x="719975" y="2118775"/>
            <a:ext cx="23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" name="Google Shape;20;p9"/>
          <p:cNvSpPr txBox="1"/>
          <p:nvPr>
            <p:ph idx="8" type="subTitle"/>
          </p:nvPr>
        </p:nvSpPr>
        <p:spPr>
          <a:xfrm>
            <a:off x="3419250" y="2118775"/>
            <a:ext cx="23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" name="Google Shape;21;p9"/>
          <p:cNvSpPr txBox="1"/>
          <p:nvPr>
            <p:ph idx="9" type="subTitle"/>
          </p:nvPr>
        </p:nvSpPr>
        <p:spPr>
          <a:xfrm>
            <a:off x="6118525" y="2118775"/>
            <a:ext cx="23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2" name="Google Shape;22;p9"/>
          <p:cNvSpPr txBox="1"/>
          <p:nvPr>
            <p:ph idx="13" type="subTitle"/>
          </p:nvPr>
        </p:nvSpPr>
        <p:spPr>
          <a:xfrm>
            <a:off x="719975" y="3725275"/>
            <a:ext cx="23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" name="Google Shape;23;p9"/>
          <p:cNvSpPr txBox="1"/>
          <p:nvPr>
            <p:ph idx="14" type="subTitle"/>
          </p:nvPr>
        </p:nvSpPr>
        <p:spPr>
          <a:xfrm>
            <a:off x="3419250" y="3725275"/>
            <a:ext cx="23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4" name="Google Shape;24;p9"/>
          <p:cNvSpPr txBox="1"/>
          <p:nvPr>
            <p:ph idx="15" type="subTitle"/>
          </p:nvPr>
        </p:nvSpPr>
        <p:spPr>
          <a:xfrm>
            <a:off x="6118525" y="3725275"/>
            <a:ext cx="23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5" name="Google Shape;25;p9"/>
          <p:cNvSpPr/>
          <p:nvPr/>
        </p:nvSpPr>
        <p:spPr>
          <a:xfrm rot="10800000">
            <a:off x="1040941" y="490759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9"/>
          <p:cNvSpPr/>
          <p:nvPr/>
        </p:nvSpPr>
        <p:spPr>
          <a:xfrm rot="10800000">
            <a:off x="860216" y="490759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9"/>
          <p:cNvSpPr/>
          <p:nvPr/>
        </p:nvSpPr>
        <p:spPr>
          <a:xfrm rot="10800000">
            <a:off x="679504" y="490759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9"/>
          <p:cNvSpPr/>
          <p:nvPr/>
        </p:nvSpPr>
        <p:spPr>
          <a:xfrm rot="10800000">
            <a:off x="498791" y="490759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9"/>
          <p:cNvSpPr/>
          <p:nvPr/>
        </p:nvSpPr>
        <p:spPr>
          <a:xfrm rot="10800000">
            <a:off x="318091" y="490759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9"/>
          <p:cNvSpPr/>
          <p:nvPr/>
        </p:nvSpPr>
        <p:spPr>
          <a:xfrm rot="10800000">
            <a:off x="1040941" y="475174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9"/>
          <p:cNvSpPr/>
          <p:nvPr/>
        </p:nvSpPr>
        <p:spPr>
          <a:xfrm rot="10800000">
            <a:off x="860216" y="475174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9"/>
          <p:cNvSpPr/>
          <p:nvPr/>
        </p:nvSpPr>
        <p:spPr>
          <a:xfrm rot="10800000">
            <a:off x="679504" y="475174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9"/>
          <p:cNvSpPr/>
          <p:nvPr/>
        </p:nvSpPr>
        <p:spPr>
          <a:xfrm rot="10800000">
            <a:off x="498791" y="475174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9"/>
          <p:cNvSpPr/>
          <p:nvPr/>
        </p:nvSpPr>
        <p:spPr>
          <a:xfrm rot="10800000">
            <a:off x="318091" y="475174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9"/>
          <p:cNvSpPr/>
          <p:nvPr/>
        </p:nvSpPr>
        <p:spPr>
          <a:xfrm rot="10800000">
            <a:off x="8422918" y="220984"/>
            <a:ext cx="127200" cy="12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9"/>
          <p:cNvSpPr/>
          <p:nvPr/>
        </p:nvSpPr>
        <p:spPr>
          <a:xfrm rot="10800000">
            <a:off x="8338093" y="133810"/>
            <a:ext cx="127200" cy="12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/>
          <p:nvPr/>
        </p:nvSpPr>
        <p:spPr>
          <a:xfrm rot="7864446">
            <a:off x="7578147" y="4773227"/>
            <a:ext cx="173507" cy="173507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9"/>
          <p:cNvSpPr/>
          <p:nvPr/>
        </p:nvSpPr>
        <p:spPr>
          <a:xfrm rot="7864446">
            <a:off x="7520643" y="4839168"/>
            <a:ext cx="173507" cy="173507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9"/>
          <p:cNvSpPr/>
          <p:nvPr/>
        </p:nvSpPr>
        <p:spPr>
          <a:xfrm rot="5400000">
            <a:off x="8837721" y="296838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9"/>
          <p:cNvSpPr/>
          <p:nvPr/>
        </p:nvSpPr>
        <p:spPr>
          <a:xfrm rot="5400000">
            <a:off x="8837721" y="3149106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9"/>
          <p:cNvSpPr/>
          <p:nvPr/>
        </p:nvSpPr>
        <p:spPr>
          <a:xfrm rot="5400000">
            <a:off x="8837721" y="3329819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9"/>
          <p:cNvSpPr/>
          <p:nvPr/>
        </p:nvSpPr>
        <p:spPr>
          <a:xfrm rot="5400000">
            <a:off x="8837721" y="351053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9"/>
          <p:cNvSpPr/>
          <p:nvPr/>
        </p:nvSpPr>
        <p:spPr>
          <a:xfrm rot="5400000">
            <a:off x="8837721" y="369123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9"/>
          <p:cNvSpPr/>
          <p:nvPr/>
        </p:nvSpPr>
        <p:spPr>
          <a:xfrm rot="5400000">
            <a:off x="8681871" y="296838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9"/>
          <p:cNvSpPr/>
          <p:nvPr/>
        </p:nvSpPr>
        <p:spPr>
          <a:xfrm rot="5400000">
            <a:off x="8681871" y="3149106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/>
          <p:nvPr/>
        </p:nvSpPr>
        <p:spPr>
          <a:xfrm rot="5400000">
            <a:off x="8681871" y="3329819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9"/>
          <p:cNvSpPr/>
          <p:nvPr/>
        </p:nvSpPr>
        <p:spPr>
          <a:xfrm rot="5400000">
            <a:off x="8681871" y="351053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9"/>
          <p:cNvSpPr/>
          <p:nvPr/>
        </p:nvSpPr>
        <p:spPr>
          <a:xfrm rot="5400000">
            <a:off x="8681871" y="3691231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9"/>
          <p:cNvSpPr/>
          <p:nvPr/>
        </p:nvSpPr>
        <p:spPr>
          <a:xfrm>
            <a:off x="367425" y="161825"/>
            <a:ext cx="492900" cy="1863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760275" y="2405650"/>
            <a:ext cx="36705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2" name="Google Shape;52;p10"/>
          <p:cNvSpPr txBox="1"/>
          <p:nvPr>
            <p:ph idx="2" type="title"/>
          </p:nvPr>
        </p:nvSpPr>
        <p:spPr>
          <a:xfrm>
            <a:off x="5889400" y="1384250"/>
            <a:ext cx="1412400" cy="84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3" name="Google Shape;53;p10"/>
          <p:cNvSpPr/>
          <p:nvPr>
            <p:ph idx="3" type="pic"/>
          </p:nvPr>
        </p:nvSpPr>
        <p:spPr>
          <a:xfrm>
            <a:off x="-1" y="0"/>
            <a:ext cx="4047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10"/>
          <p:cNvSpPr/>
          <p:nvPr/>
        </p:nvSpPr>
        <p:spPr>
          <a:xfrm rot="-5400000">
            <a:off x="8706266" y="96737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0"/>
          <p:cNvSpPr/>
          <p:nvPr/>
        </p:nvSpPr>
        <p:spPr>
          <a:xfrm rot="-5400000">
            <a:off x="8706266" y="78664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0"/>
          <p:cNvSpPr/>
          <p:nvPr/>
        </p:nvSpPr>
        <p:spPr>
          <a:xfrm rot="-5400000">
            <a:off x="8706266" y="605935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0"/>
          <p:cNvSpPr/>
          <p:nvPr/>
        </p:nvSpPr>
        <p:spPr>
          <a:xfrm rot="-5400000">
            <a:off x="8706266" y="42522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0"/>
          <p:cNvSpPr/>
          <p:nvPr/>
        </p:nvSpPr>
        <p:spPr>
          <a:xfrm rot="-5400000">
            <a:off x="8706266" y="24452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0"/>
          <p:cNvSpPr/>
          <p:nvPr/>
        </p:nvSpPr>
        <p:spPr>
          <a:xfrm rot="-5400000">
            <a:off x="8862116" y="96737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0"/>
          <p:cNvSpPr/>
          <p:nvPr/>
        </p:nvSpPr>
        <p:spPr>
          <a:xfrm rot="-5400000">
            <a:off x="8862116" y="78664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/>
          <p:nvPr/>
        </p:nvSpPr>
        <p:spPr>
          <a:xfrm rot="-5400000">
            <a:off x="8862116" y="605935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0"/>
          <p:cNvSpPr/>
          <p:nvPr/>
        </p:nvSpPr>
        <p:spPr>
          <a:xfrm rot="-5400000">
            <a:off x="8862116" y="42522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0"/>
          <p:cNvSpPr/>
          <p:nvPr/>
        </p:nvSpPr>
        <p:spPr>
          <a:xfrm rot="-5400000">
            <a:off x="8862116" y="24452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0"/>
          <p:cNvSpPr/>
          <p:nvPr/>
        </p:nvSpPr>
        <p:spPr>
          <a:xfrm rot="10800000">
            <a:off x="4925818" y="188121"/>
            <a:ext cx="127200" cy="12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0"/>
          <p:cNvSpPr/>
          <p:nvPr/>
        </p:nvSpPr>
        <p:spPr>
          <a:xfrm rot="10800000">
            <a:off x="4840993" y="100947"/>
            <a:ext cx="127200" cy="12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0"/>
          <p:cNvSpPr/>
          <p:nvPr/>
        </p:nvSpPr>
        <p:spPr>
          <a:xfrm rot="7864446">
            <a:off x="8372772" y="4727152"/>
            <a:ext cx="173507" cy="173507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0"/>
          <p:cNvSpPr/>
          <p:nvPr/>
        </p:nvSpPr>
        <p:spPr>
          <a:xfrm rot="7864446">
            <a:off x="8315268" y="4793093"/>
            <a:ext cx="173507" cy="173507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459425" y="877538"/>
            <a:ext cx="3549600" cy="193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subTitle"/>
          </p:nvPr>
        </p:nvSpPr>
        <p:spPr>
          <a:xfrm>
            <a:off x="4459425" y="3076763"/>
            <a:ext cx="3549600" cy="12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798388" y="2551700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798388" y="3509223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0" name="Google Shape;80;p15"/>
          <p:cNvSpPr txBox="1"/>
          <p:nvPr>
            <p:ph idx="2" type="title"/>
          </p:nvPr>
        </p:nvSpPr>
        <p:spPr>
          <a:xfrm>
            <a:off x="2825700" y="840714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5"/>
          <p:cNvSpPr txBox="1"/>
          <p:nvPr>
            <p:ph idx="3" type="subTitle"/>
          </p:nvPr>
        </p:nvSpPr>
        <p:spPr>
          <a:xfrm>
            <a:off x="2825700" y="1615651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82" name="Google Shape;82;p15"/>
          <p:cNvSpPr txBox="1"/>
          <p:nvPr>
            <p:ph idx="4" type="title"/>
          </p:nvPr>
        </p:nvSpPr>
        <p:spPr>
          <a:xfrm>
            <a:off x="4853013" y="2551700"/>
            <a:ext cx="3492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5"/>
          <p:cNvSpPr txBox="1"/>
          <p:nvPr>
            <p:ph idx="5" type="subTitle"/>
          </p:nvPr>
        </p:nvSpPr>
        <p:spPr>
          <a:xfrm>
            <a:off x="4853013" y="3509223"/>
            <a:ext cx="3492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/>
          <p:nvPr/>
        </p:nvSpPr>
        <p:spPr>
          <a:xfrm rot="-5400000">
            <a:off x="8706266" y="96737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/>
          <p:nvPr/>
        </p:nvSpPr>
        <p:spPr>
          <a:xfrm rot="-5400000">
            <a:off x="8706266" y="78664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6"/>
          <p:cNvSpPr/>
          <p:nvPr/>
        </p:nvSpPr>
        <p:spPr>
          <a:xfrm rot="-5400000">
            <a:off x="8706266" y="605935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/>
          <p:nvPr/>
        </p:nvSpPr>
        <p:spPr>
          <a:xfrm rot="-5400000">
            <a:off x="8706266" y="42522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/>
          <p:nvPr/>
        </p:nvSpPr>
        <p:spPr>
          <a:xfrm rot="-5400000">
            <a:off x="8706266" y="24452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6"/>
          <p:cNvSpPr/>
          <p:nvPr/>
        </p:nvSpPr>
        <p:spPr>
          <a:xfrm rot="-5400000">
            <a:off x="8862116" y="96737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/>
          <p:nvPr/>
        </p:nvSpPr>
        <p:spPr>
          <a:xfrm rot="-5400000">
            <a:off x="8862116" y="786648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6"/>
          <p:cNvSpPr/>
          <p:nvPr/>
        </p:nvSpPr>
        <p:spPr>
          <a:xfrm rot="-5400000">
            <a:off x="8862116" y="605935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/>
          <p:nvPr/>
        </p:nvSpPr>
        <p:spPr>
          <a:xfrm rot="-5400000">
            <a:off x="8862116" y="42522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6"/>
          <p:cNvSpPr/>
          <p:nvPr/>
        </p:nvSpPr>
        <p:spPr>
          <a:xfrm rot="-5400000">
            <a:off x="8862116" y="244523"/>
            <a:ext cx="70800" cy="70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6"/>
          <p:cNvSpPr/>
          <p:nvPr/>
        </p:nvSpPr>
        <p:spPr>
          <a:xfrm rot="10800000">
            <a:off x="4925818" y="188121"/>
            <a:ext cx="127200" cy="12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6"/>
          <p:cNvSpPr/>
          <p:nvPr/>
        </p:nvSpPr>
        <p:spPr>
          <a:xfrm rot="10800000">
            <a:off x="4840993" y="100947"/>
            <a:ext cx="127200" cy="12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6"/>
          <p:cNvSpPr/>
          <p:nvPr/>
        </p:nvSpPr>
        <p:spPr>
          <a:xfrm rot="7864446">
            <a:off x="8372772" y="4727152"/>
            <a:ext cx="173507" cy="173507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6"/>
          <p:cNvSpPr/>
          <p:nvPr/>
        </p:nvSpPr>
        <p:spPr>
          <a:xfrm rot="7864446">
            <a:off x="8315268" y="4793093"/>
            <a:ext cx="173507" cy="173507"/>
          </a:xfrm>
          <a:prstGeom prst="ellipse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aleway"/>
              <a:buNone/>
              <a:defRPr b="1" i="0" sz="3500" u="none" cap="none" strike="noStrik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b="0" i="0" sz="35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■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●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 Medium"/>
              <a:buChar char="○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Raleway Medium"/>
              <a:buChar char="■"/>
              <a:defRPr b="0" i="0" sz="1200" u="none" cap="none" strike="noStrike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slow">
    <p:push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jp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0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27.png"/><Relationship Id="rId5" Type="http://schemas.openxmlformats.org/officeDocument/2006/relationships/image" Target="../media/image23.png"/><Relationship Id="rId6" Type="http://schemas.openxmlformats.org/officeDocument/2006/relationships/image" Target="../media/image10.png"/><Relationship Id="rId7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Relationship Id="rId4" Type="http://schemas.openxmlformats.org/officeDocument/2006/relationships/image" Target="../media/image21.png"/><Relationship Id="rId5" Type="http://schemas.openxmlformats.org/officeDocument/2006/relationships/image" Target="../media/image28.png"/><Relationship Id="rId6" Type="http://schemas.openxmlformats.org/officeDocument/2006/relationships/image" Target="../media/image10.png"/><Relationship Id="rId7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5.pn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0.png"/><Relationship Id="rId4" Type="http://schemas.openxmlformats.org/officeDocument/2006/relationships/image" Target="../media/image4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Relationship Id="rId4" Type="http://schemas.openxmlformats.org/officeDocument/2006/relationships/image" Target="../media/image4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png"/><Relationship Id="rId4" Type="http://schemas.openxmlformats.org/officeDocument/2006/relationships/image" Target="../media/image3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9.jpg"/><Relationship Id="rId4" Type="http://schemas.openxmlformats.org/officeDocument/2006/relationships/image" Target="../media/image10.png"/><Relationship Id="rId5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5.png"/><Relationship Id="rId4" Type="http://schemas.openxmlformats.org/officeDocument/2006/relationships/image" Target="../media/image48.png"/><Relationship Id="rId5" Type="http://schemas.openxmlformats.org/officeDocument/2006/relationships/image" Target="../media/image37.png"/><Relationship Id="rId6" Type="http://schemas.openxmlformats.org/officeDocument/2006/relationships/image" Target="../media/image10.png"/><Relationship Id="rId7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4.png"/><Relationship Id="rId4" Type="http://schemas.openxmlformats.org/officeDocument/2006/relationships/image" Target="../media/image38.png"/><Relationship Id="rId5" Type="http://schemas.openxmlformats.org/officeDocument/2006/relationships/image" Target="../media/image45.png"/><Relationship Id="rId6" Type="http://schemas.openxmlformats.org/officeDocument/2006/relationships/image" Target="../media/image41.png"/><Relationship Id="rId7" Type="http://schemas.openxmlformats.org/officeDocument/2006/relationships/image" Target="../media/image10.png"/><Relationship Id="rId8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0.png"/><Relationship Id="rId4" Type="http://schemas.openxmlformats.org/officeDocument/2006/relationships/image" Target="../media/image43.png"/><Relationship Id="rId5" Type="http://schemas.openxmlformats.org/officeDocument/2006/relationships/image" Target="../media/image46.png"/><Relationship Id="rId6" Type="http://schemas.openxmlformats.org/officeDocument/2006/relationships/image" Target="../media/image10.png"/><Relationship Id="rId7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D169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/>
          <p:nvPr/>
        </p:nvSpPr>
        <p:spPr>
          <a:xfrm>
            <a:off x="5354373" y="-9800"/>
            <a:ext cx="3789802" cy="54825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8575" rotWithShape="0" algn="bl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>
            <p:ph type="ctrTitle"/>
          </p:nvPr>
        </p:nvSpPr>
        <p:spPr>
          <a:xfrm>
            <a:off x="713225" y="816490"/>
            <a:ext cx="5187600" cy="314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5700"/>
              <a:t>Minders’ 25</a:t>
            </a:r>
            <a:br>
              <a:rPr lang="en" sz="5700"/>
            </a:br>
            <a:r>
              <a:rPr lang="en" sz="5700"/>
              <a:t>   FrontEnd</a:t>
            </a:r>
            <a:endParaRPr sz="5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Workshop  </a:t>
            </a:r>
            <a:endParaRPr>
              <a:solidFill>
                <a:schemeClr val="dk2"/>
              </a:solidFill>
              <a:highlight>
                <a:schemeClr val="dk1"/>
              </a:highlight>
            </a:endParaRPr>
          </a:p>
        </p:txBody>
      </p:sp>
      <p:sp>
        <p:nvSpPr>
          <p:cNvPr id="120" name="Google Shape;120;p1"/>
          <p:cNvSpPr txBox="1"/>
          <p:nvPr>
            <p:ph idx="1" type="subTitle"/>
          </p:nvPr>
        </p:nvSpPr>
        <p:spPr>
          <a:xfrm>
            <a:off x="1011475" y="3961100"/>
            <a:ext cx="3495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500"/>
              <a:t>Session Six</a:t>
            </a:r>
            <a:endParaRPr sz="1500"/>
          </a:p>
        </p:txBody>
      </p:sp>
      <p:grpSp>
        <p:nvGrpSpPr>
          <p:cNvPr id="121" name="Google Shape;121;p1"/>
          <p:cNvGrpSpPr/>
          <p:nvPr/>
        </p:nvGrpSpPr>
        <p:grpSpPr>
          <a:xfrm>
            <a:off x="7756471" y="141700"/>
            <a:ext cx="793650" cy="226650"/>
            <a:chOff x="7756471" y="141700"/>
            <a:chExt cx="793650" cy="226650"/>
          </a:xfrm>
        </p:grpSpPr>
        <p:sp>
          <p:nvSpPr>
            <p:cNvPr id="122" name="Google Shape;122;p1"/>
            <p:cNvSpPr/>
            <p:nvPr/>
          </p:nvSpPr>
          <p:spPr>
            <a:xfrm>
              <a:off x="7756471" y="14170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7937196" y="14170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8117909" y="14170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8298621" y="14170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8479321" y="14170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7756471" y="29755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7937196" y="29755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8117909" y="29755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8298621" y="29755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8479321" y="29755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" name="Google Shape;132;p1"/>
          <p:cNvSpPr/>
          <p:nvPr/>
        </p:nvSpPr>
        <p:spPr>
          <a:xfrm>
            <a:off x="236775" y="4736672"/>
            <a:ext cx="127200" cy="12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321599" y="4823846"/>
            <a:ext cx="127200" cy="127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p1"/>
          <p:cNvGrpSpPr/>
          <p:nvPr/>
        </p:nvGrpSpPr>
        <p:grpSpPr>
          <a:xfrm>
            <a:off x="1726617" y="57609"/>
            <a:ext cx="302304" cy="310742"/>
            <a:chOff x="1726617" y="57609"/>
            <a:chExt cx="302304" cy="310742"/>
          </a:xfrm>
        </p:grpSpPr>
        <p:sp>
          <p:nvSpPr>
            <p:cNvPr id="135" name="Google Shape;135;p1"/>
            <p:cNvSpPr/>
            <p:nvPr/>
          </p:nvSpPr>
          <p:spPr>
            <a:xfrm rot="-2935554">
              <a:off x="1762264" y="159198"/>
              <a:ext cx="173507" cy="173507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"/>
            <p:cNvSpPr/>
            <p:nvPr/>
          </p:nvSpPr>
          <p:spPr>
            <a:xfrm rot="-2935554">
              <a:off x="1819768" y="93256"/>
              <a:ext cx="173507" cy="173507"/>
            </a:xfrm>
            <a:prstGeom prst="ellips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1"/>
          <p:cNvGrpSpPr/>
          <p:nvPr/>
        </p:nvGrpSpPr>
        <p:grpSpPr>
          <a:xfrm>
            <a:off x="236771" y="1702275"/>
            <a:ext cx="226650" cy="793650"/>
            <a:chOff x="236771" y="1702275"/>
            <a:chExt cx="226650" cy="793650"/>
          </a:xfrm>
        </p:grpSpPr>
        <p:sp>
          <p:nvSpPr>
            <p:cNvPr id="138" name="Google Shape;138;p1"/>
            <p:cNvSpPr/>
            <p:nvPr/>
          </p:nvSpPr>
          <p:spPr>
            <a:xfrm rot="-5400000">
              <a:off x="236771" y="2425125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 rot="-5400000">
              <a:off x="236771" y="224440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 rot="-5400000">
              <a:off x="236771" y="2063688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 rot="-5400000">
              <a:off x="236771" y="1882975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 rot="-5400000">
              <a:off x="236771" y="1702275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 rot="-5400000">
              <a:off x="392621" y="2425125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 rot="-5400000">
              <a:off x="392621" y="2244400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 rot="-5400000">
              <a:off x="392621" y="2063688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 rot="-5400000">
              <a:off x="392621" y="1882975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 rot="-5400000">
              <a:off x="392621" y="1702275"/>
              <a:ext cx="70800" cy="708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48" name="Google Shape;14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374" y="538450"/>
            <a:ext cx="3789799" cy="460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4" name="Google Shape;354;g37158408b39_0_30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355" name="Google Shape;355;g37158408b39_0_30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356" name="Google Shape;356;g37158408b39_0_30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7" name="Google Shape;357;g37158408b39_0_30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8" name="Google Shape;358;g37158408b39_0_30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9" name="Google Shape;359;g37158408b39_0_30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0" name="Google Shape;360;g37158408b39_0_30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g37158408b39_0_30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2" name="Google Shape;362;g37158408b39_0_30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63" name="Google Shape;363;g37158408b39_0_30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364" name="Google Shape;364;g37158408b39_0_30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5" name="Google Shape;365;g37158408b39_0_30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6" name="Google Shape;366;g37158408b39_0_30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7" name="Google Shape;367;g37158408b39_0_30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8" name="Google Shape;368;g37158408b39_0_30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g37158408b39_0_30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g37158408b39_0_30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71" name="Google Shape;371;g37158408b39_0_30"/>
          <p:cNvSpPr txBox="1"/>
          <p:nvPr/>
        </p:nvSpPr>
        <p:spPr>
          <a:xfrm>
            <a:off x="-2430625" y="27158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Arrays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72" name="Google Shape;372;g37158408b39_0_30"/>
          <p:cNvSpPr txBox="1"/>
          <p:nvPr/>
        </p:nvSpPr>
        <p:spPr>
          <a:xfrm>
            <a:off x="265981" y="1276393"/>
            <a:ext cx="60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3-shift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Remove first item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73" name="Google Shape;373;g37158408b39_0_30"/>
          <p:cNvSpPr txBox="1"/>
          <p:nvPr/>
        </p:nvSpPr>
        <p:spPr>
          <a:xfrm>
            <a:off x="5072006" y="1276393"/>
            <a:ext cx="60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4-unshift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Add item to start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74" name="Google Shape;374;g37158408b39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575" y="3491507"/>
            <a:ext cx="8592425" cy="104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g37158408b39_0_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975" y="2289259"/>
            <a:ext cx="6541425" cy="7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g37158408b39_0_58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381" name="Google Shape;381;g37158408b39_0_58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382" name="Google Shape;382;g37158408b39_0_5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g37158408b39_0_5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g37158408b39_0_5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g37158408b39_0_5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g37158408b39_0_5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g37158408b39_0_5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g37158408b39_0_5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9" name="Google Shape;389;g37158408b39_0_58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390" name="Google Shape;390;g37158408b39_0_5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g37158408b39_0_5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g37158408b39_0_5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g37158408b39_0_5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g37158408b39_0_5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g37158408b39_0_5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g37158408b39_0_5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97" name="Google Shape;397;g37158408b39_0_58"/>
          <p:cNvSpPr txBox="1"/>
          <p:nvPr/>
        </p:nvSpPr>
        <p:spPr>
          <a:xfrm>
            <a:off x="-2430625" y="27158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Arrays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98" name="Google Shape;398;g37158408b39_0_58"/>
          <p:cNvSpPr txBox="1"/>
          <p:nvPr/>
        </p:nvSpPr>
        <p:spPr>
          <a:xfrm>
            <a:off x="265981" y="1276393"/>
            <a:ext cx="60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5-lenght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Get array size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9" name="Google Shape;399;g37158408b39_0_58"/>
          <p:cNvSpPr txBox="1"/>
          <p:nvPr/>
        </p:nvSpPr>
        <p:spPr>
          <a:xfrm>
            <a:off x="5072006" y="1276393"/>
            <a:ext cx="60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6-indexOf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First index of value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00" name="Google Shape;400;g37158408b39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75" y="2289259"/>
            <a:ext cx="6541425" cy="7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37158408b39_0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03742"/>
            <a:ext cx="8002950" cy="121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6" name="Google Shape;406;g37158408b39_0_86"/>
          <p:cNvGrpSpPr/>
          <p:nvPr/>
        </p:nvGrpSpPr>
        <p:grpSpPr>
          <a:xfrm>
            <a:off x="7723748" y="1041758"/>
            <a:ext cx="2840543" cy="3135700"/>
            <a:chOff x="7721175" y="2093194"/>
            <a:chExt cx="599587" cy="623846"/>
          </a:xfrm>
        </p:grpSpPr>
        <p:grpSp>
          <p:nvGrpSpPr>
            <p:cNvPr id="407" name="Google Shape;407;g37158408b39_0_86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408" name="Google Shape;408;g37158408b39_0_8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g37158408b39_0_8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g37158408b39_0_8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1" name="Google Shape;411;g37158408b39_0_8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g37158408b39_0_8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3" name="Google Shape;413;g37158408b39_0_8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4" name="Google Shape;414;g37158408b39_0_8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5" name="Google Shape;415;g37158408b39_0_86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416" name="Google Shape;416;g37158408b39_0_8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7" name="Google Shape;417;g37158408b39_0_8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8" name="Google Shape;418;g37158408b39_0_8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9" name="Google Shape;419;g37158408b39_0_8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0" name="Google Shape;420;g37158408b39_0_8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1" name="Google Shape;421;g37158408b39_0_8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2" name="Google Shape;422;g37158408b39_0_8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23" name="Google Shape;423;g37158408b39_0_86"/>
          <p:cNvSpPr txBox="1"/>
          <p:nvPr/>
        </p:nvSpPr>
        <p:spPr>
          <a:xfrm>
            <a:off x="-2430625" y="27158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Arrays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24" name="Google Shape;424;g37158408b39_0_86"/>
          <p:cNvSpPr txBox="1"/>
          <p:nvPr/>
        </p:nvSpPr>
        <p:spPr>
          <a:xfrm>
            <a:off x="265981" y="1276393"/>
            <a:ext cx="60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7-slice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Get part of array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5" name="Google Shape;425;g37158408b39_0_86"/>
          <p:cNvSpPr txBox="1"/>
          <p:nvPr/>
        </p:nvSpPr>
        <p:spPr>
          <a:xfrm>
            <a:off x="5072006" y="1276393"/>
            <a:ext cx="60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6-splice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Remove/insert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26" name="Google Shape;426;g37158408b39_0_8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975" y="2289259"/>
            <a:ext cx="6541425" cy="7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g37158408b39_0_8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550" y="1841567"/>
            <a:ext cx="1962150" cy="29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g37158408b39_0_8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2000" y="1870150"/>
            <a:ext cx="328477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g37158408b39_0_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6525" y="3491494"/>
            <a:ext cx="7813550" cy="9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" name="Google Shape;434;g37158408b39_0_116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435" name="Google Shape;435;g37158408b39_0_116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436" name="Google Shape;436;g37158408b39_0_11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g37158408b39_0_11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g37158408b39_0_11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g37158408b39_0_11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g37158408b39_0_11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g37158408b39_0_11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g37158408b39_0_11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43" name="Google Shape;443;g37158408b39_0_116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444" name="Google Shape;444;g37158408b39_0_11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5" name="Google Shape;445;g37158408b39_0_11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6" name="Google Shape;446;g37158408b39_0_11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7" name="Google Shape;447;g37158408b39_0_11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g37158408b39_0_11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g37158408b39_0_11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g37158408b39_0_11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51" name="Google Shape;451;g37158408b39_0_116"/>
          <p:cNvSpPr txBox="1"/>
          <p:nvPr/>
        </p:nvSpPr>
        <p:spPr>
          <a:xfrm>
            <a:off x="-2430625" y="27158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Arrays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52" name="Google Shape;452;g37158408b39_0_116"/>
          <p:cNvSpPr txBox="1"/>
          <p:nvPr/>
        </p:nvSpPr>
        <p:spPr>
          <a:xfrm>
            <a:off x="265981" y="1276393"/>
            <a:ext cx="60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8-forEach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Loop through items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53" name="Google Shape;453;g37158408b39_0_116"/>
          <p:cNvSpPr txBox="1"/>
          <p:nvPr/>
        </p:nvSpPr>
        <p:spPr>
          <a:xfrm>
            <a:off x="4419877" y="1708525"/>
            <a:ext cx="450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9-map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Return new transformed array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54" name="Google Shape;454;g37158408b39_0_1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1925" y="2289259"/>
            <a:ext cx="6541425" cy="7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g37158408b39_0_1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025" y="3305825"/>
            <a:ext cx="7946575" cy="108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0" name="Google Shape;460;g37158408b39_0_152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461" name="Google Shape;461;g37158408b39_0_152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462" name="Google Shape;462;g37158408b39_0_15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3" name="Google Shape;463;g37158408b39_0_15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4" name="Google Shape;464;g37158408b39_0_15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5" name="Google Shape;465;g37158408b39_0_15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6" name="Google Shape;466;g37158408b39_0_15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g37158408b39_0_15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g37158408b39_0_15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9" name="Google Shape;469;g37158408b39_0_152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470" name="Google Shape;470;g37158408b39_0_15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g37158408b39_0_15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2" name="Google Shape;472;g37158408b39_0_15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3" name="Google Shape;473;g37158408b39_0_15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4" name="Google Shape;474;g37158408b39_0_15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5" name="Google Shape;475;g37158408b39_0_15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6" name="Google Shape;476;g37158408b39_0_15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7" name="Google Shape;477;g37158408b39_0_152"/>
          <p:cNvSpPr txBox="1"/>
          <p:nvPr/>
        </p:nvSpPr>
        <p:spPr>
          <a:xfrm>
            <a:off x="-2430625" y="27158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Arrays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478" name="Google Shape;478;g37158408b39_0_152"/>
          <p:cNvSpPr txBox="1"/>
          <p:nvPr/>
        </p:nvSpPr>
        <p:spPr>
          <a:xfrm>
            <a:off x="265981" y="1276393"/>
            <a:ext cx="60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10-filter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Filter values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79" name="Google Shape;479;g37158408b39_0_152"/>
          <p:cNvSpPr txBox="1"/>
          <p:nvPr/>
        </p:nvSpPr>
        <p:spPr>
          <a:xfrm>
            <a:off x="4399477" y="1157275"/>
            <a:ext cx="450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11-find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First match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480" name="Google Shape;480;g37158408b39_0_1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" y="2815951"/>
            <a:ext cx="9144000" cy="1091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oogle Shape;485;g37158408b39_0_180"/>
          <p:cNvGrpSpPr/>
          <p:nvPr/>
        </p:nvGrpSpPr>
        <p:grpSpPr>
          <a:xfrm>
            <a:off x="7723748" y="1075709"/>
            <a:ext cx="2840543" cy="3135700"/>
            <a:chOff x="7721175" y="2093194"/>
            <a:chExt cx="599587" cy="623846"/>
          </a:xfrm>
        </p:grpSpPr>
        <p:grpSp>
          <p:nvGrpSpPr>
            <p:cNvPr id="486" name="Google Shape;486;g37158408b39_0_180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487" name="Google Shape;487;g37158408b39_0_180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g37158408b39_0_180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g37158408b39_0_180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g37158408b39_0_180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g37158408b39_0_180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g37158408b39_0_180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g37158408b39_0_180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94" name="Google Shape;494;g37158408b39_0_180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495" name="Google Shape;495;g37158408b39_0_180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g37158408b39_0_180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g37158408b39_0_180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g37158408b39_0_180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g37158408b39_0_180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g37158408b39_0_180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g37158408b39_0_180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2" name="Google Shape;502;g37158408b39_0_180"/>
          <p:cNvSpPr txBox="1"/>
          <p:nvPr/>
        </p:nvSpPr>
        <p:spPr>
          <a:xfrm>
            <a:off x="-2430625" y="27158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Arrays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03" name="Google Shape;503;g37158408b39_0_180"/>
          <p:cNvSpPr txBox="1"/>
          <p:nvPr/>
        </p:nvSpPr>
        <p:spPr>
          <a:xfrm>
            <a:off x="245556" y="1619956"/>
            <a:ext cx="60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12-reduce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Accumulate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single value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4" name="Google Shape;504;g37158408b39_0_180"/>
          <p:cNvSpPr txBox="1"/>
          <p:nvPr/>
        </p:nvSpPr>
        <p:spPr>
          <a:xfrm>
            <a:off x="4399477" y="1157275"/>
            <a:ext cx="450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13-sort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Sort items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05" name="Google Shape;505;g37158408b39_0_1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900" y="2692047"/>
            <a:ext cx="8083099" cy="86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g37158408b39_0_207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511" name="Google Shape;511;g37158408b39_0_207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512" name="Google Shape;512;g37158408b39_0_207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g37158408b39_0_207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g37158408b39_0_207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g37158408b39_0_207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g37158408b39_0_207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g37158408b39_0_207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g37158408b39_0_207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19" name="Google Shape;519;g37158408b39_0_207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520" name="Google Shape;520;g37158408b39_0_207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g37158408b39_0_207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g37158408b39_0_207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g37158408b39_0_207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g37158408b39_0_207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g37158408b39_0_207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g37158408b39_0_207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27" name="Google Shape;527;g37158408b39_0_207"/>
          <p:cNvSpPr txBox="1"/>
          <p:nvPr/>
        </p:nvSpPr>
        <p:spPr>
          <a:xfrm>
            <a:off x="-2430625" y="27158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Arrays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28" name="Google Shape;528;g37158408b39_0_207"/>
          <p:cNvSpPr txBox="1"/>
          <p:nvPr/>
        </p:nvSpPr>
        <p:spPr>
          <a:xfrm>
            <a:off x="245556" y="1395431"/>
            <a:ext cx="60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14-reverse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Reverse order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29" name="Google Shape;529;g37158408b39_0_207"/>
          <p:cNvSpPr txBox="1"/>
          <p:nvPr/>
        </p:nvSpPr>
        <p:spPr>
          <a:xfrm>
            <a:off x="4399477" y="1309675"/>
            <a:ext cx="4505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15-concat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Merge arrays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30" name="Google Shape;530;g37158408b39_0_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76250" y="2519272"/>
            <a:ext cx="9048200" cy="12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g37158408b39_0_234"/>
          <p:cNvGrpSpPr/>
          <p:nvPr/>
        </p:nvGrpSpPr>
        <p:grpSpPr>
          <a:xfrm>
            <a:off x="7723748" y="1058733"/>
            <a:ext cx="2840543" cy="3135700"/>
            <a:chOff x="7721175" y="2093194"/>
            <a:chExt cx="599587" cy="623846"/>
          </a:xfrm>
        </p:grpSpPr>
        <p:grpSp>
          <p:nvGrpSpPr>
            <p:cNvPr id="536" name="Google Shape;536;g37158408b39_0_234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537" name="Google Shape;537;g37158408b39_0_234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8" name="Google Shape;538;g37158408b39_0_234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9" name="Google Shape;539;g37158408b39_0_234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g37158408b39_0_234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g37158408b39_0_234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g37158408b39_0_234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3" name="Google Shape;543;g37158408b39_0_234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44" name="Google Shape;544;g37158408b39_0_234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545" name="Google Shape;545;g37158408b39_0_234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6" name="Google Shape;546;g37158408b39_0_234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7" name="Google Shape;547;g37158408b39_0_234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8" name="Google Shape;548;g37158408b39_0_234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9" name="Google Shape;549;g37158408b39_0_234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0" name="Google Shape;550;g37158408b39_0_234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1" name="Google Shape;551;g37158408b39_0_234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52" name="Google Shape;552;g37158408b39_0_234"/>
          <p:cNvSpPr txBox="1"/>
          <p:nvPr/>
        </p:nvSpPr>
        <p:spPr>
          <a:xfrm>
            <a:off x="-2430625" y="27158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Arrays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553" name="Google Shape;553;g37158408b39_0_234"/>
          <p:cNvSpPr txBox="1"/>
          <p:nvPr/>
        </p:nvSpPr>
        <p:spPr>
          <a:xfrm>
            <a:off x="245556" y="1395431"/>
            <a:ext cx="60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16-join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Array to string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554" name="Google Shape;554;g37158408b39_0_2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75" y="2365446"/>
            <a:ext cx="7381200" cy="731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4fccee8345_0_290"/>
          <p:cNvSpPr/>
          <p:nvPr/>
        </p:nvSpPr>
        <p:spPr>
          <a:xfrm>
            <a:off x="0" y="4643700"/>
            <a:ext cx="3143400" cy="499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8575" rotWithShape="0" algn="bl" dist="19050">
              <a:srgbClr val="000000">
                <a:alpha val="207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g34fccee8345_0_290"/>
          <p:cNvSpPr txBox="1"/>
          <p:nvPr/>
        </p:nvSpPr>
        <p:spPr>
          <a:xfrm>
            <a:off x="3606561" y="1133082"/>
            <a:ext cx="42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36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Task One</a:t>
            </a:r>
            <a:endParaRPr b="1" i="0" sz="3600" u="none" cap="none" strike="noStrike">
              <a:solidFill>
                <a:schemeClr val="dk2"/>
              </a:solidFill>
              <a:highlight>
                <a:schemeClr val="dk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561" name="Google Shape;561;g34fccee8345_0_290"/>
          <p:cNvGrpSpPr/>
          <p:nvPr/>
        </p:nvGrpSpPr>
        <p:grpSpPr>
          <a:xfrm>
            <a:off x="-1452782" y="1215315"/>
            <a:ext cx="2840543" cy="3135700"/>
            <a:chOff x="7721175" y="2093194"/>
            <a:chExt cx="599587" cy="623846"/>
          </a:xfrm>
        </p:grpSpPr>
        <p:grpSp>
          <p:nvGrpSpPr>
            <p:cNvPr id="562" name="Google Shape;562;g34fccee8345_0_290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563" name="Google Shape;563;g34fccee8345_0_290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g34fccee8345_0_290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g34fccee8345_0_290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g34fccee8345_0_290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g34fccee8345_0_290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g34fccee8345_0_290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g34fccee8345_0_290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0" name="Google Shape;570;g34fccee8345_0_290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571" name="Google Shape;571;g34fccee8345_0_290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g34fccee8345_0_290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g34fccee8345_0_290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g34fccee8345_0_290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g34fccee8345_0_290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g34fccee8345_0_290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g34fccee8345_0_290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578" name="Google Shape;578;g34fccee8345_0_2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3638" y="1847382"/>
            <a:ext cx="3132918" cy="313291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g34fccee8345_0_2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6600" y="401740"/>
            <a:ext cx="1674775" cy="3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g34fccee8345_0_2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6850" y="64794"/>
            <a:ext cx="1139750" cy="11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4fccee8345_0_315"/>
          <p:cNvSpPr/>
          <p:nvPr/>
        </p:nvSpPr>
        <p:spPr>
          <a:xfrm>
            <a:off x="0" y="4643700"/>
            <a:ext cx="3143400" cy="499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8575" rotWithShape="0" algn="bl" dist="19050">
              <a:srgbClr val="000000">
                <a:alpha val="207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6" name="Google Shape;586;g34fccee8345_0_315"/>
          <p:cNvGrpSpPr/>
          <p:nvPr/>
        </p:nvGrpSpPr>
        <p:grpSpPr>
          <a:xfrm>
            <a:off x="-1452782" y="1215315"/>
            <a:ext cx="2840543" cy="3135700"/>
            <a:chOff x="7721175" y="2093194"/>
            <a:chExt cx="599587" cy="623846"/>
          </a:xfrm>
        </p:grpSpPr>
        <p:grpSp>
          <p:nvGrpSpPr>
            <p:cNvPr id="587" name="Google Shape;587;g34fccee8345_0_315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588" name="Google Shape;588;g34fccee8345_0_315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g34fccee8345_0_315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g34fccee8345_0_315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g34fccee8345_0_315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g34fccee8345_0_315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g34fccee8345_0_315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g34fccee8345_0_315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5" name="Google Shape;595;g34fccee8345_0_315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596" name="Google Shape;596;g34fccee8345_0_315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g34fccee8345_0_315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g34fccee8345_0_315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g34fccee8345_0_315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g34fccee8345_0_315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g34fccee8345_0_315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g34fccee8345_0_315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603" name="Google Shape;603;g34fccee8345_0_3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084" y="1095375"/>
            <a:ext cx="594360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g34fccee8345_0_3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94724" y="2998365"/>
            <a:ext cx="6296025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g34fccee8345_0_3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66600" y="401740"/>
            <a:ext cx="1674775" cy="3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6" name="Google Shape;606;g34fccee8345_0_3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26850" y="64794"/>
            <a:ext cx="1139750" cy="11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"/>
          <p:cNvSpPr txBox="1"/>
          <p:nvPr>
            <p:ph type="title"/>
          </p:nvPr>
        </p:nvSpPr>
        <p:spPr>
          <a:xfrm>
            <a:off x="415200" y="59857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Table</a:t>
            </a:r>
            <a:r>
              <a:rPr lang="en">
                <a:highlight>
                  <a:schemeClr val="dk1"/>
                </a:highlight>
              </a:rPr>
              <a:t> </a:t>
            </a:r>
            <a:r>
              <a:rPr lang="en"/>
              <a:t>of contents</a:t>
            </a:r>
            <a:endParaRPr/>
          </a:p>
        </p:txBody>
      </p:sp>
      <p:sp>
        <p:nvSpPr>
          <p:cNvPr id="154" name="Google Shape;154;p2"/>
          <p:cNvSpPr txBox="1"/>
          <p:nvPr>
            <p:ph idx="4" type="title"/>
          </p:nvPr>
        </p:nvSpPr>
        <p:spPr>
          <a:xfrm>
            <a:off x="2124368" y="3131675"/>
            <a:ext cx="10398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5" name="Google Shape;155;p2"/>
          <p:cNvSpPr txBox="1"/>
          <p:nvPr>
            <p:ph idx="1" type="subTitle"/>
          </p:nvPr>
        </p:nvSpPr>
        <p:spPr>
          <a:xfrm>
            <a:off x="5735875" y="2175663"/>
            <a:ext cx="23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Array</a:t>
            </a:r>
            <a:endParaRPr/>
          </a:p>
        </p:txBody>
      </p:sp>
      <p:sp>
        <p:nvSpPr>
          <p:cNvPr id="156" name="Google Shape;156;p2"/>
          <p:cNvSpPr txBox="1"/>
          <p:nvPr>
            <p:ph idx="8" type="subTitle"/>
          </p:nvPr>
        </p:nvSpPr>
        <p:spPr>
          <a:xfrm>
            <a:off x="1330100" y="3704725"/>
            <a:ext cx="389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Strings</a:t>
            </a:r>
            <a:endParaRPr/>
          </a:p>
        </p:txBody>
      </p:sp>
      <p:grpSp>
        <p:nvGrpSpPr>
          <p:cNvPr id="157" name="Google Shape;157;p2"/>
          <p:cNvGrpSpPr/>
          <p:nvPr/>
        </p:nvGrpSpPr>
        <p:grpSpPr>
          <a:xfrm>
            <a:off x="-1452797" y="1204539"/>
            <a:ext cx="2840543" cy="3135698"/>
            <a:chOff x="7721175" y="2093194"/>
            <a:chExt cx="599587" cy="623846"/>
          </a:xfrm>
        </p:grpSpPr>
        <p:grpSp>
          <p:nvGrpSpPr>
            <p:cNvPr id="158" name="Google Shape;158;p2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59" name="Google Shape;159;p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6" name="Google Shape;166;p2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67" name="Google Shape;167;p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4" name="Google Shape;174;p2"/>
          <p:cNvSpPr txBox="1"/>
          <p:nvPr>
            <p:ph idx="2" type="title"/>
          </p:nvPr>
        </p:nvSpPr>
        <p:spPr>
          <a:xfrm>
            <a:off x="5735875" y="1527000"/>
            <a:ext cx="10398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5" name="Google Shape;175;p2"/>
          <p:cNvSpPr txBox="1"/>
          <p:nvPr>
            <p:ph idx="6" type="title"/>
          </p:nvPr>
        </p:nvSpPr>
        <p:spPr>
          <a:xfrm>
            <a:off x="1959103" y="1525600"/>
            <a:ext cx="1039800" cy="457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6" name="Google Shape;176;p2"/>
          <p:cNvSpPr txBox="1"/>
          <p:nvPr>
            <p:ph idx="9" type="subTitle"/>
          </p:nvPr>
        </p:nvSpPr>
        <p:spPr>
          <a:xfrm>
            <a:off x="1125650" y="2184725"/>
            <a:ext cx="2305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Recap</a:t>
            </a:r>
            <a:endParaRPr/>
          </a:p>
        </p:txBody>
      </p:sp>
      <p:pic>
        <p:nvPicPr>
          <p:cNvPr id="177" name="Google Shape;17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6600" y="401740"/>
            <a:ext cx="1674775" cy="3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6850" y="64794"/>
            <a:ext cx="1139750" cy="11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82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7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7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5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82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32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4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72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7158408b39_0_263"/>
          <p:cNvSpPr/>
          <p:nvPr/>
        </p:nvSpPr>
        <p:spPr>
          <a:xfrm>
            <a:off x="0" y="4643700"/>
            <a:ext cx="3143400" cy="499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8575" rotWithShape="0" algn="bl" dist="19050">
              <a:srgbClr val="000000">
                <a:alpha val="207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2" name="Google Shape;612;g37158408b39_0_263"/>
          <p:cNvGrpSpPr/>
          <p:nvPr/>
        </p:nvGrpSpPr>
        <p:grpSpPr>
          <a:xfrm>
            <a:off x="-1452782" y="1215315"/>
            <a:ext cx="2840543" cy="3135700"/>
            <a:chOff x="7721175" y="2093194"/>
            <a:chExt cx="599587" cy="623846"/>
          </a:xfrm>
        </p:grpSpPr>
        <p:grpSp>
          <p:nvGrpSpPr>
            <p:cNvPr id="613" name="Google Shape;613;g37158408b39_0_263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614" name="Google Shape;614;g37158408b39_0_263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g37158408b39_0_263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g37158408b39_0_263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g37158408b39_0_263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g37158408b39_0_263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g37158408b39_0_263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g37158408b39_0_263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1" name="Google Shape;621;g37158408b39_0_263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622" name="Google Shape;622;g37158408b39_0_263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g37158408b39_0_263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g37158408b39_0_263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g37158408b39_0_263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g37158408b39_0_263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g37158408b39_0_263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g37158408b39_0_263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629" name="Google Shape;629;g37158408b39_0_2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837" y="1202875"/>
            <a:ext cx="7451438" cy="896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g37158408b39_0_2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162" y="2328236"/>
            <a:ext cx="5162550" cy="904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g37158408b39_0_2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3525" y="3371249"/>
            <a:ext cx="5695800" cy="90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g37158408b39_0_2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6600" y="401740"/>
            <a:ext cx="1674775" cy="3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g37158408b39_0_2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6850" y="64794"/>
            <a:ext cx="1139750" cy="11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7158408b39_0_289"/>
          <p:cNvSpPr/>
          <p:nvPr/>
        </p:nvSpPr>
        <p:spPr>
          <a:xfrm>
            <a:off x="-12057" y="4643700"/>
            <a:ext cx="3143400" cy="499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8575" rotWithShape="0" algn="bl" dist="19050">
              <a:srgbClr val="000000">
                <a:alpha val="207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9" name="Google Shape;639;g37158408b39_0_289"/>
          <p:cNvGrpSpPr/>
          <p:nvPr/>
        </p:nvGrpSpPr>
        <p:grpSpPr>
          <a:xfrm>
            <a:off x="-1452782" y="1215315"/>
            <a:ext cx="2840543" cy="3135700"/>
            <a:chOff x="7721175" y="2093194"/>
            <a:chExt cx="599587" cy="623846"/>
          </a:xfrm>
        </p:grpSpPr>
        <p:grpSp>
          <p:nvGrpSpPr>
            <p:cNvPr id="640" name="Google Shape;640;g37158408b39_0_289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641" name="Google Shape;641;g37158408b39_0_289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g37158408b39_0_289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g37158408b39_0_289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g37158408b39_0_289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g37158408b39_0_289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g37158408b39_0_289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g37158408b39_0_289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48" name="Google Shape;648;g37158408b39_0_289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649" name="Google Shape;649;g37158408b39_0_289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g37158408b39_0_289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g37158408b39_0_289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g37158408b39_0_289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g37158408b39_0_289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g37158408b39_0_289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g37158408b39_0_289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656" name="Google Shape;656;g37158408b39_0_2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162" y="1085175"/>
            <a:ext cx="592455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g37158408b39_0_2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25849" y="2142488"/>
            <a:ext cx="559117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g37158408b39_0_2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8237" y="3402613"/>
            <a:ext cx="65151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g37158408b39_0_28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6600" y="401740"/>
            <a:ext cx="1674775" cy="3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g37158408b39_0_28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6850" y="64794"/>
            <a:ext cx="1139750" cy="11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7158408b39_0_316"/>
          <p:cNvSpPr/>
          <p:nvPr/>
        </p:nvSpPr>
        <p:spPr>
          <a:xfrm>
            <a:off x="0" y="4643700"/>
            <a:ext cx="3143400" cy="499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8575" rotWithShape="0" algn="bl" dist="19050">
              <a:srgbClr val="000000">
                <a:alpha val="207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66" name="Google Shape;666;g37158408b39_0_316"/>
          <p:cNvGrpSpPr/>
          <p:nvPr/>
        </p:nvGrpSpPr>
        <p:grpSpPr>
          <a:xfrm>
            <a:off x="-1452782" y="1215315"/>
            <a:ext cx="2840543" cy="3135700"/>
            <a:chOff x="7721175" y="2093194"/>
            <a:chExt cx="599587" cy="623846"/>
          </a:xfrm>
        </p:grpSpPr>
        <p:grpSp>
          <p:nvGrpSpPr>
            <p:cNvPr id="667" name="Google Shape;667;g37158408b39_0_316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668" name="Google Shape;668;g37158408b39_0_31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g37158408b39_0_31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g37158408b39_0_31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g37158408b39_0_31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g37158408b39_0_31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g37158408b39_0_31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g37158408b39_0_31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5" name="Google Shape;675;g37158408b39_0_316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676" name="Google Shape;676;g37158408b39_0_31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7" name="Google Shape;677;g37158408b39_0_31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8" name="Google Shape;678;g37158408b39_0_31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9" name="Google Shape;679;g37158408b39_0_31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0" name="Google Shape;680;g37158408b39_0_31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1" name="Google Shape;681;g37158408b39_0_31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2" name="Google Shape;682;g37158408b39_0_31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683" name="Google Shape;683;g37158408b39_0_3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2574" y="1309025"/>
            <a:ext cx="568642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g37158408b39_0_3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6600" y="401740"/>
            <a:ext cx="1674775" cy="3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g37158408b39_0_3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6850" y="64794"/>
            <a:ext cx="1139750" cy="11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g34fccee8345_0_748"/>
          <p:cNvSpPr/>
          <p:nvPr/>
        </p:nvSpPr>
        <p:spPr>
          <a:xfrm>
            <a:off x="0" y="4643700"/>
            <a:ext cx="3143400" cy="499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8575" rotWithShape="0" algn="bl" dist="19050">
              <a:srgbClr val="000000">
                <a:alpha val="2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g34fccee8345_0_748"/>
          <p:cNvSpPr txBox="1"/>
          <p:nvPr>
            <p:ph type="title"/>
          </p:nvPr>
        </p:nvSpPr>
        <p:spPr>
          <a:xfrm>
            <a:off x="-410700" y="2322313"/>
            <a:ext cx="58560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Point</a:t>
            </a:r>
            <a:r>
              <a:rPr lang="en"/>
              <a:t> </a:t>
            </a:r>
            <a:br>
              <a:rPr lang="en"/>
            </a:br>
            <a:endParaRPr/>
          </a:p>
        </p:txBody>
      </p:sp>
      <p:sp>
        <p:nvSpPr>
          <p:cNvPr id="692" name="Google Shape;692;g34fccee8345_0_748"/>
          <p:cNvSpPr txBox="1"/>
          <p:nvPr>
            <p:ph idx="2" type="title"/>
          </p:nvPr>
        </p:nvSpPr>
        <p:spPr>
          <a:xfrm>
            <a:off x="1811099" y="1377878"/>
            <a:ext cx="1412400" cy="84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93" name="Google Shape;693;g34fccee8345_0_748"/>
          <p:cNvSpPr txBox="1"/>
          <p:nvPr/>
        </p:nvSpPr>
        <p:spPr>
          <a:xfrm>
            <a:off x="4662885" y="2240560"/>
            <a:ext cx="42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3600">
                <a:solidFill>
                  <a:schemeClr val="dk2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Strings</a:t>
            </a:r>
            <a:endParaRPr b="1" i="0" sz="3600" u="none" cap="none" strike="noStrike">
              <a:solidFill>
                <a:schemeClr val="dk2"/>
              </a:solidFill>
              <a:highlight>
                <a:schemeClr val="dk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694" name="Google Shape;694;g34fccee8345_0_748"/>
          <p:cNvGrpSpPr/>
          <p:nvPr/>
        </p:nvGrpSpPr>
        <p:grpSpPr>
          <a:xfrm>
            <a:off x="-1452787" y="1215317"/>
            <a:ext cx="2840543" cy="3135700"/>
            <a:chOff x="7721175" y="2093194"/>
            <a:chExt cx="599587" cy="623846"/>
          </a:xfrm>
        </p:grpSpPr>
        <p:grpSp>
          <p:nvGrpSpPr>
            <p:cNvPr id="695" name="Google Shape;695;g34fccee8345_0_748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696" name="Google Shape;696;g34fccee8345_0_74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g34fccee8345_0_74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8" name="Google Shape;698;g34fccee8345_0_74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9" name="Google Shape;699;g34fccee8345_0_74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0" name="Google Shape;700;g34fccee8345_0_74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1" name="Google Shape;701;g34fccee8345_0_74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2" name="Google Shape;702;g34fccee8345_0_74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03" name="Google Shape;703;g34fccee8345_0_748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704" name="Google Shape;704;g34fccee8345_0_74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5" name="Google Shape;705;g34fccee8345_0_74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6" name="Google Shape;706;g34fccee8345_0_74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7" name="Google Shape;707;g34fccee8345_0_74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8" name="Google Shape;708;g34fccee8345_0_74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9" name="Google Shape;709;g34fccee8345_0_74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0" name="Google Shape;710;g34fccee8345_0_74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6274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711" name="Google Shape;711;g34fccee8345_0_7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6600" y="401740"/>
            <a:ext cx="1674775" cy="3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2" name="Google Shape;712;g34fccee8345_0_7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6850" y="64794"/>
            <a:ext cx="1139750" cy="11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g34d8e0a2340_0_217"/>
          <p:cNvGrpSpPr/>
          <p:nvPr/>
        </p:nvGrpSpPr>
        <p:grpSpPr>
          <a:xfrm>
            <a:off x="7723733" y="1058739"/>
            <a:ext cx="2840543" cy="3135700"/>
            <a:chOff x="7721175" y="2093194"/>
            <a:chExt cx="599587" cy="623846"/>
          </a:xfrm>
        </p:grpSpPr>
        <p:grpSp>
          <p:nvGrpSpPr>
            <p:cNvPr id="718" name="Google Shape;718;g34d8e0a2340_0_217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719" name="Google Shape;719;g34d8e0a2340_0_217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g34d8e0a2340_0_217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g34d8e0a2340_0_217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g34d8e0a2340_0_217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g34d8e0a2340_0_217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g34d8e0a2340_0_217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g34d8e0a2340_0_217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6" name="Google Shape;726;g34d8e0a2340_0_217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727" name="Google Shape;727;g34d8e0a2340_0_217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g34d8e0a2340_0_217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g34d8e0a2340_0_217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g34d8e0a2340_0_217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g34d8e0a2340_0_217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2" name="Google Shape;732;g34d8e0a2340_0_217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3" name="Google Shape;733;g34d8e0a2340_0_217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34" name="Google Shape;734;g34d8e0a2340_0_217"/>
          <p:cNvSpPr txBox="1"/>
          <p:nvPr/>
        </p:nvSpPr>
        <p:spPr>
          <a:xfrm>
            <a:off x="342550" y="96378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String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735" name="Google Shape;735;g34d8e0a2340_0_217"/>
          <p:cNvSpPr txBox="1"/>
          <p:nvPr/>
        </p:nvSpPr>
        <p:spPr>
          <a:xfrm>
            <a:off x="342548" y="2362538"/>
            <a:ext cx="7701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accent2"/>
                </a:solidFill>
              </a:rPr>
              <a:t>A </a:t>
            </a:r>
            <a:r>
              <a:rPr b="1" lang="en" sz="1900">
                <a:solidFill>
                  <a:schemeClr val="accent2"/>
                </a:solidFill>
              </a:rPr>
              <a:t>string</a:t>
            </a:r>
            <a:r>
              <a:rPr lang="en" sz="1900">
                <a:solidFill>
                  <a:schemeClr val="accent2"/>
                </a:solidFill>
              </a:rPr>
              <a:t> is a sequence of characters enclosed in </a:t>
            </a:r>
            <a:r>
              <a:rPr b="1" lang="en" sz="1900">
                <a:solidFill>
                  <a:schemeClr val="accent2"/>
                </a:solidFill>
              </a:rPr>
              <a:t>quotes</a:t>
            </a:r>
            <a:r>
              <a:rPr lang="en" sz="1900">
                <a:solidFill>
                  <a:schemeClr val="accent2"/>
                </a:solidFill>
              </a:rPr>
              <a:t>.</a:t>
            </a:r>
            <a:endParaRPr sz="1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t/>
            </a:r>
            <a:endParaRPr b="1" i="0" sz="2800" u="none" cap="none" strike="noStrike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736" name="Google Shape;736;g34d8e0a2340_0_2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25" y="2454915"/>
            <a:ext cx="5397955" cy="110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1" name="Google Shape;741;g34fccee8345_0_169"/>
          <p:cNvGrpSpPr/>
          <p:nvPr/>
        </p:nvGrpSpPr>
        <p:grpSpPr>
          <a:xfrm>
            <a:off x="7723743" y="1058735"/>
            <a:ext cx="2840543" cy="3135700"/>
            <a:chOff x="7721175" y="2093194"/>
            <a:chExt cx="599587" cy="623846"/>
          </a:xfrm>
        </p:grpSpPr>
        <p:grpSp>
          <p:nvGrpSpPr>
            <p:cNvPr id="742" name="Google Shape;742;g34fccee8345_0_169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743" name="Google Shape;743;g34fccee8345_0_169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4" name="Google Shape;744;g34fccee8345_0_169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5" name="Google Shape;745;g34fccee8345_0_169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6" name="Google Shape;746;g34fccee8345_0_169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7" name="Google Shape;747;g34fccee8345_0_169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8" name="Google Shape;748;g34fccee8345_0_169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9" name="Google Shape;749;g34fccee8345_0_169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50" name="Google Shape;750;g34fccee8345_0_169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751" name="Google Shape;751;g34fccee8345_0_169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2" name="Google Shape;752;g34fccee8345_0_169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3" name="Google Shape;753;g34fccee8345_0_169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4" name="Google Shape;754;g34fccee8345_0_169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g34fccee8345_0_169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6" name="Google Shape;756;g34fccee8345_0_169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7" name="Google Shape;757;g34fccee8345_0_169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58" name="Google Shape;758;g34fccee8345_0_169"/>
          <p:cNvSpPr txBox="1"/>
          <p:nvPr/>
        </p:nvSpPr>
        <p:spPr>
          <a:xfrm>
            <a:off x="-2010975" y="2823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String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759" name="Google Shape;759;g34fccee8345_0_169"/>
          <p:cNvSpPr txBox="1"/>
          <p:nvPr/>
        </p:nvSpPr>
        <p:spPr>
          <a:xfrm>
            <a:off x="784681" y="779693"/>
            <a:ext cx="60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String Methods</a:t>
            </a:r>
            <a:endParaRPr b="1" i="0" sz="2800" u="none" cap="none" strike="noStrike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0" name="Google Shape;760;g34fccee8345_0_169"/>
          <p:cNvSpPr txBox="1"/>
          <p:nvPr/>
        </p:nvSpPr>
        <p:spPr>
          <a:xfrm>
            <a:off x="946050" y="1352400"/>
            <a:ext cx="4109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1-</a:t>
            </a: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length</a:t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2- </a:t>
            </a: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charAt</a:t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3-</a:t>
            </a: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toUpperCase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4- toLowerCase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5- trim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6- includes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7- indexOf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8- lastIndexOf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1" name="Google Shape;761;g34fccee8345_0_169"/>
          <p:cNvSpPr txBox="1"/>
          <p:nvPr/>
        </p:nvSpPr>
        <p:spPr>
          <a:xfrm>
            <a:off x="4037575" y="1352400"/>
            <a:ext cx="4109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9- slice</a:t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10- substring</a:t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11- replace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12- replaceAll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13- split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14- concat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15- startsWith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16- endsWith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6" name="Google Shape;766;g37158408b39_0_392"/>
          <p:cNvGrpSpPr/>
          <p:nvPr/>
        </p:nvGrpSpPr>
        <p:grpSpPr>
          <a:xfrm>
            <a:off x="7723743" y="1058735"/>
            <a:ext cx="2840543" cy="3135700"/>
            <a:chOff x="7721175" y="2093194"/>
            <a:chExt cx="599587" cy="623846"/>
          </a:xfrm>
        </p:grpSpPr>
        <p:grpSp>
          <p:nvGrpSpPr>
            <p:cNvPr id="767" name="Google Shape;767;g37158408b39_0_392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768" name="Google Shape;768;g37158408b39_0_39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9" name="Google Shape;769;g37158408b39_0_39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0" name="Google Shape;770;g37158408b39_0_39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1" name="Google Shape;771;g37158408b39_0_39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g37158408b39_0_39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3" name="Google Shape;773;g37158408b39_0_39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4" name="Google Shape;774;g37158408b39_0_39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75" name="Google Shape;775;g37158408b39_0_392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776" name="Google Shape;776;g37158408b39_0_39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7" name="Google Shape;777;g37158408b39_0_39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8" name="Google Shape;778;g37158408b39_0_39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9" name="Google Shape;779;g37158408b39_0_39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g37158408b39_0_39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g37158408b39_0_39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2" name="Google Shape;782;g37158408b39_0_39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83" name="Google Shape;783;g37158408b39_0_392"/>
          <p:cNvSpPr txBox="1"/>
          <p:nvPr/>
        </p:nvSpPr>
        <p:spPr>
          <a:xfrm>
            <a:off x="-2010975" y="2823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String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784" name="Google Shape;784;g37158408b39_0_392"/>
          <p:cNvSpPr txBox="1"/>
          <p:nvPr/>
        </p:nvSpPr>
        <p:spPr>
          <a:xfrm>
            <a:off x="784681" y="779693"/>
            <a:ext cx="60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String Methods</a:t>
            </a:r>
            <a:endParaRPr b="1" i="0" sz="2800" u="none" cap="none" strike="noStrike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85" name="Google Shape;785;g37158408b39_0_392"/>
          <p:cNvSpPr txBox="1"/>
          <p:nvPr/>
        </p:nvSpPr>
        <p:spPr>
          <a:xfrm>
            <a:off x="946050" y="1352400"/>
            <a:ext cx="410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7-repeat</a:t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0" name="Google Shape;790;g37158408b39_0_416"/>
          <p:cNvGrpSpPr/>
          <p:nvPr/>
        </p:nvGrpSpPr>
        <p:grpSpPr>
          <a:xfrm>
            <a:off x="7723743" y="1058735"/>
            <a:ext cx="2840543" cy="3135700"/>
            <a:chOff x="7721175" y="2093194"/>
            <a:chExt cx="599587" cy="623846"/>
          </a:xfrm>
        </p:grpSpPr>
        <p:grpSp>
          <p:nvGrpSpPr>
            <p:cNvPr id="791" name="Google Shape;791;g37158408b39_0_416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792" name="Google Shape;792;g37158408b39_0_41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g37158408b39_0_41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g37158408b39_0_41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g37158408b39_0_41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g37158408b39_0_41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g37158408b39_0_41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g37158408b39_0_41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99" name="Google Shape;799;g37158408b39_0_416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800" name="Google Shape;800;g37158408b39_0_41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g37158408b39_0_41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g37158408b39_0_41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3" name="Google Shape;803;g37158408b39_0_41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4" name="Google Shape;804;g37158408b39_0_41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5" name="Google Shape;805;g37158408b39_0_41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6" name="Google Shape;806;g37158408b39_0_41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07" name="Google Shape;807;g37158408b39_0_416"/>
          <p:cNvSpPr txBox="1"/>
          <p:nvPr/>
        </p:nvSpPr>
        <p:spPr>
          <a:xfrm>
            <a:off x="-2010975" y="2823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String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08" name="Google Shape;808;g37158408b39_0_416"/>
          <p:cNvSpPr txBox="1"/>
          <p:nvPr/>
        </p:nvSpPr>
        <p:spPr>
          <a:xfrm>
            <a:off x="784681" y="779693"/>
            <a:ext cx="60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String Methods</a:t>
            </a:r>
            <a:endParaRPr b="1" i="0" sz="2800" u="none" cap="none" strike="noStrike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09" name="Google Shape;809;g37158408b39_0_416"/>
          <p:cNvSpPr txBox="1"/>
          <p:nvPr/>
        </p:nvSpPr>
        <p:spPr>
          <a:xfrm>
            <a:off x="946050" y="1352400"/>
            <a:ext cx="410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1-</a:t>
            </a: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length</a:t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Get string length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10" name="Google Shape;810;g37158408b39_0_4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0913" y="3008525"/>
            <a:ext cx="6982165" cy="1477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1" name="Google Shape;811;g37158408b39_0_416"/>
          <p:cNvSpPr txBox="1"/>
          <p:nvPr/>
        </p:nvSpPr>
        <p:spPr>
          <a:xfrm>
            <a:off x="4139650" y="1352400"/>
            <a:ext cx="4109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i="0" lang="en" sz="2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charAt</a:t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Character at a specific index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g37158408b39_0_444"/>
          <p:cNvGrpSpPr/>
          <p:nvPr/>
        </p:nvGrpSpPr>
        <p:grpSpPr>
          <a:xfrm>
            <a:off x="7723743" y="1058735"/>
            <a:ext cx="2840543" cy="3135700"/>
            <a:chOff x="7721175" y="2093194"/>
            <a:chExt cx="599587" cy="623846"/>
          </a:xfrm>
        </p:grpSpPr>
        <p:grpSp>
          <p:nvGrpSpPr>
            <p:cNvPr id="817" name="Google Shape;817;g37158408b39_0_444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818" name="Google Shape;818;g37158408b39_0_444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g37158408b39_0_444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g37158408b39_0_444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g37158408b39_0_444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g37158408b39_0_444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g37158408b39_0_444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g37158408b39_0_444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5" name="Google Shape;825;g37158408b39_0_444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826" name="Google Shape;826;g37158408b39_0_444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g37158408b39_0_444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g37158408b39_0_444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g37158408b39_0_444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g37158408b39_0_444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g37158408b39_0_444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2" name="Google Shape;832;g37158408b39_0_444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3" name="Google Shape;833;g37158408b39_0_444"/>
          <p:cNvSpPr txBox="1"/>
          <p:nvPr/>
        </p:nvSpPr>
        <p:spPr>
          <a:xfrm>
            <a:off x="-2010975" y="2823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String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34" name="Google Shape;834;g37158408b39_0_444"/>
          <p:cNvSpPr txBox="1"/>
          <p:nvPr/>
        </p:nvSpPr>
        <p:spPr>
          <a:xfrm>
            <a:off x="784681" y="779693"/>
            <a:ext cx="60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String Methods</a:t>
            </a:r>
            <a:endParaRPr b="1" i="0" sz="2800" u="none" cap="none" strike="noStrike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5" name="Google Shape;835;g37158408b39_0_444"/>
          <p:cNvSpPr txBox="1"/>
          <p:nvPr/>
        </p:nvSpPr>
        <p:spPr>
          <a:xfrm>
            <a:off x="946050" y="1352400"/>
            <a:ext cx="3009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3-toUpperCase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Convert to uppercase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6" name="Google Shape;836;g37158408b39_0_444"/>
          <p:cNvSpPr txBox="1"/>
          <p:nvPr/>
        </p:nvSpPr>
        <p:spPr>
          <a:xfrm>
            <a:off x="4139650" y="1352400"/>
            <a:ext cx="410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4</a:t>
            </a:r>
            <a:r>
              <a:rPr b="1" i="0" lang="en" sz="2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-</a:t>
            </a: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toLowerCase</a:t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Convert to lowercase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37" name="Google Shape;837;g37158408b39_0_4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75" y="2896475"/>
            <a:ext cx="6936000" cy="8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g37158408b39_0_4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900" y="3871150"/>
            <a:ext cx="7926838" cy="10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3" name="Google Shape;843;g37158408b39_0_475"/>
          <p:cNvGrpSpPr/>
          <p:nvPr/>
        </p:nvGrpSpPr>
        <p:grpSpPr>
          <a:xfrm>
            <a:off x="7723743" y="1058735"/>
            <a:ext cx="2840543" cy="3135700"/>
            <a:chOff x="7721175" y="2093194"/>
            <a:chExt cx="599587" cy="623846"/>
          </a:xfrm>
        </p:grpSpPr>
        <p:grpSp>
          <p:nvGrpSpPr>
            <p:cNvPr id="844" name="Google Shape;844;g37158408b39_0_475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845" name="Google Shape;845;g37158408b39_0_475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g37158408b39_0_475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g37158408b39_0_475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g37158408b39_0_475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g37158408b39_0_475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g37158408b39_0_475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g37158408b39_0_475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52" name="Google Shape;852;g37158408b39_0_475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853" name="Google Shape;853;g37158408b39_0_475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g37158408b39_0_475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g37158408b39_0_475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g37158408b39_0_475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g37158408b39_0_475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g37158408b39_0_475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g37158408b39_0_475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60" name="Google Shape;860;g37158408b39_0_475"/>
          <p:cNvSpPr txBox="1"/>
          <p:nvPr/>
        </p:nvSpPr>
        <p:spPr>
          <a:xfrm>
            <a:off x="-2010975" y="2823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String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61" name="Google Shape;861;g37158408b39_0_475"/>
          <p:cNvSpPr txBox="1"/>
          <p:nvPr/>
        </p:nvSpPr>
        <p:spPr>
          <a:xfrm>
            <a:off x="784681" y="779693"/>
            <a:ext cx="60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String Methods</a:t>
            </a:r>
            <a:endParaRPr b="1" i="0" sz="2800" u="none" cap="none" strike="noStrike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2" name="Google Shape;862;g37158408b39_0_475"/>
          <p:cNvSpPr txBox="1"/>
          <p:nvPr/>
        </p:nvSpPr>
        <p:spPr>
          <a:xfrm>
            <a:off x="321900" y="1352400"/>
            <a:ext cx="5275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5-trim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Remove leading/trailing space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3" name="Google Shape;863;g37158408b39_0_475"/>
          <p:cNvSpPr txBox="1"/>
          <p:nvPr/>
        </p:nvSpPr>
        <p:spPr>
          <a:xfrm>
            <a:off x="4838700" y="1352400"/>
            <a:ext cx="4109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6-includes</a:t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Check if substring exists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64" name="Google Shape;864;g37158408b39_0_4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75" y="2896475"/>
            <a:ext cx="6936000" cy="8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" name="Google Shape;865;g37158408b39_0_4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850725"/>
            <a:ext cx="7840425" cy="102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"/>
          <p:cNvSpPr txBox="1"/>
          <p:nvPr>
            <p:ph type="title"/>
          </p:nvPr>
        </p:nvSpPr>
        <p:spPr>
          <a:xfrm>
            <a:off x="4452675" y="2405650"/>
            <a:ext cx="39780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Point 1</a:t>
            </a:r>
            <a:r>
              <a:rPr lang="en"/>
              <a:t> Recap</a:t>
            </a:r>
            <a:endParaRPr/>
          </a:p>
        </p:txBody>
      </p:sp>
      <p:sp>
        <p:nvSpPr>
          <p:cNvPr id="184" name="Google Shape;184;p3"/>
          <p:cNvSpPr txBox="1"/>
          <p:nvPr>
            <p:ph idx="2" type="title"/>
          </p:nvPr>
        </p:nvSpPr>
        <p:spPr>
          <a:xfrm>
            <a:off x="5889400" y="1384250"/>
            <a:ext cx="1412400" cy="84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85" name="Google Shape;185;p3"/>
          <p:cNvGrpSpPr/>
          <p:nvPr/>
        </p:nvGrpSpPr>
        <p:grpSpPr>
          <a:xfrm>
            <a:off x="7723728" y="1058734"/>
            <a:ext cx="2840543" cy="3135698"/>
            <a:chOff x="7721175" y="2093194"/>
            <a:chExt cx="599587" cy="623846"/>
          </a:xfrm>
        </p:grpSpPr>
        <p:grpSp>
          <p:nvGrpSpPr>
            <p:cNvPr id="186" name="Google Shape;186;p3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87" name="Google Shape;187;p3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3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p3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3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3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3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3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3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95" name="Google Shape;195;p3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3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3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3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p3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3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3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02" name="Google Shape;202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6600" y="401740"/>
            <a:ext cx="1674775" cy="3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6850" y="64794"/>
            <a:ext cx="1139750" cy="11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69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" name="Google Shape;870;g37158408b39_0_504"/>
          <p:cNvGrpSpPr/>
          <p:nvPr/>
        </p:nvGrpSpPr>
        <p:grpSpPr>
          <a:xfrm>
            <a:off x="7723743" y="1058735"/>
            <a:ext cx="2840543" cy="3135700"/>
            <a:chOff x="7721175" y="2093194"/>
            <a:chExt cx="599587" cy="623846"/>
          </a:xfrm>
        </p:grpSpPr>
        <p:grpSp>
          <p:nvGrpSpPr>
            <p:cNvPr id="871" name="Google Shape;871;g37158408b39_0_504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872" name="Google Shape;872;g37158408b39_0_504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3" name="Google Shape;873;g37158408b39_0_504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4" name="Google Shape;874;g37158408b39_0_504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5" name="Google Shape;875;g37158408b39_0_504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6" name="Google Shape;876;g37158408b39_0_504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7" name="Google Shape;877;g37158408b39_0_504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8" name="Google Shape;878;g37158408b39_0_504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79" name="Google Shape;879;g37158408b39_0_504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880" name="Google Shape;880;g37158408b39_0_504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1" name="Google Shape;881;g37158408b39_0_504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2" name="Google Shape;882;g37158408b39_0_504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3" name="Google Shape;883;g37158408b39_0_504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4" name="Google Shape;884;g37158408b39_0_504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5" name="Google Shape;885;g37158408b39_0_504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6" name="Google Shape;886;g37158408b39_0_504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87" name="Google Shape;887;g37158408b39_0_504"/>
          <p:cNvSpPr txBox="1"/>
          <p:nvPr/>
        </p:nvSpPr>
        <p:spPr>
          <a:xfrm>
            <a:off x="-2010975" y="2823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String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888" name="Google Shape;888;g37158408b39_0_504"/>
          <p:cNvSpPr txBox="1"/>
          <p:nvPr/>
        </p:nvSpPr>
        <p:spPr>
          <a:xfrm>
            <a:off x="784681" y="779693"/>
            <a:ext cx="60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String Methods</a:t>
            </a:r>
            <a:endParaRPr b="1" i="0" sz="2800" u="none" cap="none" strike="noStrike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9" name="Google Shape;889;g37158408b39_0_504"/>
          <p:cNvSpPr txBox="1"/>
          <p:nvPr/>
        </p:nvSpPr>
        <p:spPr>
          <a:xfrm>
            <a:off x="321900" y="1352400"/>
            <a:ext cx="527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7-indexOf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First position of substring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90" name="Google Shape;890;g37158408b39_0_504"/>
          <p:cNvSpPr txBox="1"/>
          <p:nvPr/>
        </p:nvSpPr>
        <p:spPr>
          <a:xfrm>
            <a:off x="4838700" y="1352400"/>
            <a:ext cx="410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8-lastIndexOf</a:t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Last occurrence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91" name="Google Shape;891;g37158408b39_0_50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75" y="2896475"/>
            <a:ext cx="6936000" cy="8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g37158408b39_0_50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613" y="3871150"/>
            <a:ext cx="8464975" cy="115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7" name="Google Shape;897;g37158408b39_0_533"/>
          <p:cNvGrpSpPr/>
          <p:nvPr/>
        </p:nvGrpSpPr>
        <p:grpSpPr>
          <a:xfrm>
            <a:off x="7723743" y="1058735"/>
            <a:ext cx="2840543" cy="3135700"/>
            <a:chOff x="7721175" y="2093194"/>
            <a:chExt cx="599587" cy="623846"/>
          </a:xfrm>
        </p:grpSpPr>
        <p:grpSp>
          <p:nvGrpSpPr>
            <p:cNvPr id="898" name="Google Shape;898;g37158408b39_0_533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899" name="Google Shape;899;g37158408b39_0_533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g37158408b39_0_533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g37158408b39_0_533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g37158408b39_0_533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g37158408b39_0_533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g37158408b39_0_533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g37158408b39_0_533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6" name="Google Shape;906;g37158408b39_0_533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907" name="Google Shape;907;g37158408b39_0_533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8" name="Google Shape;908;g37158408b39_0_533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9" name="Google Shape;909;g37158408b39_0_533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0" name="Google Shape;910;g37158408b39_0_533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1" name="Google Shape;911;g37158408b39_0_533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2" name="Google Shape;912;g37158408b39_0_533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3" name="Google Shape;913;g37158408b39_0_533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14" name="Google Shape;914;g37158408b39_0_533"/>
          <p:cNvSpPr txBox="1"/>
          <p:nvPr/>
        </p:nvSpPr>
        <p:spPr>
          <a:xfrm>
            <a:off x="-2010975" y="2823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String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15" name="Google Shape;915;g37158408b39_0_533"/>
          <p:cNvSpPr txBox="1"/>
          <p:nvPr/>
        </p:nvSpPr>
        <p:spPr>
          <a:xfrm>
            <a:off x="784681" y="779693"/>
            <a:ext cx="60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String Methods</a:t>
            </a:r>
            <a:endParaRPr b="1" i="0" sz="2800" u="none" cap="none" strike="noStrike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6" name="Google Shape;916;g37158408b39_0_533"/>
          <p:cNvSpPr txBox="1"/>
          <p:nvPr/>
        </p:nvSpPr>
        <p:spPr>
          <a:xfrm>
            <a:off x="321900" y="1352400"/>
            <a:ext cx="527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9-slice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Extract part of string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17" name="Google Shape;917;g37158408b39_0_533"/>
          <p:cNvSpPr txBox="1"/>
          <p:nvPr/>
        </p:nvSpPr>
        <p:spPr>
          <a:xfrm>
            <a:off x="4838700" y="1352400"/>
            <a:ext cx="410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10-substring</a:t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Similar to slice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18" name="Google Shape;918;g37158408b39_0_5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675" y="2896475"/>
            <a:ext cx="6936000" cy="8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9" name="Google Shape;919;g37158408b39_0_5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025" y="3850725"/>
            <a:ext cx="7617650" cy="104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4" name="Google Shape;924;g37158408b39_0_562"/>
          <p:cNvGrpSpPr/>
          <p:nvPr/>
        </p:nvGrpSpPr>
        <p:grpSpPr>
          <a:xfrm>
            <a:off x="7723743" y="1058735"/>
            <a:ext cx="2840543" cy="3135700"/>
            <a:chOff x="7721175" y="2093194"/>
            <a:chExt cx="599587" cy="623846"/>
          </a:xfrm>
        </p:grpSpPr>
        <p:grpSp>
          <p:nvGrpSpPr>
            <p:cNvPr id="925" name="Google Shape;925;g37158408b39_0_562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926" name="Google Shape;926;g37158408b39_0_56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7" name="Google Shape;927;g37158408b39_0_56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8" name="Google Shape;928;g37158408b39_0_56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9" name="Google Shape;929;g37158408b39_0_56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0" name="Google Shape;930;g37158408b39_0_56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1" name="Google Shape;931;g37158408b39_0_56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2" name="Google Shape;932;g37158408b39_0_56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33" name="Google Shape;933;g37158408b39_0_562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934" name="Google Shape;934;g37158408b39_0_56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5" name="Google Shape;935;g37158408b39_0_56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6" name="Google Shape;936;g37158408b39_0_56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7" name="Google Shape;937;g37158408b39_0_56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g37158408b39_0_56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g37158408b39_0_56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0" name="Google Shape;940;g37158408b39_0_56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41" name="Google Shape;941;g37158408b39_0_562"/>
          <p:cNvSpPr txBox="1"/>
          <p:nvPr/>
        </p:nvSpPr>
        <p:spPr>
          <a:xfrm>
            <a:off x="-2010975" y="2823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String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42" name="Google Shape;942;g37158408b39_0_562"/>
          <p:cNvSpPr txBox="1"/>
          <p:nvPr/>
        </p:nvSpPr>
        <p:spPr>
          <a:xfrm>
            <a:off x="784681" y="779693"/>
            <a:ext cx="60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String Methods</a:t>
            </a:r>
            <a:endParaRPr b="1" i="0" sz="2800" u="none" cap="none" strike="noStrike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3" name="Google Shape;943;g37158408b39_0_562"/>
          <p:cNvSpPr txBox="1"/>
          <p:nvPr/>
        </p:nvSpPr>
        <p:spPr>
          <a:xfrm>
            <a:off x="321900" y="1352400"/>
            <a:ext cx="527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11-replace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Replace first match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4" name="Google Shape;944;g37158408b39_0_562"/>
          <p:cNvSpPr txBox="1"/>
          <p:nvPr/>
        </p:nvSpPr>
        <p:spPr>
          <a:xfrm>
            <a:off x="4838700" y="1352400"/>
            <a:ext cx="410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12-replaceAll</a:t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Replace all matches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45" name="Google Shape;945;g37158408b39_0_5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225" y="2399100"/>
            <a:ext cx="6936000" cy="80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g37158408b39_0_5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550" y="3360850"/>
            <a:ext cx="7660825" cy="168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1" name="Google Shape;951;g37158408b39_0_591"/>
          <p:cNvGrpSpPr/>
          <p:nvPr/>
        </p:nvGrpSpPr>
        <p:grpSpPr>
          <a:xfrm>
            <a:off x="7723743" y="1058735"/>
            <a:ext cx="2840543" cy="3135700"/>
            <a:chOff x="7721175" y="2093194"/>
            <a:chExt cx="599587" cy="623846"/>
          </a:xfrm>
        </p:grpSpPr>
        <p:grpSp>
          <p:nvGrpSpPr>
            <p:cNvPr id="952" name="Google Shape;952;g37158408b39_0_591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953" name="Google Shape;953;g37158408b39_0_591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g37158408b39_0_591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g37158408b39_0_591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g37158408b39_0_591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g37158408b39_0_591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g37158408b39_0_591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g37158408b39_0_591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60" name="Google Shape;960;g37158408b39_0_591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961" name="Google Shape;961;g37158408b39_0_591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g37158408b39_0_591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g37158408b39_0_591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g37158408b39_0_591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g37158408b39_0_591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g37158408b39_0_591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g37158408b39_0_591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68" name="Google Shape;968;g37158408b39_0_591"/>
          <p:cNvSpPr txBox="1"/>
          <p:nvPr/>
        </p:nvSpPr>
        <p:spPr>
          <a:xfrm>
            <a:off x="-2010975" y="2823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String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69" name="Google Shape;969;g37158408b39_0_591"/>
          <p:cNvSpPr txBox="1"/>
          <p:nvPr/>
        </p:nvSpPr>
        <p:spPr>
          <a:xfrm>
            <a:off x="784681" y="779693"/>
            <a:ext cx="60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String Methods</a:t>
            </a:r>
            <a:endParaRPr b="1" i="0" sz="2800" u="none" cap="none" strike="noStrike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0" name="Google Shape;970;g37158408b39_0_591"/>
          <p:cNvSpPr txBox="1"/>
          <p:nvPr/>
        </p:nvSpPr>
        <p:spPr>
          <a:xfrm>
            <a:off x="321900" y="1352400"/>
            <a:ext cx="527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13-split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Convert string to array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71" name="Google Shape;971;g37158408b39_0_591"/>
          <p:cNvSpPr txBox="1"/>
          <p:nvPr/>
        </p:nvSpPr>
        <p:spPr>
          <a:xfrm>
            <a:off x="4838700" y="1352400"/>
            <a:ext cx="410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14-concat</a:t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Join strings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72" name="Google Shape;972;g37158408b39_0_5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150" y="2896475"/>
            <a:ext cx="8375700" cy="1232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7" name="Google Shape;977;g37158408b39_0_620"/>
          <p:cNvGrpSpPr/>
          <p:nvPr/>
        </p:nvGrpSpPr>
        <p:grpSpPr>
          <a:xfrm>
            <a:off x="7723743" y="1058735"/>
            <a:ext cx="2840543" cy="3135700"/>
            <a:chOff x="7721175" y="2093194"/>
            <a:chExt cx="599587" cy="623846"/>
          </a:xfrm>
        </p:grpSpPr>
        <p:grpSp>
          <p:nvGrpSpPr>
            <p:cNvPr id="978" name="Google Shape;978;g37158408b39_0_620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979" name="Google Shape;979;g37158408b39_0_620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0" name="Google Shape;980;g37158408b39_0_620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1" name="Google Shape;981;g37158408b39_0_620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2" name="Google Shape;982;g37158408b39_0_620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3" name="Google Shape;983;g37158408b39_0_620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4" name="Google Shape;984;g37158408b39_0_620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5" name="Google Shape;985;g37158408b39_0_620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86" name="Google Shape;986;g37158408b39_0_620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987" name="Google Shape;987;g37158408b39_0_620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g37158408b39_0_620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9" name="Google Shape;989;g37158408b39_0_620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0" name="Google Shape;990;g37158408b39_0_620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1" name="Google Shape;991;g37158408b39_0_620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2" name="Google Shape;992;g37158408b39_0_620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3" name="Google Shape;993;g37158408b39_0_620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94" name="Google Shape;994;g37158408b39_0_620"/>
          <p:cNvSpPr txBox="1"/>
          <p:nvPr/>
        </p:nvSpPr>
        <p:spPr>
          <a:xfrm>
            <a:off x="-2010975" y="2823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String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995" name="Google Shape;995;g37158408b39_0_620"/>
          <p:cNvSpPr txBox="1"/>
          <p:nvPr/>
        </p:nvSpPr>
        <p:spPr>
          <a:xfrm>
            <a:off x="784681" y="779693"/>
            <a:ext cx="60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String Methods</a:t>
            </a:r>
            <a:endParaRPr b="1" i="0" sz="2800" u="none" cap="none" strike="noStrike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6" name="Google Shape;996;g37158408b39_0_620"/>
          <p:cNvSpPr txBox="1"/>
          <p:nvPr/>
        </p:nvSpPr>
        <p:spPr>
          <a:xfrm>
            <a:off x="321900" y="1352400"/>
            <a:ext cx="527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15-startsWith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Check beginning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97" name="Google Shape;997;g37158408b39_0_620"/>
          <p:cNvSpPr txBox="1"/>
          <p:nvPr/>
        </p:nvSpPr>
        <p:spPr>
          <a:xfrm>
            <a:off x="4838700" y="1352400"/>
            <a:ext cx="410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16-endsWith</a:t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Check end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998" name="Google Shape;998;g37158408b39_0_6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1900" y="2896475"/>
            <a:ext cx="8164325" cy="88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02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3" name="Google Shape;1003;g37158408b39_0_648"/>
          <p:cNvGrpSpPr/>
          <p:nvPr/>
        </p:nvGrpSpPr>
        <p:grpSpPr>
          <a:xfrm>
            <a:off x="7723743" y="1058735"/>
            <a:ext cx="2840543" cy="3135700"/>
            <a:chOff x="7721175" y="2093194"/>
            <a:chExt cx="599587" cy="623846"/>
          </a:xfrm>
        </p:grpSpPr>
        <p:grpSp>
          <p:nvGrpSpPr>
            <p:cNvPr id="1004" name="Google Shape;1004;g37158408b39_0_648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005" name="Google Shape;1005;g37158408b39_0_64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6" name="Google Shape;1006;g37158408b39_0_64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7" name="Google Shape;1007;g37158408b39_0_64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8" name="Google Shape;1008;g37158408b39_0_64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9" name="Google Shape;1009;g37158408b39_0_64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0" name="Google Shape;1010;g37158408b39_0_64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1" name="Google Shape;1011;g37158408b39_0_64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12" name="Google Shape;1012;g37158408b39_0_648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013" name="Google Shape;1013;g37158408b39_0_64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4" name="Google Shape;1014;g37158408b39_0_64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5" name="Google Shape;1015;g37158408b39_0_64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6" name="Google Shape;1016;g37158408b39_0_64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7" name="Google Shape;1017;g37158408b39_0_64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8" name="Google Shape;1018;g37158408b39_0_64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9" name="Google Shape;1019;g37158408b39_0_64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20" name="Google Shape;1020;g37158408b39_0_648"/>
          <p:cNvSpPr txBox="1"/>
          <p:nvPr/>
        </p:nvSpPr>
        <p:spPr>
          <a:xfrm>
            <a:off x="-2010975" y="2823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String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1021" name="Google Shape;1021;g37158408b39_0_648"/>
          <p:cNvSpPr txBox="1"/>
          <p:nvPr/>
        </p:nvSpPr>
        <p:spPr>
          <a:xfrm>
            <a:off x="784681" y="779693"/>
            <a:ext cx="60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String Methods</a:t>
            </a:r>
            <a:endParaRPr b="1" i="0" sz="2800" u="none" cap="none" strike="noStrike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22" name="Google Shape;1022;g37158408b39_0_648"/>
          <p:cNvSpPr txBox="1"/>
          <p:nvPr/>
        </p:nvSpPr>
        <p:spPr>
          <a:xfrm>
            <a:off x="321900" y="1352400"/>
            <a:ext cx="5275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17-repeat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</a:rPr>
              <a:t>Repeat string </a:t>
            </a:r>
            <a:r>
              <a:rPr b="1" lang="en" sz="2800">
                <a:solidFill>
                  <a:schemeClr val="accent2"/>
                </a:solidFill>
                <a:latin typeface="Roboto Mono"/>
                <a:ea typeface="Roboto Mono"/>
                <a:cs typeface="Roboto Mono"/>
                <a:sym typeface="Roboto Mono"/>
              </a:rPr>
              <a:t>n</a:t>
            </a:r>
            <a:r>
              <a:rPr b="1" lang="en" sz="2800">
                <a:solidFill>
                  <a:schemeClr val="accent2"/>
                </a:solidFill>
              </a:rPr>
              <a:t> times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023" name="Google Shape;1023;g37158408b39_0_6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796425"/>
            <a:ext cx="8445325" cy="82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36a87349d72_0_229"/>
          <p:cNvSpPr/>
          <p:nvPr/>
        </p:nvSpPr>
        <p:spPr>
          <a:xfrm>
            <a:off x="0" y="4643700"/>
            <a:ext cx="3143400" cy="499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8575" rotWithShape="0" algn="bl" dist="19050">
              <a:srgbClr val="000000">
                <a:alpha val="211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g36a87349d72_0_229"/>
          <p:cNvSpPr txBox="1"/>
          <p:nvPr/>
        </p:nvSpPr>
        <p:spPr>
          <a:xfrm>
            <a:off x="3606561" y="1133082"/>
            <a:ext cx="42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3600" u="none" cap="none" strike="noStrike">
                <a:solidFill>
                  <a:schemeClr val="dk2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Task Two</a:t>
            </a:r>
            <a:endParaRPr b="1" i="0" sz="3600" u="none" cap="none" strike="noStrike">
              <a:solidFill>
                <a:schemeClr val="dk2"/>
              </a:solidFill>
              <a:highlight>
                <a:schemeClr val="dk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1030" name="Google Shape;1030;g36a87349d72_0_229"/>
          <p:cNvGrpSpPr/>
          <p:nvPr/>
        </p:nvGrpSpPr>
        <p:grpSpPr>
          <a:xfrm>
            <a:off x="-1452777" y="1215313"/>
            <a:ext cx="2840543" cy="3135700"/>
            <a:chOff x="7721175" y="2093194"/>
            <a:chExt cx="599587" cy="623846"/>
          </a:xfrm>
        </p:grpSpPr>
        <p:grpSp>
          <p:nvGrpSpPr>
            <p:cNvPr id="1031" name="Google Shape;1031;g36a87349d72_0_229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032" name="Google Shape;1032;g36a87349d72_0_229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3" name="Google Shape;1033;g36a87349d72_0_229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4" name="Google Shape;1034;g36a87349d72_0_229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5" name="Google Shape;1035;g36a87349d72_0_229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6" name="Google Shape;1036;g36a87349d72_0_229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7" name="Google Shape;1037;g36a87349d72_0_229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8" name="Google Shape;1038;g36a87349d72_0_229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39" name="Google Shape;1039;g36a87349d72_0_229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040" name="Google Shape;1040;g36a87349d72_0_229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1" name="Google Shape;1041;g36a87349d72_0_229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2" name="Google Shape;1042;g36a87349d72_0_229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3" name="Google Shape;1043;g36a87349d72_0_229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4" name="Google Shape;1044;g36a87349d72_0_229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g36a87349d72_0_229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g36a87349d72_0_229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047" name="Google Shape;1047;g36a87349d72_0_2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95800" y="1858182"/>
            <a:ext cx="2728311" cy="31329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8" name="Google Shape;1048;g36a87349d72_0_2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6600" y="401740"/>
            <a:ext cx="1674775" cy="3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Google Shape;1049;g36a87349d72_0_2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6850" y="64794"/>
            <a:ext cx="1139750" cy="11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36a87349d72_0_253"/>
          <p:cNvSpPr/>
          <p:nvPr/>
        </p:nvSpPr>
        <p:spPr>
          <a:xfrm>
            <a:off x="0" y="4643700"/>
            <a:ext cx="3143400" cy="499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8575" rotWithShape="0" algn="bl" dist="19050">
              <a:srgbClr val="000000">
                <a:alpha val="211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55" name="Google Shape;1055;g36a87349d72_0_253"/>
          <p:cNvGrpSpPr/>
          <p:nvPr/>
        </p:nvGrpSpPr>
        <p:grpSpPr>
          <a:xfrm>
            <a:off x="-1452777" y="1215313"/>
            <a:ext cx="2840543" cy="3135700"/>
            <a:chOff x="7721175" y="2093194"/>
            <a:chExt cx="599587" cy="623846"/>
          </a:xfrm>
        </p:grpSpPr>
        <p:grpSp>
          <p:nvGrpSpPr>
            <p:cNvPr id="1056" name="Google Shape;1056;g36a87349d72_0_253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057" name="Google Shape;1057;g36a87349d72_0_253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8" name="Google Shape;1058;g36a87349d72_0_253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9" name="Google Shape;1059;g36a87349d72_0_253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g36a87349d72_0_253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g36a87349d72_0_253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g36a87349d72_0_253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g36a87349d72_0_253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4" name="Google Shape;1064;g36a87349d72_0_253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065" name="Google Shape;1065;g36a87349d72_0_253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g36a87349d72_0_253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g36a87349d72_0_253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g36a87349d72_0_253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g36a87349d72_0_253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g36a87349d72_0_253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g36a87349d72_0_253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072" name="Google Shape;1072;g36a87349d72_0_2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6329" y="933563"/>
            <a:ext cx="679132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3" name="Google Shape;1073;g36a87349d72_0_2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6267" y="1910140"/>
            <a:ext cx="7451432" cy="746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4" name="Google Shape;1074;g36a87349d72_0_2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8742" y="3020590"/>
            <a:ext cx="6086475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5" name="Google Shape;1075;g36a87349d72_0_25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6600" y="401740"/>
            <a:ext cx="1674775" cy="3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6" name="Google Shape;1076;g36a87349d72_0_25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6850" y="64794"/>
            <a:ext cx="1139750" cy="11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0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37158408b39_0_679"/>
          <p:cNvSpPr/>
          <p:nvPr/>
        </p:nvSpPr>
        <p:spPr>
          <a:xfrm>
            <a:off x="0" y="4643700"/>
            <a:ext cx="3143400" cy="499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8575" rotWithShape="0" algn="bl" dist="19050">
              <a:srgbClr val="000000">
                <a:alpha val="211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82" name="Google Shape;1082;g37158408b39_0_679"/>
          <p:cNvGrpSpPr/>
          <p:nvPr/>
        </p:nvGrpSpPr>
        <p:grpSpPr>
          <a:xfrm>
            <a:off x="-1452777" y="1215313"/>
            <a:ext cx="2840543" cy="3135700"/>
            <a:chOff x="7721175" y="2093194"/>
            <a:chExt cx="599587" cy="623846"/>
          </a:xfrm>
        </p:grpSpPr>
        <p:grpSp>
          <p:nvGrpSpPr>
            <p:cNvPr id="1083" name="Google Shape;1083;g37158408b39_0_679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084" name="Google Shape;1084;g37158408b39_0_679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5" name="Google Shape;1085;g37158408b39_0_679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6" name="Google Shape;1086;g37158408b39_0_679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7" name="Google Shape;1087;g37158408b39_0_679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8" name="Google Shape;1088;g37158408b39_0_679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9" name="Google Shape;1089;g37158408b39_0_679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0" name="Google Shape;1090;g37158408b39_0_679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91" name="Google Shape;1091;g37158408b39_0_679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092" name="Google Shape;1092;g37158408b39_0_679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3" name="Google Shape;1093;g37158408b39_0_679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4" name="Google Shape;1094;g37158408b39_0_679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5" name="Google Shape;1095;g37158408b39_0_679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6" name="Google Shape;1096;g37158408b39_0_679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7" name="Google Shape;1097;g37158408b39_0_679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8" name="Google Shape;1098;g37158408b39_0_679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099" name="Google Shape;1099;g37158408b39_0_6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292" y="1296100"/>
            <a:ext cx="7451432" cy="44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100;g37158408b39_0_6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2525" y="1884638"/>
            <a:ext cx="6639360" cy="58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101;g37158408b39_0_6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71729" y="2692103"/>
            <a:ext cx="74009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2" name="Google Shape;1102;g37158408b39_0_6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0842" y="3716653"/>
            <a:ext cx="7451433" cy="4930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103;g37158408b39_0_67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66600" y="401740"/>
            <a:ext cx="1674775" cy="3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4" name="Google Shape;1104;g37158408b39_0_67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126850" y="64794"/>
            <a:ext cx="1139750" cy="11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37158408b39_0_707"/>
          <p:cNvSpPr/>
          <p:nvPr/>
        </p:nvSpPr>
        <p:spPr>
          <a:xfrm>
            <a:off x="0" y="4643700"/>
            <a:ext cx="3143400" cy="4998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8575" rotWithShape="0" algn="bl" dist="19050">
              <a:srgbClr val="000000">
                <a:alpha val="2118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0" name="Google Shape;1110;g37158408b39_0_707"/>
          <p:cNvGrpSpPr/>
          <p:nvPr/>
        </p:nvGrpSpPr>
        <p:grpSpPr>
          <a:xfrm>
            <a:off x="-1452777" y="1215313"/>
            <a:ext cx="2840543" cy="3135700"/>
            <a:chOff x="7721175" y="2093194"/>
            <a:chExt cx="599587" cy="623846"/>
          </a:xfrm>
        </p:grpSpPr>
        <p:grpSp>
          <p:nvGrpSpPr>
            <p:cNvPr id="1111" name="Google Shape;1111;g37158408b39_0_707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112" name="Google Shape;1112;g37158408b39_0_707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g37158408b39_0_707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4" name="Google Shape;1114;g37158408b39_0_707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5" name="Google Shape;1115;g37158408b39_0_707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6" name="Google Shape;1116;g37158408b39_0_707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7" name="Google Shape;1117;g37158408b39_0_707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8" name="Google Shape;1118;g37158408b39_0_707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9" name="Google Shape;1119;g37158408b39_0_707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120" name="Google Shape;1120;g37158408b39_0_707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1" name="Google Shape;1121;g37158408b39_0_707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2" name="Google Shape;1122;g37158408b39_0_707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3" name="Google Shape;1123;g37158408b39_0_707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4" name="Google Shape;1124;g37158408b39_0_707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g37158408b39_0_707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g37158408b39_0_707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6669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127" name="Google Shape;1127;g37158408b39_0_7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4379" y="957925"/>
            <a:ext cx="7451432" cy="7423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8" name="Google Shape;1128;g37158408b39_0_7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40167" y="1928884"/>
            <a:ext cx="5194890" cy="839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1129;g37158408b39_0_70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8450" y="3053525"/>
            <a:ext cx="7296150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Google Shape;1130;g37158408b39_0_70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66600" y="401740"/>
            <a:ext cx="1674775" cy="3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1131;g37158408b39_0_70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26850" y="64794"/>
            <a:ext cx="1139750" cy="11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4"/>
          <p:cNvGrpSpPr/>
          <p:nvPr/>
        </p:nvGrpSpPr>
        <p:grpSpPr>
          <a:xfrm>
            <a:off x="7723728" y="1058734"/>
            <a:ext cx="2840543" cy="3135698"/>
            <a:chOff x="7721175" y="2093194"/>
            <a:chExt cx="599587" cy="623846"/>
          </a:xfrm>
        </p:grpSpPr>
        <p:grpSp>
          <p:nvGrpSpPr>
            <p:cNvPr id="209" name="Google Shape;209;p4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210" name="Google Shape;210;p4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4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4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4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4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7" name="Google Shape;217;p4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218" name="Google Shape;218;p4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4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4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4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4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4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4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" name="Google Shape;225;p4"/>
          <p:cNvSpPr txBox="1"/>
          <p:nvPr/>
        </p:nvSpPr>
        <p:spPr>
          <a:xfrm>
            <a:off x="790371" y="2899791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4800" u="none" cap="none" strike="noStrike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Come to the stage </a:t>
            </a:r>
            <a:endParaRPr b="1" i="0" sz="4800" u="none" cap="none" strike="noStrike">
              <a:solidFill>
                <a:srgbClr val="EFC05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4800" u="none" cap="none" strike="noStrike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يا حلو (☆▽☆)</a:t>
            </a:r>
            <a:endParaRPr b="1" i="0" sz="4800" u="none" cap="none" strike="noStrike">
              <a:solidFill>
                <a:srgbClr val="EFC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35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" name="Google Shape;1136;g34d8e0a2340_0_806"/>
          <p:cNvGrpSpPr/>
          <p:nvPr/>
        </p:nvGrpSpPr>
        <p:grpSpPr>
          <a:xfrm>
            <a:off x="7723743" y="1058735"/>
            <a:ext cx="2840543" cy="3135700"/>
            <a:chOff x="7721175" y="2093194"/>
            <a:chExt cx="599587" cy="623846"/>
          </a:xfrm>
        </p:grpSpPr>
        <p:grpSp>
          <p:nvGrpSpPr>
            <p:cNvPr id="1137" name="Google Shape;1137;g34d8e0a2340_0_806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138" name="Google Shape;1138;g34d8e0a2340_0_80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9" name="Google Shape;1139;g34d8e0a2340_0_80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0" name="Google Shape;1140;g34d8e0a2340_0_80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1" name="Google Shape;1141;g34d8e0a2340_0_80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2" name="Google Shape;1142;g34d8e0a2340_0_80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3" name="Google Shape;1143;g34d8e0a2340_0_80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4" name="Google Shape;1144;g34d8e0a2340_0_80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45" name="Google Shape;1145;g34d8e0a2340_0_806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146" name="Google Shape;1146;g34d8e0a2340_0_80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7" name="Google Shape;1147;g34d8e0a2340_0_80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8" name="Google Shape;1148;g34d8e0a2340_0_80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9" name="Google Shape;1149;g34d8e0a2340_0_80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0" name="Google Shape;1150;g34d8e0a2340_0_80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1" name="Google Shape;1151;g34d8e0a2340_0_80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2" name="Google Shape;1152;g34d8e0a2340_0_80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53" name="Google Shape;1153;g34d8e0a2340_0_806"/>
          <p:cNvSpPr txBox="1"/>
          <p:nvPr/>
        </p:nvSpPr>
        <p:spPr>
          <a:xfrm>
            <a:off x="818321" y="2404866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4800" u="none" cap="none" strike="noStrike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Conclusion </a:t>
            </a:r>
            <a:endParaRPr b="1" i="0" sz="4800" u="none" cap="none" strike="noStrike">
              <a:solidFill>
                <a:srgbClr val="EFC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154" name="Google Shape;1154;g34d8e0a2340_0_806"/>
          <p:cNvSpPr txBox="1"/>
          <p:nvPr/>
        </p:nvSpPr>
        <p:spPr>
          <a:xfrm>
            <a:off x="451106" y="2754318"/>
            <a:ext cx="60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t/>
            </a:r>
            <a:endParaRPr b="1" i="0" sz="2800" u="none" cap="none" strike="noStrike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1158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9" name="Google Shape;1159;g34d8e0a2340_0_828"/>
          <p:cNvGrpSpPr/>
          <p:nvPr/>
        </p:nvGrpSpPr>
        <p:grpSpPr>
          <a:xfrm>
            <a:off x="7723743" y="1058735"/>
            <a:ext cx="2840543" cy="3135700"/>
            <a:chOff x="7721175" y="2093194"/>
            <a:chExt cx="599587" cy="623846"/>
          </a:xfrm>
        </p:grpSpPr>
        <p:grpSp>
          <p:nvGrpSpPr>
            <p:cNvPr id="1160" name="Google Shape;1160;g34d8e0a2340_0_828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1161" name="Google Shape;1161;g34d8e0a2340_0_82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g34d8e0a2340_0_82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g34d8e0a2340_0_82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4" name="Google Shape;1164;g34d8e0a2340_0_82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5" name="Google Shape;1165;g34d8e0a2340_0_82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g34d8e0a2340_0_82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g34d8e0a2340_0_82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68" name="Google Shape;1168;g34d8e0a2340_0_828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1169" name="Google Shape;1169;g34d8e0a2340_0_82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0" name="Google Shape;1170;g34d8e0a2340_0_82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1" name="Google Shape;1171;g34d8e0a2340_0_82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2" name="Google Shape;1172;g34d8e0a2340_0_82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3" name="Google Shape;1173;g34d8e0a2340_0_82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4" name="Google Shape;1174;g34d8e0a2340_0_82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5" name="Google Shape;1175;g34d8e0a2340_0_82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76" name="Google Shape;1176;g34d8e0a2340_0_828"/>
          <p:cNvSpPr txBox="1"/>
          <p:nvPr/>
        </p:nvSpPr>
        <p:spPr>
          <a:xfrm>
            <a:off x="881404" y="3058208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4800" u="none" cap="none" strike="noStrike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Thanks for Your attention with us (☆▽☆) </a:t>
            </a:r>
            <a:endParaRPr b="1" i="0" sz="4800" u="none" cap="none" strike="noStrike">
              <a:solidFill>
                <a:srgbClr val="EFC05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i="0" lang="en" sz="4800" u="none" cap="none" strike="noStrike">
                <a:solidFill>
                  <a:srgbClr val="EFC050"/>
                </a:solidFill>
                <a:latin typeface="Raleway"/>
                <a:ea typeface="Raleway"/>
                <a:cs typeface="Raleway"/>
                <a:sym typeface="Raleway"/>
              </a:rPr>
              <a:t>Have Good weekends with the tasks o(≧∀≦)o</a:t>
            </a:r>
            <a:endParaRPr b="1" i="0" sz="4800" u="none" cap="none" strike="noStrike">
              <a:solidFill>
                <a:srgbClr val="EFC05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"/>
          <p:cNvSpPr txBox="1"/>
          <p:nvPr>
            <p:ph type="title"/>
          </p:nvPr>
        </p:nvSpPr>
        <p:spPr>
          <a:xfrm>
            <a:off x="-410700" y="2322313"/>
            <a:ext cx="5856000" cy="135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solidFill>
                  <a:schemeClr val="dk2"/>
                </a:solidFill>
                <a:highlight>
                  <a:schemeClr val="dk1"/>
                </a:highlight>
              </a:rPr>
              <a:t>Point</a:t>
            </a:r>
            <a:r>
              <a:rPr lang="en"/>
              <a:t> </a:t>
            </a:r>
            <a:br>
              <a:rPr lang="en"/>
            </a:br>
            <a:endParaRPr/>
          </a:p>
        </p:txBody>
      </p:sp>
      <p:sp>
        <p:nvSpPr>
          <p:cNvPr id="231" name="Google Shape;231;p5"/>
          <p:cNvSpPr txBox="1"/>
          <p:nvPr>
            <p:ph idx="2" type="title"/>
          </p:nvPr>
        </p:nvSpPr>
        <p:spPr>
          <a:xfrm>
            <a:off x="1811099" y="1377878"/>
            <a:ext cx="1412400" cy="84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32" name="Google Shape;232;p5"/>
          <p:cNvSpPr txBox="1"/>
          <p:nvPr/>
        </p:nvSpPr>
        <p:spPr>
          <a:xfrm>
            <a:off x="4662885" y="2240560"/>
            <a:ext cx="429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3600">
                <a:solidFill>
                  <a:schemeClr val="dk2"/>
                </a:solidFill>
                <a:highlight>
                  <a:schemeClr val="dk1"/>
                </a:highlight>
                <a:latin typeface="Raleway"/>
                <a:ea typeface="Raleway"/>
                <a:cs typeface="Raleway"/>
                <a:sym typeface="Raleway"/>
              </a:rPr>
              <a:t>Arrays</a:t>
            </a:r>
            <a:endParaRPr b="1" i="0" sz="3600" u="none" cap="none" strike="noStrike">
              <a:solidFill>
                <a:schemeClr val="dk2"/>
              </a:solidFill>
              <a:highlight>
                <a:schemeClr val="dk1"/>
              </a:highlight>
              <a:latin typeface="Raleway"/>
              <a:ea typeface="Raleway"/>
              <a:cs typeface="Raleway"/>
              <a:sym typeface="Raleway"/>
            </a:endParaRPr>
          </a:p>
        </p:txBody>
      </p:sp>
      <p:grpSp>
        <p:nvGrpSpPr>
          <p:cNvPr id="233" name="Google Shape;233;p5"/>
          <p:cNvGrpSpPr/>
          <p:nvPr/>
        </p:nvGrpSpPr>
        <p:grpSpPr>
          <a:xfrm>
            <a:off x="-1452792" y="1215319"/>
            <a:ext cx="2840543" cy="3135700"/>
            <a:chOff x="7721175" y="2093194"/>
            <a:chExt cx="599587" cy="623846"/>
          </a:xfrm>
        </p:grpSpPr>
        <p:grpSp>
          <p:nvGrpSpPr>
            <p:cNvPr id="234" name="Google Shape;234;p5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235" name="Google Shape;235;p5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5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2" name="Google Shape;242;p5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243" name="Google Shape;243;p5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5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" name="Google Shape;249;p5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00000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250" name="Google Shape;25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6600" y="401740"/>
            <a:ext cx="1674775" cy="33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6850" y="64794"/>
            <a:ext cx="1139750" cy="11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6"/>
          <p:cNvGrpSpPr/>
          <p:nvPr/>
        </p:nvGrpSpPr>
        <p:grpSpPr>
          <a:xfrm>
            <a:off x="7723728" y="1058734"/>
            <a:ext cx="2840543" cy="3135698"/>
            <a:chOff x="7721175" y="2093194"/>
            <a:chExt cx="599587" cy="623846"/>
          </a:xfrm>
        </p:grpSpPr>
        <p:grpSp>
          <p:nvGrpSpPr>
            <p:cNvPr id="257" name="Google Shape;257;p6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258" name="Google Shape;258;p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5" name="Google Shape;265;p6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266" name="Google Shape;266;p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588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3" name="Google Shape;273;p6"/>
          <p:cNvSpPr txBox="1"/>
          <p:nvPr/>
        </p:nvSpPr>
        <p:spPr>
          <a:xfrm>
            <a:off x="-1892600" y="3719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rgbClr val="EFC050"/>
                </a:solidFill>
                <a:latin typeface="Book Antiqua"/>
                <a:ea typeface="Book Antiqua"/>
                <a:cs typeface="Book Antiqua"/>
                <a:sym typeface="Book Antiqua"/>
              </a:rPr>
              <a:t>Arrays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74" name="Google Shape;274;p6"/>
          <p:cNvSpPr txBox="1"/>
          <p:nvPr/>
        </p:nvSpPr>
        <p:spPr>
          <a:xfrm>
            <a:off x="776556" y="1213343"/>
            <a:ext cx="60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lang="en">
                <a:solidFill>
                  <a:schemeClr val="accent2"/>
                </a:solidFill>
              </a:rPr>
              <a:t>An </a:t>
            </a:r>
            <a:r>
              <a:rPr b="1" lang="en">
                <a:solidFill>
                  <a:schemeClr val="accent2"/>
                </a:solidFill>
              </a:rPr>
              <a:t>array</a:t>
            </a:r>
            <a:r>
              <a:rPr lang="en">
                <a:solidFill>
                  <a:schemeClr val="accent2"/>
                </a:solidFill>
              </a:rPr>
              <a:t> is a special variable that can hold </a:t>
            </a:r>
            <a:r>
              <a:rPr b="1" lang="en">
                <a:solidFill>
                  <a:schemeClr val="accent2"/>
                </a:solidFill>
              </a:rPr>
              <a:t>multiple values</a:t>
            </a:r>
            <a:r>
              <a:rPr lang="en">
                <a:solidFill>
                  <a:schemeClr val="accent2"/>
                </a:solidFill>
              </a:rPr>
              <a:t> under a single name. It’s ordered and indexed (starting at 0).</a:t>
            </a:r>
            <a:endParaRPr b="1" i="0" sz="31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75" name="Google Shape;27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6613" y="2183368"/>
            <a:ext cx="5438775" cy="14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0" name="Google Shape;280;g37158408b39_0_368"/>
          <p:cNvGrpSpPr/>
          <p:nvPr/>
        </p:nvGrpSpPr>
        <p:grpSpPr>
          <a:xfrm>
            <a:off x="7723743" y="1058735"/>
            <a:ext cx="2840543" cy="3135700"/>
            <a:chOff x="7721175" y="2093194"/>
            <a:chExt cx="599587" cy="623846"/>
          </a:xfrm>
        </p:grpSpPr>
        <p:grpSp>
          <p:nvGrpSpPr>
            <p:cNvPr id="281" name="Google Shape;281;g37158408b39_0_368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282" name="Google Shape;282;g37158408b39_0_36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g37158408b39_0_36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g37158408b39_0_36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g37158408b39_0_36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g37158408b39_0_36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g37158408b39_0_36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g37158408b39_0_36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9" name="Google Shape;289;g37158408b39_0_368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290" name="Google Shape;290;g37158408b39_0_368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g37158408b39_0_368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g37158408b39_0_368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g37158408b39_0_368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g37158408b39_0_368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g37158408b39_0_368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g37158408b39_0_368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97" name="Google Shape;297;g37158408b39_0_368"/>
          <p:cNvSpPr txBox="1"/>
          <p:nvPr/>
        </p:nvSpPr>
        <p:spPr>
          <a:xfrm>
            <a:off x="-2010975" y="2823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Arrays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298" name="Google Shape;298;g37158408b39_0_368"/>
          <p:cNvSpPr txBox="1"/>
          <p:nvPr/>
        </p:nvSpPr>
        <p:spPr>
          <a:xfrm>
            <a:off x="784681" y="779693"/>
            <a:ext cx="60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Array Methods</a:t>
            </a:r>
            <a:endParaRPr b="1" i="0" sz="2800" u="none" cap="none" strike="noStrike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99" name="Google Shape;299;g37158408b39_0_368"/>
          <p:cNvSpPr txBox="1"/>
          <p:nvPr/>
        </p:nvSpPr>
        <p:spPr>
          <a:xfrm>
            <a:off x="946050" y="1352400"/>
            <a:ext cx="4109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1-</a:t>
            </a: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push</a:t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2- </a:t>
            </a: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pop</a:t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3-</a:t>
            </a: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 shift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4- unshift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5- length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6- indexOf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7- includes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8- slice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00" name="Google Shape;300;g37158408b39_0_368"/>
          <p:cNvSpPr txBox="1"/>
          <p:nvPr/>
        </p:nvSpPr>
        <p:spPr>
          <a:xfrm>
            <a:off x="4058000" y="1358400"/>
            <a:ext cx="41091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9- splice</a:t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10- forEach</a:t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11- map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12- filter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13- find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14- reduce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15- sort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16- reverse</a:t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g37158408b39_0_2"/>
          <p:cNvGrpSpPr/>
          <p:nvPr/>
        </p:nvGrpSpPr>
        <p:grpSpPr>
          <a:xfrm>
            <a:off x="7723743" y="1058735"/>
            <a:ext cx="2840543" cy="3135700"/>
            <a:chOff x="7721175" y="2093194"/>
            <a:chExt cx="599587" cy="623846"/>
          </a:xfrm>
        </p:grpSpPr>
        <p:grpSp>
          <p:nvGrpSpPr>
            <p:cNvPr id="306" name="Google Shape;306;g37158408b39_0_2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307" name="Google Shape;307;g37158408b39_0_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g37158408b39_0_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g37158408b39_0_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g37158408b39_0_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g37158408b39_0_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g37158408b39_0_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g37158408b39_0_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4" name="Google Shape;314;g37158408b39_0_2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315" name="Google Shape;315;g37158408b39_0_2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g37158408b39_0_2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g37158408b39_0_2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g37158408b39_0_2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g37158408b39_0_2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g37158408b39_0_2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g37158408b39_0_2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27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2" name="Google Shape;322;g37158408b39_0_2"/>
          <p:cNvSpPr txBox="1"/>
          <p:nvPr/>
        </p:nvSpPr>
        <p:spPr>
          <a:xfrm>
            <a:off x="-2010975" y="28233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Arrays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23" name="Google Shape;323;g37158408b39_0_2"/>
          <p:cNvSpPr txBox="1"/>
          <p:nvPr/>
        </p:nvSpPr>
        <p:spPr>
          <a:xfrm>
            <a:off x="784681" y="779693"/>
            <a:ext cx="60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Array Methods</a:t>
            </a:r>
            <a:endParaRPr b="1" i="0" sz="2800" u="none" cap="none" strike="noStrike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24" name="Google Shape;324;g37158408b39_0_2"/>
          <p:cNvSpPr txBox="1"/>
          <p:nvPr/>
        </p:nvSpPr>
        <p:spPr>
          <a:xfrm>
            <a:off x="946050" y="1352400"/>
            <a:ext cx="4109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17-</a:t>
            </a: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concat</a:t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18</a:t>
            </a:r>
            <a:r>
              <a:rPr b="1" i="0" lang="en" sz="28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b="1" lang="en" sz="2800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join</a:t>
            </a:r>
            <a:endParaRPr b="1" i="0" sz="28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" name="Google Shape;329;g36a7d141244_0_246"/>
          <p:cNvGrpSpPr/>
          <p:nvPr/>
        </p:nvGrpSpPr>
        <p:grpSpPr>
          <a:xfrm>
            <a:off x="7723743" y="1058735"/>
            <a:ext cx="2840543" cy="3135700"/>
            <a:chOff x="7721175" y="2093194"/>
            <a:chExt cx="599587" cy="623846"/>
          </a:xfrm>
        </p:grpSpPr>
        <p:grpSp>
          <p:nvGrpSpPr>
            <p:cNvPr id="330" name="Google Shape;330;g36a7d141244_0_246"/>
            <p:cNvGrpSpPr/>
            <p:nvPr/>
          </p:nvGrpSpPr>
          <p:grpSpPr>
            <a:xfrm>
              <a:off x="7721175" y="2093194"/>
              <a:ext cx="291605" cy="623846"/>
              <a:chOff x="9405575" y="2061418"/>
              <a:chExt cx="291605" cy="623846"/>
            </a:xfrm>
          </p:grpSpPr>
          <p:sp>
            <p:nvSpPr>
              <p:cNvPr id="331" name="Google Shape;331;g36a7d141244_0_24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2" name="Google Shape;332;g36a7d141244_0_24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3" name="Google Shape;333;g36a7d141244_0_24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4" name="Google Shape;334;g36a7d141244_0_24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5" name="Google Shape;335;g36a7d141244_0_24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6" name="Google Shape;336;g36a7d141244_0_24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7" name="Google Shape;337;g36a7d141244_0_24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38" name="Google Shape;338;g36a7d141244_0_246"/>
            <p:cNvGrpSpPr/>
            <p:nvPr/>
          </p:nvGrpSpPr>
          <p:grpSpPr>
            <a:xfrm flipH="1">
              <a:off x="8029157" y="2093194"/>
              <a:ext cx="291605" cy="623846"/>
              <a:chOff x="9405575" y="2061418"/>
              <a:chExt cx="291605" cy="623846"/>
            </a:xfrm>
          </p:grpSpPr>
          <p:sp>
            <p:nvSpPr>
              <p:cNvPr id="339" name="Google Shape;339;g36a7d141244_0_246"/>
              <p:cNvSpPr/>
              <p:nvPr/>
            </p:nvSpPr>
            <p:spPr>
              <a:xfrm>
                <a:off x="9405575" y="2061418"/>
                <a:ext cx="291379" cy="623846"/>
              </a:xfrm>
              <a:custGeom>
                <a:rect b="b" l="l" r="r" t="t"/>
                <a:pathLst>
                  <a:path extrusionOk="0" h="45503" w="21253">
                    <a:moveTo>
                      <a:pt x="17225" y="1059"/>
                    </a:moveTo>
                    <a:cubicBezTo>
                      <a:pt x="20066" y="1059"/>
                      <a:pt x="20192" y="4831"/>
                      <a:pt x="20195" y="4980"/>
                    </a:cubicBezTo>
                    <a:lnTo>
                      <a:pt x="20195" y="42658"/>
                    </a:lnTo>
                    <a:cubicBezTo>
                      <a:pt x="19755" y="43076"/>
                      <a:pt x="18011" y="44441"/>
                      <a:pt x="14035" y="44441"/>
                    </a:cubicBezTo>
                    <a:cubicBezTo>
                      <a:pt x="9143" y="44441"/>
                      <a:pt x="6607" y="41481"/>
                      <a:pt x="6264" y="38549"/>
                    </a:cubicBezTo>
                    <a:cubicBezTo>
                      <a:pt x="6238" y="38342"/>
                      <a:pt x="6089" y="38168"/>
                      <a:pt x="5889" y="38106"/>
                    </a:cubicBezTo>
                    <a:cubicBezTo>
                      <a:pt x="5769" y="38071"/>
                      <a:pt x="2987" y="37194"/>
                      <a:pt x="3045" y="34127"/>
                    </a:cubicBezTo>
                    <a:cubicBezTo>
                      <a:pt x="3067" y="32998"/>
                      <a:pt x="3194" y="32212"/>
                      <a:pt x="3449" y="31665"/>
                    </a:cubicBezTo>
                    <a:cubicBezTo>
                      <a:pt x="3449" y="31665"/>
                      <a:pt x="3682" y="31319"/>
                      <a:pt x="3685" y="31277"/>
                    </a:cubicBezTo>
                    <a:cubicBezTo>
                      <a:pt x="3740" y="31205"/>
                      <a:pt x="3799" y="31141"/>
                      <a:pt x="3863" y="31082"/>
                    </a:cubicBezTo>
                    <a:cubicBezTo>
                      <a:pt x="4404" y="30567"/>
                      <a:pt x="5365" y="30335"/>
                      <a:pt x="7020" y="30335"/>
                    </a:cubicBezTo>
                    <a:cubicBezTo>
                      <a:pt x="7247" y="30335"/>
                      <a:pt x="7486" y="30339"/>
                      <a:pt x="7739" y="30348"/>
                    </a:cubicBezTo>
                    <a:cubicBezTo>
                      <a:pt x="8968" y="30388"/>
                      <a:pt x="10320" y="30407"/>
                      <a:pt x="11768" y="30407"/>
                    </a:cubicBezTo>
                    <a:cubicBezTo>
                      <a:pt x="11975" y="30407"/>
                      <a:pt x="12184" y="30407"/>
                      <a:pt x="12395" y="30406"/>
                    </a:cubicBezTo>
                    <a:lnTo>
                      <a:pt x="12408" y="30406"/>
                    </a:lnTo>
                    <a:cubicBezTo>
                      <a:pt x="12410" y="30406"/>
                      <a:pt x="12412" y="30406"/>
                      <a:pt x="12414" y="30406"/>
                    </a:cubicBezTo>
                    <a:cubicBezTo>
                      <a:pt x="14155" y="30406"/>
                      <a:pt x="15565" y="31819"/>
                      <a:pt x="15565" y="33561"/>
                    </a:cubicBezTo>
                    <a:lnTo>
                      <a:pt x="15565" y="35495"/>
                    </a:lnTo>
                    <a:cubicBezTo>
                      <a:pt x="15559" y="35793"/>
                      <a:pt x="15798" y="36039"/>
                      <a:pt x="16096" y="36039"/>
                    </a:cubicBezTo>
                    <a:cubicBezTo>
                      <a:pt x="16394" y="36039"/>
                      <a:pt x="16636" y="35793"/>
                      <a:pt x="16627" y="35495"/>
                    </a:cubicBezTo>
                    <a:lnTo>
                      <a:pt x="16627" y="33561"/>
                    </a:lnTo>
                    <a:cubicBezTo>
                      <a:pt x="16627" y="31233"/>
                      <a:pt x="14740" y="29345"/>
                      <a:pt x="12414" y="29345"/>
                    </a:cubicBezTo>
                    <a:cubicBezTo>
                      <a:pt x="12412" y="29345"/>
                      <a:pt x="12410" y="29345"/>
                      <a:pt x="12408" y="29345"/>
                    </a:cubicBezTo>
                    <a:lnTo>
                      <a:pt x="12392" y="29345"/>
                    </a:lnTo>
                    <a:cubicBezTo>
                      <a:pt x="12202" y="29346"/>
                      <a:pt x="12014" y="29346"/>
                      <a:pt x="11828" y="29346"/>
                    </a:cubicBezTo>
                    <a:cubicBezTo>
                      <a:pt x="10369" y="29346"/>
                      <a:pt x="9008" y="29324"/>
                      <a:pt x="7772" y="29287"/>
                    </a:cubicBezTo>
                    <a:cubicBezTo>
                      <a:pt x="7513" y="29278"/>
                      <a:pt x="7267" y="29274"/>
                      <a:pt x="7033" y="29274"/>
                    </a:cubicBezTo>
                    <a:cubicBezTo>
                      <a:pt x="5050" y="29274"/>
                      <a:pt x="3893" y="29586"/>
                      <a:pt x="3135" y="30309"/>
                    </a:cubicBezTo>
                    <a:cubicBezTo>
                      <a:pt x="3058" y="30380"/>
                      <a:pt x="2987" y="30458"/>
                      <a:pt x="2922" y="30536"/>
                    </a:cubicBezTo>
                    <a:cubicBezTo>
                      <a:pt x="1045" y="29510"/>
                      <a:pt x="1084" y="26828"/>
                      <a:pt x="1084" y="26799"/>
                    </a:cubicBezTo>
                    <a:lnTo>
                      <a:pt x="1084" y="26786"/>
                    </a:lnTo>
                    <a:lnTo>
                      <a:pt x="1084" y="21470"/>
                    </a:lnTo>
                    <a:cubicBezTo>
                      <a:pt x="1084" y="19979"/>
                      <a:pt x="1450" y="18885"/>
                      <a:pt x="2168" y="18212"/>
                    </a:cubicBezTo>
                    <a:cubicBezTo>
                      <a:pt x="2905" y="17528"/>
                      <a:pt x="3830" y="17480"/>
                      <a:pt x="4078" y="17480"/>
                    </a:cubicBezTo>
                    <a:cubicBezTo>
                      <a:pt x="4118" y="17480"/>
                      <a:pt x="4141" y="17481"/>
                      <a:pt x="4142" y="17481"/>
                    </a:cubicBezTo>
                    <a:cubicBezTo>
                      <a:pt x="4157" y="17483"/>
                      <a:pt x="4172" y="17483"/>
                      <a:pt x="4186" y="17483"/>
                    </a:cubicBezTo>
                    <a:cubicBezTo>
                      <a:pt x="4474" y="17483"/>
                      <a:pt x="4714" y="17249"/>
                      <a:pt x="4714" y="16954"/>
                    </a:cubicBezTo>
                    <a:lnTo>
                      <a:pt x="4714" y="12072"/>
                    </a:lnTo>
                    <a:cubicBezTo>
                      <a:pt x="4714" y="11082"/>
                      <a:pt x="4986" y="10325"/>
                      <a:pt x="5523" y="9820"/>
                    </a:cubicBezTo>
                    <a:cubicBezTo>
                      <a:pt x="6270" y="9115"/>
                      <a:pt x="7348" y="9065"/>
                      <a:pt x="7647" y="9065"/>
                    </a:cubicBezTo>
                    <a:cubicBezTo>
                      <a:pt x="7696" y="9065"/>
                      <a:pt x="7724" y="9066"/>
                      <a:pt x="7726" y="9066"/>
                    </a:cubicBezTo>
                    <a:cubicBezTo>
                      <a:pt x="7739" y="9067"/>
                      <a:pt x="7751" y="9067"/>
                      <a:pt x="7763" y="9067"/>
                    </a:cubicBezTo>
                    <a:cubicBezTo>
                      <a:pt x="8253" y="9067"/>
                      <a:pt x="8483" y="8447"/>
                      <a:pt x="8095" y="8128"/>
                    </a:cubicBezTo>
                    <a:cubicBezTo>
                      <a:pt x="7911" y="7976"/>
                      <a:pt x="7749" y="7749"/>
                      <a:pt x="7937" y="7216"/>
                    </a:cubicBezTo>
                    <a:cubicBezTo>
                      <a:pt x="8312" y="6167"/>
                      <a:pt x="9878" y="4614"/>
                      <a:pt x="11929" y="3269"/>
                    </a:cubicBezTo>
                    <a:cubicBezTo>
                      <a:pt x="13967" y="1926"/>
                      <a:pt x="16044" y="1059"/>
                      <a:pt x="17225" y="1059"/>
                    </a:cubicBezTo>
                    <a:close/>
                    <a:moveTo>
                      <a:pt x="17222" y="1"/>
                    </a:moveTo>
                    <a:cubicBezTo>
                      <a:pt x="14145" y="1"/>
                      <a:pt x="7898" y="4168"/>
                      <a:pt x="6937" y="6863"/>
                    </a:cubicBezTo>
                    <a:cubicBezTo>
                      <a:pt x="6782" y="7300"/>
                      <a:pt x="6752" y="7711"/>
                      <a:pt x="6846" y="8076"/>
                    </a:cubicBezTo>
                    <a:cubicBezTo>
                      <a:pt x="6241" y="8180"/>
                      <a:pt x="5452" y="8435"/>
                      <a:pt x="4805" y="9040"/>
                    </a:cubicBezTo>
                    <a:cubicBezTo>
                      <a:pt x="4041" y="9755"/>
                      <a:pt x="3656" y="10778"/>
                      <a:pt x="3656" y="12075"/>
                    </a:cubicBezTo>
                    <a:lnTo>
                      <a:pt x="3656" y="16446"/>
                    </a:lnTo>
                    <a:cubicBezTo>
                      <a:pt x="3093" y="16511"/>
                      <a:pt x="2220" y="16727"/>
                      <a:pt x="1460" y="17426"/>
                    </a:cubicBezTo>
                    <a:cubicBezTo>
                      <a:pt x="508" y="18303"/>
                      <a:pt x="23" y="19665"/>
                      <a:pt x="23" y="21470"/>
                    </a:cubicBezTo>
                    <a:lnTo>
                      <a:pt x="23" y="26779"/>
                    </a:lnTo>
                    <a:cubicBezTo>
                      <a:pt x="20" y="27006"/>
                      <a:pt x="0" y="30147"/>
                      <a:pt x="2388" y="31454"/>
                    </a:cubicBezTo>
                    <a:cubicBezTo>
                      <a:pt x="2136" y="32118"/>
                      <a:pt x="2006" y="32975"/>
                      <a:pt x="1984" y="34107"/>
                    </a:cubicBezTo>
                    <a:cubicBezTo>
                      <a:pt x="1922" y="37288"/>
                      <a:pt x="4352" y="38614"/>
                      <a:pt x="5254" y="38996"/>
                    </a:cubicBezTo>
                    <a:cubicBezTo>
                      <a:pt x="5533" y="40711"/>
                      <a:pt x="6429" y="42273"/>
                      <a:pt x="7797" y="43428"/>
                    </a:cubicBezTo>
                    <a:cubicBezTo>
                      <a:pt x="9405" y="44784"/>
                      <a:pt x="11560" y="45502"/>
                      <a:pt x="14035" y="45502"/>
                    </a:cubicBezTo>
                    <a:cubicBezTo>
                      <a:pt x="19270" y="45502"/>
                      <a:pt x="21065" y="43292"/>
                      <a:pt x="21140" y="43199"/>
                    </a:cubicBezTo>
                    <a:cubicBezTo>
                      <a:pt x="21214" y="43105"/>
                      <a:pt x="21253" y="42992"/>
                      <a:pt x="21253" y="42872"/>
                    </a:cubicBezTo>
                    <a:lnTo>
                      <a:pt x="21253" y="4967"/>
                    </a:lnTo>
                    <a:cubicBezTo>
                      <a:pt x="21217" y="3249"/>
                      <a:pt x="20328" y="1"/>
                      <a:pt x="17222" y="1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0" name="Google Shape;340;g36a7d141244_0_246"/>
              <p:cNvSpPr/>
              <p:nvPr/>
            </p:nvSpPr>
            <p:spPr>
              <a:xfrm>
                <a:off x="9535402" y="2540968"/>
                <a:ext cx="161778" cy="68948"/>
              </a:xfrm>
              <a:custGeom>
                <a:rect b="b" l="l" r="r" t="t"/>
                <a:pathLst>
                  <a:path extrusionOk="0" h="5029" w="11800">
                    <a:moveTo>
                      <a:pt x="11270" y="1"/>
                    </a:moveTo>
                    <a:cubicBezTo>
                      <a:pt x="11264" y="1"/>
                      <a:pt x="11258" y="1"/>
                      <a:pt x="11252" y="1"/>
                    </a:cubicBezTo>
                    <a:lnTo>
                      <a:pt x="4326" y="1"/>
                    </a:lnTo>
                    <a:cubicBezTo>
                      <a:pt x="1938" y="4"/>
                      <a:pt x="0" y="1939"/>
                      <a:pt x="0" y="4327"/>
                    </a:cubicBezTo>
                    <a:lnTo>
                      <a:pt x="0" y="4498"/>
                    </a:lnTo>
                    <a:cubicBezTo>
                      <a:pt x="0" y="4789"/>
                      <a:pt x="236" y="5029"/>
                      <a:pt x="527" y="5029"/>
                    </a:cubicBezTo>
                    <a:cubicBezTo>
                      <a:pt x="822" y="5029"/>
                      <a:pt x="1061" y="4789"/>
                      <a:pt x="1058" y="4498"/>
                    </a:cubicBezTo>
                    <a:lnTo>
                      <a:pt x="1058" y="4327"/>
                    </a:lnTo>
                    <a:cubicBezTo>
                      <a:pt x="1061" y="2524"/>
                      <a:pt x="2524" y="1062"/>
                      <a:pt x="4326" y="1062"/>
                    </a:cubicBezTo>
                    <a:lnTo>
                      <a:pt x="11252" y="1062"/>
                    </a:lnTo>
                    <a:cubicBezTo>
                      <a:pt x="11256" y="1062"/>
                      <a:pt x="11260" y="1062"/>
                      <a:pt x="11264" y="1062"/>
                    </a:cubicBezTo>
                    <a:cubicBezTo>
                      <a:pt x="11557" y="1062"/>
                      <a:pt x="11799" y="825"/>
                      <a:pt x="11799" y="532"/>
                    </a:cubicBezTo>
                    <a:cubicBezTo>
                      <a:pt x="11799" y="237"/>
                      <a:pt x="11560" y="1"/>
                      <a:pt x="11270" y="1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1" name="Google Shape;341;g36a7d141244_0_246"/>
              <p:cNvSpPr/>
              <p:nvPr/>
            </p:nvSpPr>
            <p:spPr>
              <a:xfrm>
                <a:off x="9455875" y="2286606"/>
                <a:ext cx="137251" cy="112148"/>
              </a:xfrm>
              <a:custGeom>
                <a:rect b="b" l="l" r="r" t="t"/>
                <a:pathLst>
                  <a:path extrusionOk="0" h="8180" w="10011">
                    <a:moveTo>
                      <a:pt x="515" y="1"/>
                    </a:moveTo>
                    <a:cubicBezTo>
                      <a:pt x="230" y="7"/>
                      <a:pt x="0" y="243"/>
                      <a:pt x="0" y="531"/>
                    </a:cubicBezTo>
                    <a:cubicBezTo>
                      <a:pt x="0" y="819"/>
                      <a:pt x="230" y="1052"/>
                      <a:pt x="515" y="1062"/>
                    </a:cubicBezTo>
                    <a:lnTo>
                      <a:pt x="4979" y="1062"/>
                    </a:lnTo>
                    <a:cubicBezTo>
                      <a:pt x="7173" y="1062"/>
                      <a:pt x="8946" y="2838"/>
                      <a:pt x="8949" y="5031"/>
                    </a:cubicBezTo>
                    <a:lnTo>
                      <a:pt x="8949" y="7649"/>
                    </a:lnTo>
                    <a:cubicBezTo>
                      <a:pt x="8949" y="7943"/>
                      <a:pt x="9188" y="8179"/>
                      <a:pt x="9480" y="8179"/>
                    </a:cubicBezTo>
                    <a:cubicBezTo>
                      <a:pt x="9771" y="8179"/>
                      <a:pt x="10010" y="7943"/>
                      <a:pt x="10010" y="7652"/>
                    </a:cubicBezTo>
                    <a:lnTo>
                      <a:pt x="10010" y="5031"/>
                    </a:lnTo>
                    <a:cubicBezTo>
                      <a:pt x="10007" y="2252"/>
                      <a:pt x="7758" y="4"/>
                      <a:pt x="4979" y="1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2" name="Google Shape;342;g36a7d141244_0_246"/>
              <p:cNvSpPr/>
              <p:nvPr/>
            </p:nvSpPr>
            <p:spPr>
              <a:xfrm>
                <a:off x="9578545" y="2355317"/>
                <a:ext cx="116370" cy="14560"/>
              </a:xfrm>
              <a:custGeom>
                <a:rect b="b" l="l" r="r" t="t"/>
                <a:pathLst>
                  <a:path extrusionOk="0" h="1062" w="8488">
                    <a:moveTo>
                      <a:pt x="519" y="0"/>
                    </a:moveTo>
                    <a:cubicBezTo>
                      <a:pt x="231" y="10"/>
                      <a:pt x="1" y="243"/>
                      <a:pt x="1" y="531"/>
                    </a:cubicBezTo>
                    <a:cubicBezTo>
                      <a:pt x="1" y="819"/>
                      <a:pt x="231" y="1051"/>
                      <a:pt x="519" y="1061"/>
                    </a:cubicBezTo>
                    <a:lnTo>
                      <a:pt x="7973" y="1061"/>
                    </a:lnTo>
                    <a:cubicBezTo>
                      <a:pt x="8261" y="1051"/>
                      <a:pt x="8487" y="819"/>
                      <a:pt x="8487" y="531"/>
                    </a:cubicBezTo>
                    <a:cubicBezTo>
                      <a:pt x="8487" y="243"/>
                      <a:pt x="8261" y="10"/>
                      <a:pt x="7973" y="0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3" name="Google Shape;343;g36a7d141244_0_246"/>
              <p:cNvSpPr/>
              <p:nvPr/>
            </p:nvSpPr>
            <p:spPr>
              <a:xfrm>
                <a:off x="9533620" y="2389824"/>
                <a:ext cx="104429" cy="58240"/>
              </a:xfrm>
              <a:custGeom>
                <a:rect b="b" l="l" r="r" t="t"/>
                <a:pathLst>
                  <a:path extrusionOk="0" h="4248" w="7617">
                    <a:moveTo>
                      <a:pt x="2890" y="0"/>
                    </a:moveTo>
                    <a:cubicBezTo>
                      <a:pt x="1295" y="0"/>
                      <a:pt x="4" y="1294"/>
                      <a:pt x="1" y="2889"/>
                    </a:cubicBezTo>
                    <a:lnTo>
                      <a:pt x="1" y="3439"/>
                    </a:lnTo>
                    <a:cubicBezTo>
                      <a:pt x="10" y="3724"/>
                      <a:pt x="243" y="3954"/>
                      <a:pt x="531" y="3954"/>
                    </a:cubicBezTo>
                    <a:cubicBezTo>
                      <a:pt x="819" y="3954"/>
                      <a:pt x="1055" y="3724"/>
                      <a:pt x="1062" y="3439"/>
                    </a:cubicBezTo>
                    <a:lnTo>
                      <a:pt x="1062" y="2889"/>
                    </a:lnTo>
                    <a:cubicBezTo>
                      <a:pt x="1062" y="1880"/>
                      <a:pt x="1880" y="1061"/>
                      <a:pt x="2890" y="1058"/>
                    </a:cubicBezTo>
                    <a:lnTo>
                      <a:pt x="4669" y="1058"/>
                    </a:lnTo>
                    <a:cubicBezTo>
                      <a:pt x="5711" y="1061"/>
                      <a:pt x="6555" y="1902"/>
                      <a:pt x="6555" y="2944"/>
                    </a:cubicBezTo>
                    <a:lnTo>
                      <a:pt x="6555" y="3717"/>
                    </a:lnTo>
                    <a:cubicBezTo>
                      <a:pt x="6555" y="4012"/>
                      <a:pt x="6795" y="4248"/>
                      <a:pt x="7086" y="4248"/>
                    </a:cubicBezTo>
                    <a:cubicBezTo>
                      <a:pt x="7380" y="4248"/>
                      <a:pt x="7617" y="4012"/>
                      <a:pt x="7617" y="3717"/>
                    </a:cubicBezTo>
                    <a:lnTo>
                      <a:pt x="7617" y="2944"/>
                    </a:lnTo>
                    <a:cubicBezTo>
                      <a:pt x="7613" y="1320"/>
                      <a:pt x="6297" y="0"/>
                      <a:pt x="4669" y="0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4" name="Google Shape;344;g36a7d141244_0_246"/>
              <p:cNvSpPr/>
              <p:nvPr/>
            </p:nvSpPr>
            <p:spPr>
              <a:xfrm>
                <a:off x="9504885" y="2171202"/>
                <a:ext cx="97684" cy="14519"/>
              </a:xfrm>
              <a:custGeom>
                <a:rect b="b" l="l" r="r" t="t"/>
                <a:pathLst>
                  <a:path extrusionOk="0" h="1059" w="7125">
                    <a:moveTo>
                      <a:pt x="6598" y="0"/>
                    </a:moveTo>
                    <a:cubicBezTo>
                      <a:pt x="6592" y="0"/>
                      <a:pt x="6587" y="0"/>
                      <a:pt x="6581" y="0"/>
                    </a:cubicBezTo>
                    <a:lnTo>
                      <a:pt x="515" y="0"/>
                    </a:lnTo>
                    <a:cubicBezTo>
                      <a:pt x="227" y="7"/>
                      <a:pt x="0" y="243"/>
                      <a:pt x="0" y="528"/>
                    </a:cubicBezTo>
                    <a:cubicBezTo>
                      <a:pt x="0" y="816"/>
                      <a:pt x="227" y="1052"/>
                      <a:pt x="515" y="1058"/>
                    </a:cubicBezTo>
                    <a:lnTo>
                      <a:pt x="6581" y="1058"/>
                    </a:lnTo>
                    <a:cubicBezTo>
                      <a:pt x="6587" y="1058"/>
                      <a:pt x="6592" y="1059"/>
                      <a:pt x="6598" y="1059"/>
                    </a:cubicBezTo>
                    <a:cubicBezTo>
                      <a:pt x="6888" y="1059"/>
                      <a:pt x="7124" y="823"/>
                      <a:pt x="7124" y="528"/>
                    </a:cubicBezTo>
                    <a:cubicBezTo>
                      <a:pt x="7124" y="236"/>
                      <a:pt x="6888" y="0"/>
                      <a:pt x="6598" y="0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5" name="Google Shape;345;g36a7d141244_0_246"/>
              <p:cNvSpPr/>
              <p:nvPr/>
            </p:nvSpPr>
            <p:spPr>
              <a:xfrm>
                <a:off x="9587826" y="2129731"/>
                <a:ext cx="106993" cy="97464"/>
              </a:xfrm>
              <a:custGeom>
                <a:rect b="b" l="l" r="r" t="t"/>
                <a:pathLst>
                  <a:path extrusionOk="0" h="7109" w="7804">
                    <a:moveTo>
                      <a:pt x="4230" y="0"/>
                    </a:moveTo>
                    <a:cubicBezTo>
                      <a:pt x="4224" y="0"/>
                      <a:pt x="4218" y="0"/>
                      <a:pt x="4213" y="0"/>
                    </a:cubicBezTo>
                    <a:lnTo>
                      <a:pt x="3339" y="0"/>
                    </a:lnTo>
                    <a:cubicBezTo>
                      <a:pt x="1495" y="0"/>
                      <a:pt x="3" y="1495"/>
                      <a:pt x="0" y="3336"/>
                    </a:cubicBezTo>
                    <a:lnTo>
                      <a:pt x="0" y="3850"/>
                    </a:lnTo>
                    <a:cubicBezTo>
                      <a:pt x="3" y="5649"/>
                      <a:pt x="1459" y="7108"/>
                      <a:pt x="3258" y="7108"/>
                    </a:cubicBezTo>
                    <a:lnTo>
                      <a:pt x="7286" y="7108"/>
                    </a:lnTo>
                    <a:cubicBezTo>
                      <a:pt x="7574" y="7102"/>
                      <a:pt x="7804" y="6866"/>
                      <a:pt x="7804" y="6578"/>
                    </a:cubicBezTo>
                    <a:cubicBezTo>
                      <a:pt x="7804" y="6290"/>
                      <a:pt x="7574" y="6057"/>
                      <a:pt x="7286" y="6047"/>
                    </a:cubicBezTo>
                    <a:lnTo>
                      <a:pt x="3258" y="6047"/>
                    </a:lnTo>
                    <a:cubicBezTo>
                      <a:pt x="2045" y="6047"/>
                      <a:pt x="1061" y="5064"/>
                      <a:pt x="1061" y="3850"/>
                    </a:cubicBezTo>
                    <a:lnTo>
                      <a:pt x="1061" y="3336"/>
                    </a:lnTo>
                    <a:cubicBezTo>
                      <a:pt x="1061" y="2081"/>
                      <a:pt x="2080" y="1061"/>
                      <a:pt x="3339" y="1058"/>
                    </a:cubicBezTo>
                    <a:lnTo>
                      <a:pt x="4213" y="1058"/>
                    </a:lnTo>
                    <a:cubicBezTo>
                      <a:pt x="4218" y="1058"/>
                      <a:pt x="4224" y="1059"/>
                      <a:pt x="4230" y="1059"/>
                    </a:cubicBezTo>
                    <a:cubicBezTo>
                      <a:pt x="4520" y="1059"/>
                      <a:pt x="4756" y="823"/>
                      <a:pt x="4756" y="528"/>
                    </a:cubicBezTo>
                    <a:cubicBezTo>
                      <a:pt x="4756" y="236"/>
                      <a:pt x="4520" y="0"/>
                      <a:pt x="4230" y="0"/>
                    </a:cubicBezTo>
                    <a:close/>
                  </a:path>
                </a:pathLst>
              </a:custGeom>
              <a:solidFill>
                <a:srgbClr val="EFC050">
                  <a:alpha val="6666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46" name="Google Shape;346;g36a7d141244_0_246"/>
          <p:cNvSpPr txBox="1"/>
          <p:nvPr/>
        </p:nvSpPr>
        <p:spPr>
          <a:xfrm>
            <a:off x="-2430625" y="271580"/>
            <a:ext cx="7381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4200">
                <a:solidFill>
                  <a:schemeClr val="lt1"/>
                </a:solidFill>
                <a:latin typeface="Book Antiqua"/>
                <a:ea typeface="Book Antiqua"/>
                <a:cs typeface="Book Antiqua"/>
                <a:sym typeface="Book Antiqua"/>
              </a:rPr>
              <a:t>Arrays</a:t>
            </a:r>
            <a:endParaRPr b="1" i="0" sz="4200" u="none" cap="none" strike="noStrike">
              <a:solidFill>
                <a:srgbClr val="EFC050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  <p:sp>
        <p:nvSpPr>
          <p:cNvPr id="347" name="Google Shape;347;g36a7d141244_0_246"/>
          <p:cNvSpPr txBox="1"/>
          <p:nvPr/>
        </p:nvSpPr>
        <p:spPr>
          <a:xfrm>
            <a:off x="265981" y="1276393"/>
            <a:ext cx="60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1-push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Add item to end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8" name="Google Shape;348;g36a7d141244_0_246"/>
          <p:cNvSpPr txBox="1"/>
          <p:nvPr/>
        </p:nvSpPr>
        <p:spPr>
          <a:xfrm>
            <a:off x="5072006" y="1276393"/>
            <a:ext cx="607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-pop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leway"/>
              <a:buNone/>
            </a:pPr>
            <a:r>
              <a:rPr b="1" lang="en" sz="2800">
                <a:solidFill>
                  <a:schemeClr val="accent6"/>
                </a:solidFill>
                <a:latin typeface="Raleway"/>
                <a:ea typeface="Raleway"/>
                <a:cs typeface="Raleway"/>
                <a:sym typeface="Raleway"/>
              </a:rPr>
              <a:t>Remove last item</a:t>
            </a:r>
            <a:endParaRPr b="1" sz="2800">
              <a:solidFill>
                <a:schemeClr val="accent6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349" name="Google Shape;349;g36a7d141244_0_2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8550" y="2281230"/>
            <a:ext cx="7746550" cy="16206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hotographic Branding Portfolio by Slidesgo">
  <a:themeElements>
    <a:clrScheme name="Simple Light">
      <a:dk1>
        <a:srgbClr val="000000"/>
      </a:dk1>
      <a:lt1>
        <a:srgbClr val="EFC050"/>
      </a:lt1>
      <a:dk2>
        <a:srgbClr val="EFEFEF"/>
      </a:dk2>
      <a:lt2>
        <a:srgbClr val="CCCCCC"/>
      </a:lt2>
      <a:accent1>
        <a:srgbClr val="9E9E9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