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4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4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18288000" cy="10287000"/>
  <p:notesSz cx="6858000" cy="9144000"/>
  <p:embeddedFontLst>
    <p:embeddedFont>
      <p:font typeface="Raleway Bold" charset="1" panose="00000000000000000000"/>
      <p:regular r:id="rId50"/>
    </p:embeddedFont>
    <p:embeddedFont>
      <p:font typeface="Raleway Medium" charset="1" panose="00000000000000000000"/>
      <p:regular r:id="rId51"/>
    </p:embeddedFont>
    <p:embeddedFont>
      <p:font typeface="Calibri (MS) Bold" charset="1" panose="020F0702030404030204"/>
      <p:regular r:id="rId53"/>
    </p:embeddedFont>
    <p:embeddedFont>
      <p:font typeface="Raleway" charset="1" panose="00000000000000000000"/>
      <p:regular r:id="rId58"/>
    </p:embeddedFont>
    <p:embeddedFont>
      <p:font typeface="Arial" charset="1" panose="020B0502020202020204"/>
      <p:regular r:id="rId74"/>
    </p:embeddedFont>
    <p:embeddedFont>
      <p:font typeface="Arial Bold" charset="1" panose="020B0802020202020204"/>
      <p:regular r:id="rId7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notesMasters/notesMaster1.xml" Type="http://schemas.openxmlformats.org/officeDocument/2006/relationships/notesMaster"/><Relationship Id="rId48" Target="theme/theme2.xml" Type="http://schemas.openxmlformats.org/officeDocument/2006/relationships/theme"/><Relationship Id="rId49" Target="notesSlides/notesSlide1.xml" Type="http://schemas.openxmlformats.org/officeDocument/2006/relationships/notesSlide"/><Relationship Id="rId5" Target="tableStyles.xml" Type="http://schemas.openxmlformats.org/officeDocument/2006/relationships/tableStyles"/><Relationship Id="rId50" Target="fonts/font50.fntdata" Type="http://schemas.openxmlformats.org/officeDocument/2006/relationships/font"/><Relationship Id="rId51" Target="fonts/font51.fntdata" Type="http://schemas.openxmlformats.org/officeDocument/2006/relationships/font"/><Relationship Id="rId52" Target="notesSlides/notesSlide2.xml" Type="http://schemas.openxmlformats.org/officeDocument/2006/relationships/notesSlide"/><Relationship Id="rId53" Target="fonts/font53.fntdata" Type="http://schemas.openxmlformats.org/officeDocument/2006/relationships/font"/><Relationship Id="rId54" Target="notesSlides/notesSlide3.xml" Type="http://schemas.openxmlformats.org/officeDocument/2006/relationships/notesSlide"/><Relationship Id="rId55" Target="notesSlides/notesSlide4.xml" Type="http://schemas.openxmlformats.org/officeDocument/2006/relationships/notesSlide"/><Relationship Id="rId56" Target="notesSlides/notesSlide5.xml" Type="http://schemas.openxmlformats.org/officeDocument/2006/relationships/notesSlide"/><Relationship Id="rId57" Target="notesSlides/notesSlide6.xml" Type="http://schemas.openxmlformats.org/officeDocument/2006/relationships/notesSlide"/><Relationship Id="rId58" Target="fonts/font58.fntdata" Type="http://schemas.openxmlformats.org/officeDocument/2006/relationships/font"/><Relationship Id="rId59" Target="notesSlides/notesSlide7.xml" Type="http://schemas.openxmlformats.org/officeDocument/2006/relationships/notesSlide"/><Relationship Id="rId6" Target="slides/slide1.xml" Type="http://schemas.openxmlformats.org/officeDocument/2006/relationships/slide"/><Relationship Id="rId60" Target="notesSlides/notesSlide8.xml" Type="http://schemas.openxmlformats.org/officeDocument/2006/relationships/notesSlide"/><Relationship Id="rId61" Target="notesSlides/notesSlide9.xml" Type="http://schemas.openxmlformats.org/officeDocument/2006/relationships/notesSlide"/><Relationship Id="rId62" Target="notesSlides/notesSlide10.xml" Type="http://schemas.openxmlformats.org/officeDocument/2006/relationships/notesSlide"/><Relationship Id="rId63" Target="notesSlides/notesSlide11.xml" Type="http://schemas.openxmlformats.org/officeDocument/2006/relationships/notesSlide"/><Relationship Id="rId64" Target="notesSlides/notesSlide12.xml" Type="http://schemas.openxmlformats.org/officeDocument/2006/relationships/notesSlide"/><Relationship Id="rId65" Target="notesSlides/notesSlide13.xml" Type="http://schemas.openxmlformats.org/officeDocument/2006/relationships/notesSlide"/><Relationship Id="rId66" Target="notesSlides/notesSlide14.xml" Type="http://schemas.openxmlformats.org/officeDocument/2006/relationships/notesSlide"/><Relationship Id="rId67" Target="notesSlides/notesSlide15.xml" Type="http://schemas.openxmlformats.org/officeDocument/2006/relationships/notesSlide"/><Relationship Id="rId68" Target="notesSlides/notesSlide16.xml" Type="http://schemas.openxmlformats.org/officeDocument/2006/relationships/notesSlide"/><Relationship Id="rId69" Target="notesSlides/notesSlide17.xml" Type="http://schemas.openxmlformats.org/officeDocument/2006/relationships/notesSlide"/><Relationship Id="rId7" Target="slides/slide2.xml" Type="http://schemas.openxmlformats.org/officeDocument/2006/relationships/slide"/><Relationship Id="rId70" Target="notesSlides/notesSlide18.xml" Type="http://schemas.openxmlformats.org/officeDocument/2006/relationships/notesSlide"/><Relationship Id="rId71" Target="notesSlides/notesSlide19.xml" Type="http://schemas.openxmlformats.org/officeDocument/2006/relationships/notesSlide"/><Relationship Id="rId72" Target="notesSlides/notesSlide20.xml" Type="http://schemas.openxmlformats.org/officeDocument/2006/relationships/notesSlide"/><Relationship Id="rId73" Target="notesSlides/notesSlide21.xml" Type="http://schemas.openxmlformats.org/officeDocument/2006/relationships/notesSlide"/><Relationship Id="rId74" Target="fonts/font74.fntdata" Type="http://schemas.openxmlformats.org/officeDocument/2006/relationships/font"/><Relationship Id="rId75" Target="fonts/font75.fntdata" Type="http://schemas.openxmlformats.org/officeDocument/2006/relationships/font"/><Relationship Id="rId76" Target="notesSlides/notesSlide22.xml" Type="http://schemas.openxmlformats.org/officeDocument/2006/relationships/notesSlide"/><Relationship Id="rId77" Target="notesSlides/notesSlide23.xml" Type="http://schemas.openxmlformats.org/officeDocument/2006/relationships/notesSlide"/><Relationship Id="rId78" Target="notesSlides/notesSlide24.xml" Type="http://schemas.openxmlformats.org/officeDocument/2006/relationships/notesSlide"/><Relationship Id="rId79" Target="notesSlides/notesSlide25.xml" Type="http://schemas.openxmlformats.org/officeDocument/2006/relationships/notesSlide"/><Relationship Id="rId8" Target="slides/slide3.xml" Type="http://schemas.openxmlformats.org/officeDocument/2006/relationships/slide"/><Relationship Id="rId80" Target="notesSlides/notesSlide26.xml" Type="http://schemas.openxmlformats.org/officeDocument/2006/relationships/notesSlide"/><Relationship Id="rId81" Target="notesSlides/notesSlide27.xml" Type="http://schemas.openxmlformats.org/officeDocument/2006/relationships/notesSlide"/><Relationship Id="rId82" Target="notesSlides/notesSlide28.xml" Type="http://schemas.openxmlformats.org/officeDocument/2006/relationships/notesSlide"/><Relationship Id="rId83" Target="notesSlides/notesSlide29.xml" Type="http://schemas.openxmlformats.org/officeDocument/2006/relationships/notesSlide"/><Relationship Id="rId84" Target="notesSlides/notesSlide30.xml" Type="http://schemas.openxmlformats.org/officeDocument/2006/relationships/notesSlide"/><Relationship Id="rId85" Target="notesSlides/notesSlide31.xml" Type="http://schemas.openxmlformats.org/officeDocument/2006/relationships/notesSlide"/><Relationship Id="rId86" Target="notesSlides/notesSlide32.xml" Type="http://schemas.openxmlformats.org/officeDocument/2006/relationships/notesSlide"/><Relationship Id="rId87" Target="notesSlides/notesSlide33.xml" Type="http://schemas.openxmlformats.org/officeDocument/2006/relationships/notesSlide"/><Relationship Id="rId88" Target="notesSlides/notesSlide34.xml" Type="http://schemas.openxmlformats.org/officeDocument/2006/relationships/notesSlide"/><Relationship Id="rId89" Target="notesSlides/notesSlide35.xml" Type="http://schemas.openxmlformats.org/officeDocument/2006/relationships/notesSlide"/><Relationship Id="rId9" Target="slides/slide4.xml" Type="http://schemas.openxmlformats.org/officeDocument/2006/relationships/slide"/><Relationship Id="rId90" Target="notesSlides/notesSlide36.xml" Type="http://schemas.openxmlformats.org/officeDocument/2006/relationships/notesSlide"/><Relationship Id="rId91" Target="notesSlides/notesSlide37.xml" Type="http://schemas.openxmlformats.org/officeDocument/2006/relationships/notesSlide"/><Relationship Id="rId92" Target="notesSlides/notesSlide38.xml" Type="http://schemas.openxmlformats.org/officeDocument/2006/relationships/notesSlide"/><Relationship Id="rId93" Target="notesSlides/notesSlide39.xml" Type="http://schemas.openxmlformats.org/officeDocument/2006/relationships/notesSlide"/><Relationship Id="rId94" Target="notesSlides/notesSlide40.xml" Type="http://schemas.openxmlformats.org/officeDocument/2006/relationships/notesSlide"/><Relationship Id="rId95" Target="notesSlides/notesSlide41.xml" Type="http://schemas.openxmlformats.org/officeDocument/2006/relationships/notes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2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2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_rels/notesSlide2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3.xml" Type="http://schemas.openxmlformats.org/officeDocument/2006/relationships/slide"/></Relationships>
</file>

<file path=ppt/notesSlides/_rels/notesSlide2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4.xml" Type="http://schemas.openxmlformats.org/officeDocument/2006/relationships/slide"/></Relationships>
</file>

<file path=ppt/notesSlides/_rels/notesSlide2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5.xml" Type="http://schemas.openxmlformats.org/officeDocument/2006/relationships/slide"/></Relationships>
</file>

<file path=ppt/notesSlides/_rels/notesSlide2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6.xml" Type="http://schemas.openxmlformats.org/officeDocument/2006/relationships/slide"/></Relationships>
</file>

<file path=ppt/notesSlides/_rels/notesSlide2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7.xml" Type="http://schemas.openxmlformats.org/officeDocument/2006/relationships/slide"/></Relationships>
</file>

<file path=ppt/notesSlides/_rels/notesSlide2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8.xml" Type="http://schemas.openxmlformats.org/officeDocument/2006/relationships/slide"/></Relationships>
</file>

<file path=ppt/notesSlides/_rels/notesSlide2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9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0.xml" Type="http://schemas.openxmlformats.org/officeDocument/2006/relationships/slide"/></Relationships>
</file>

<file path=ppt/notesSlides/_rels/notesSlide3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1.xml" Type="http://schemas.openxmlformats.org/officeDocument/2006/relationships/slide"/></Relationships>
</file>

<file path=ppt/notesSlides/_rels/notesSlide3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2.xml" Type="http://schemas.openxmlformats.org/officeDocument/2006/relationships/slide"/></Relationships>
</file>

<file path=ppt/notesSlides/_rels/notesSlide3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3.xml" Type="http://schemas.openxmlformats.org/officeDocument/2006/relationships/slide"/></Relationships>
</file>

<file path=ppt/notesSlides/_rels/notesSlide3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4.xml" Type="http://schemas.openxmlformats.org/officeDocument/2006/relationships/slide"/></Relationships>
</file>

<file path=ppt/notesSlides/_rels/notesSlide3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5.xml" Type="http://schemas.openxmlformats.org/officeDocument/2006/relationships/slide"/></Relationships>
</file>

<file path=ppt/notesSlides/_rels/notesSlide3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6.xml" Type="http://schemas.openxmlformats.org/officeDocument/2006/relationships/slide"/></Relationships>
</file>

<file path=ppt/notesSlides/_rels/notesSlide3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7.xml" Type="http://schemas.openxmlformats.org/officeDocument/2006/relationships/slide"/></Relationships>
</file>

<file path=ppt/notesSlides/_rels/notesSlide3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8.xml" Type="http://schemas.openxmlformats.org/officeDocument/2006/relationships/slide"/></Relationships>
</file>

<file path=ppt/notesSlides/_rels/notesSlide3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9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0.xml" Type="http://schemas.openxmlformats.org/officeDocument/2006/relationships/slide"/></Relationships>
</file>

<file path=ppt/notesSlides/_rels/notesSlide4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1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27.pn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Relationship Id="rId8" Target="../media/image3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Relationship Id="rId7" Target="../media/image3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34.png" Type="http://schemas.openxmlformats.org/officeDocument/2006/relationships/image"/><Relationship Id="rId6" Target="../media/image35.png" Type="http://schemas.openxmlformats.org/officeDocument/2006/relationships/image"/><Relationship Id="rId7" Target="../media/image3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6.xml" Type="http://schemas.openxmlformats.org/officeDocument/2006/relationships/notesSlid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37.png" Type="http://schemas.openxmlformats.org/officeDocument/2006/relationships/image"/><Relationship Id="rId6" Target="../media/image38.png" Type="http://schemas.openxmlformats.org/officeDocument/2006/relationships/image"/><Relationship Id="rId7" Target="../media/image3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7.xml" Type="http://schemas.openxmlformats.org/officeDocument/2006/relationships/notesSlid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40.png" Type="http://schemas.openxmlformats.org/officeDocument/2006/relationships/image"/><Relationship Id="rId6" Target="../media/image41.png" Type="http://schemas.openxmlformats.org/officeDocument/2006/relationships/image"/><Relationship Id="rId7" Target="../media/image4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8.xml" Type="http://schemas.openxmlformats.org/officeDocument/2006/relationships/notesSlid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43.png" Type="http://schemas.openxmlformats.org/officeDocument/2006/relationships/image"/><Relationship Id="rId6" Target="../media/image44.png" Type="http://schemas.openxmlformats.org/officeDocument/2006/relationships/image"/><Relationship Id="rId7" Target="../media/image4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9.xml" Type="http://schemas.openxmlformats.org/officeDocument/2006/relationships/notesSlid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46.png" Type="http://schemas.openxmlformats.org/officeDocument/2006/relationships/image"/><Relationship Id="rId6" Target="../media/image47.png" Type="http://schemas.openxmlformats.org/officeDocument/2006/relationships/image"/><Relationship Id="rId7" Target="../media/image4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0.xml" Type="http://schemas.openxmlformats.org/officeDocument/2006/relationships/notesSlid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49.png" Type="http://schemas.openxmlformats.org/officeDocument/2006/relationships/image"/><Relationship Id="rId6" Target="../media/image50.png" Type="http://schemas.openxmlformats.org/officeDocument/2006/relationships/image"/><Relationship Id="rId7" Target="../media/image27.png" Type="http://schemas.openxmlformats.org/officeDocument/2006/relationships/image"/><Relationship Id="rId8" Target="../media/image5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1.xml" Type="http://schemas.openxmlformats.org/officeDocument/2006/relationships/notesSlide"/><Relationship Id="rId3" Target="../media/image52.png" Type="http://schemas.openxmlformats.org/officeDocument/2006/relationships/image"/><Relationship Id="rId4" Target="../media/image53.svg" Type="http://schemas.openxmlformats.org/officeDocument/2006/relationships/image"/><Relationship Id="rId5" Target="../media/image54.png" Type="http://schemas.openxmlformats.org/officeDocument/2006/relationships/image"/><Relationship Id="rId6" Target="../media/image55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2.xml" Type="http://schemas.openxmlformats.org/officeDocument/2006/relationships/notesSlide"/><Relationship Id="rId3" Target="../media/image52.png" Type="http://schemas.openxmlformats.org/officeDocument/2006/relationships/image"/><Relationship Id="rId4" Target="../media/image53.svg" Type="http://schemas.openxmlformats.org/officeDocument/2006/relationships/image"/><Relationship Id="rId5" Target="../media/image56.png" Type="http://schemas.openxmlformats.org/officeDocument/2006/relationships/image"/><Relationship Id="rId6" Target="../media/image57.png" Type="http://schemas.openxmlformats.org/officeDocument/2006/relationships/image"/><Relationship Id="rId7" Target="../media/image58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3.xml" Type="http://schemas.openxmlformats.org/officeDocument/2006/relationships/notesSlide"/><Relationship Id="rId3" Target="../media/image52.png" Type="http://schemas.openxmlformats.org/officeDocument/2006/relationships/image"/><Relationship Id="rId4" Target="../media/image53.svg" Type="http://schemas.openxmlformats.org/officeDocument/2006/relationships/image"/><Relationship Id="rId5" Target="../media/image59.png" Type="http://schemas.openxmlformats.org/officeDocument/2006/relationships/image"/><Relationship Id="rId6" Target="../media/image60.png" Type="http://schemas.openxmlformats.org/officeDocument/2006/relationships/image"/><Relationship Id="rId7" Target="../media/image61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4.xml" Type="http://schemas.openxmlformats.org/officeDocument/2006/relationships/notesSlide"/><Relationship Id="rId3" Target="../media/image52.png" Type="http://schemas.openxmlformats.org/officeDocument/2006/relationships/image"/><Relationship Id="rId4" Target="../media/image53.svg" Type="http://schemas.openxmlformats.org/officeDocument/2006/relationships/image"/><Relationship Id="rId5" Target="../media/image62.png" Type="http://schemas.openxmlformats.org/officeDocument/2006/relationships/image"/><Relationship Id="rId6" Target="../media/image63.png" Type="http://schemas.openxmlformats.org/officeDocument/2006/relationships/image"/><Relationship Id="rId7" Target="../media/image64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5.xml" Type="http://schemas.openxmlformats.org/officeDocument/2006/relationships/notesSlide"/><Relationship Id="rId3" Target="../media/image52.png" Type="http://schemas.openxmlformats.org/officeDocument/2006/relationships/image"/><Relationship Id="rId4" Target="../media/image53.svg" Type="http://schemas.openxmlformats.org/officeDocument/2006/relationships/image"/><Relationship Id="rId5" Target="../media/image65.png" Type="http://schemas.openxmlformats.org/officeDocument/2006/relationships/image"/><Relationship Id="rId6" Target="../media/image66.png" Type="http://schemas.openxmlformats.org/officeDocument/2006/relationships/image"/><Relationship Id="rId7" Target="../media/image67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6.xml" Type="http://schemas.openxmlformats.org/officeDocument/2006/relationships/notesSlid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68.jpe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7.xml" Type="http://schemas.openxmlformats.org/officeDocument/2006/relationships/notesSlid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69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8.xml" Type="http://schemas.openxmlformats.org/officeDocument/2006/relationships/notesSlid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9.xml" Type="http://schemas.openxmlformats.org/officeDocument/2006/relationships/notesSlid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0.xml" Type="http://schemas.openxmlformats.org/officeDocument/2006/relationships/notesSlid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1.xml" Type="http://schemas.openxmlformats.org/officeDocument/2006/relationships/notesSlid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70.png" Type="http://schemas.openxmlformats.org/officeDocument/2006/relationships/image"/><Relationship Id="rId6" Target="../media/image71.png" Type="http://schemas.openxmlformats.org/officeDocument/2006/relationships/image"/><Relationship Id="rId7" Target="../media/image72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2.xml" Type="http://schemas.openxmlformats.org/officeDocument/2006/relationships/notesSlid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73.png" Type="http://schemas.openxmlformats.org/officeDocument/2006/relationships/image"/><Relationship Id="rId6" Target="../media/image74.png" Type="http://schemas.openxmlformats.org/officeDocument/2006/relationships/image"/><Relationship Id="rId7" Target="../media/image75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3.xml" Type="http://schemas.openxmlformats.org/officeDocument/2006/relationships/notesSlid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76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4.xml" Type="http://schemas.openxmlformats.org/officeDocument/2006/relationships/notesSlid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5.xml" Type="http://schemas.openxmlformats.org/officeDocument/2006/relationships/notesSlid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80.png" Type="http://schemas.openxmlformats.org/officeDocument/2006/relationships/image"/><Relationship Id="rId6" Target="../media/image77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6.xml" Type="http://schemas.openxmlformats.org/officeDocument/2006/relationships/notesSlid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81.png" Type="http://schemas.openxmlformats.org/officeDocument/2006/relationships/image"/><Relationship Id="rId6" Target="../media/image77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7.xml" Type="http://schemas.openxmlformats.org/officeDocument/2006/relationships/notesSlid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82.png" Type="http://schemas.openxmlformats.org/officeDocument/2006/relationships/image"/><Relationship Id="rId6" Target="../media/image77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8.xml" Type="http://schemas.openxmlformats.org/officeDocument/2006/relationships/notesSlide"/><Relationship Id="rId3" Target="../media/image83.png" Type="http://schemas.openxmlformats.org/officeDocument/2006/relationships/image"/><Relationship Id="rId4" Target="../media/image84.svg" Type="http://schemas.openxmlformats.org/officeDocument/2006/relationships/image"/><Relationship Id="rId5" Target="../media/image85.jpe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9.xml" Type="http://schemas.openxmlformats.org/officeDocument/2006/relationships/notesSlide"/><Relationship Id="rId3" Target="../media/image83.png" Type="http://schemas.openxmlformats.org/officeDocument/2006/relationships/image"/><Relationship Id="rId4" Target="../media/image84.svg" Type="http://schemas.openxmlformats.org/officeDocument/2006/relationships/image"/><Relationship Id="rId5" Target="../media/image86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8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0.xml" Type="http://schemas.openxmlformats.org/officeDocument/2006/relationships/notesSlid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1.xml" Type="http://schemas.openxmlformats.org/officeDocument/2006/relationships/notesSlid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D1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08746" y="-19600"/>
            <a:ext cx="7579604" cy="1096500"/>
            <a:chOff x="0" y="0"/>
            <a:chExt cx="10106139" cy="1462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06152" cy="1462024"/>
            </a:xfrm>
            <a:custGeom>
              <a:avLst/>
              <a:gdLst/>
              <a:ahLst/>
              <a:cxnLst/>
              <a:rect r="r" b="b" t="t" l="l"/>
              <a:pathLst>
                <a:path h="1462024" w="10106152">
                  <a:moveTo>
                    <a:pt x="0" y="0"/>
                  </a:moveTo>
                  <a:lnTo>
                    <a:pt x="10106152" y="0"/>
                  </a:lnTo>
                  <a:lnTo>
                    <a:pt x="10106152" y="1462024"/>
                  </a:lnTo>
                  <a:lnTo>
                    <a:pt x="0" y="146202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35975" y="1632980"/>
            <a:ext cx="10375200" cy="6289200"/>
            <a:chOff x="0" y="0"/>
            <a:chExt cx="13833600" cy="8385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33601" cy="8385600"/>
            </a:xfrm>
            <a:custGeom>
              <a:avLst/>
              <a:gdLst/>
              <a:ahLst/>
              <a:cxnLst/>
              <a:rect r="r" b="b" t="t" l="l"/>
              <a:pathLst>
                <a:path h="8385600" w="13833601">
                  <a:moveTo>
                    <a:pt x="0" y="0"/>
                  </a:moveTo>
                  <a:lnTo>
                    <a:pt x="13833601" y="0"/>
                  </a:lnTo>
                  <a:lnTo>
                    <a:pt x="13833601" y="8385600"/>
                  </a:lnTo>
                  <a:lnTo>
                    <a:pt x="0" y="838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09550"/>
              <a:ext cx="13833600" cy="8595150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5732"/>
                </a:lnSpc>
              </a:pPr>
              <a:r>
                <a:rPr lang="en-US" b="true" sz="11400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Minders’ 25</a:t>
              </a:r>
            </a:p>
            <a:p>
              <a:pPr algn="l">
                <a:lnSpc>
                  <a:spcPts val="15732"/>
                </a:lnSpc>
              </a:pPr>
              <a:r>
                <a:rPr lang="en-US" b="true" sz="11400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   FrontEnd</a:t>
              </a:r>
            </a:p>
            <a:p>
              <a:pPr algn="l">
                <a:lnSpc>
                  <a:spcPts val="15732"/>
                </a:lnSpc>
              </a:pPr>
              <a:r>
                <a:rPr lang="en-US" b="true" sz="11400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  Workshop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5512942" y="283400"/>
            <a:ext cx="1587300" cy="453300"/>
          </a:xfrm>
          <a:custGeom>
            <a:avLst/>
            <a:gdLst/>
            <a:ahLst/>
            <a:cxnLst/>
            <a:rect r="r" b="b" t="t" l="l"/>
            <a:pathLst>
              <a:path h="453300" w="1587300">
                <a:moveTo>
                  <a:pt x="0" y="0"/>
                </a:moveTo>
                <a:lnTo>
                  <a:pt x="1587300" y="0"/>
                </a:lnTo>
                <a:lnTo>
                  <a:pt x="1587300" y="453300"/>
                </a:lnTo>
                <a:lnTo>
                  <a:pt x="0" y="453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54500" y="9454294"/>
            <a:ext cx="292500" cy="292500"/>
            <a:chOff x="0" y="0"/>
            <a:chExt cx="390000" cy="39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24148" y="9628642"/>
            <a:ext cx="292500" cy="292500"/>
            <a:chOff x="0" y="0"/>
            <a:chExt cx="390000" cy="39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3426357" y="88341"/>
            <a:ext cx="658363" cy="675239"/>
          </a:xfrm>
          <a:custGeom>
            <a:avLst/>
            <a:gdLst/>
            <a:ahLst/>
            <a:cxnLst/>
            <a:rect r="r" b="b" t="t" l="l"/>
            <a:pathLst>
              <a:path h="675239" w="658363">
                <a:moveTo>
                  <a:pt x="0" y="0"/>
                </a:moveTo>
                <a:lnTo>
                  <a:pt x="658364" y="0"/>
                </a:lnTo>
                <a:lnTo>
                  <a:pt x="658364" y="675240"/>
                </a:lnTo>
                <a:lnTo>
                  <a:pt x="0" y="6752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27850" y="990600"/>
            <a:ext cx="453300" cy="1587300"/>
          </a:xfrm>
          <a:custGeom>
            <a:avLst/>
            <a:gdLst/>
            <a:ahLst/>
            <a:cxnLst/>
            <a:rect r="r" b="b" t="t" l="l"/>
            <a:pathLst>
              <a:path h="1587300" w="453300">
                <a:moveTo>
                  <a:pt x="0" y="0"/>
                </a:moveTo>
                <a:lnTo>
                  <a:pt x="453300" y="0"/>
                </a:lnTo>
                <a:lnTo>
                  <a:pt x="453300" y="1587300"/>
                </a:lnTo>
                <a:lnTo>
                  <a:pt x="0" y="15873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0708746" y="1076900"/>
            <a:ext cx="7579604" cy="9210100"/>
            <a:chOff x="0" y="0"/>
            <a:chExt cx="10106139" cy="122801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106152" cy="12280138"/>
            </a:xfrm>
            <a:custGeom>
              <a:avLst/>
              <a:gdLst/>
              <a:ahLst/>
              <a:cxnLst/>
              <a:rect r="r" b="b" t="t" l="l"/>
              <a:pathLst>
                <a:path h="12280138" w="10106152">
                  <a:moveTo>
                    <a:pt x="0" y="0"/>
                  </a:moveTo>
                  <a:lnTo>
                    <a:pt x="10106152" y="0"/>
                  </a:lnTo>
                  <a:lnTo>
                    <a:pt x="10106152" y="12280138"/>
                  </a:lnTo>
                  <a:lnTo>
                    <a:pt x="0" y="122801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10755" t="0" r="-10755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2114375" y="8004100"/>
            <a:ext cx="6807150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9"/>
              </a:lnSpc>
            </a:pPr>
            <a:r>
              <a:rPr lang="en-US" b="true" sz="3299">
                <a:solidFill>
                  <a:srgbClr val="00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Session Four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76" y="2117474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730482" y="1934746"/>
            <a:ext cx="12157800" cy="1145400"/>
            <a:chOff x="0" y="0"/>
            <a:chExt cx="16210400" cy="15272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6210400" cy="1527200"/>
            </a:xfrm>
            <a:custGeom>
              <a:avLst/>
              <a:gdLst/>
              <a:ahLst/>
              <a:cxnLst/>
              <a:rect r="r" b="b" t="t" l="l"/>
              <a:pathLst>
                <a:path h="1527200" w="16210400">
                  <a:moveTo>
                    <a:pt x="0" y="0"/>
                  </a:moveTo>
                  <a:lnTo>
                    <a:pt x="16210400" y="0"/>
                  </a:lnTo>
                  <a:lnTo>
                    <a:pt x="16210400" y="1527200"/>
                  </a:lnTo>
                  <a:lnTo>
                    <a:pt x="0" y="152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19050"/>
              <a:ext cx="16210400" cy="1546250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120"/>
                </a:lnSpc>
              </a:pPr>
              <a:r>
                <a:rPr lang="en-US" b="true" sz="5100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1- Fixed</a:t>
              </a:r>
            </a:p>
          </p:txBody>
        </p:sp>
      </p:grpSp>
      <p:grpSp>
        <p:nvGrpSpPr>
          <p:cNvPr name="Group 34" id="34"/>
          <p:cNvGrpSpPr>
            <a:grpSpLocks noChangeAspect="true"/>
          </p:cNvGrpSpPr>
          <p:nvPr/>
        </p:nvGrpSpPr>
        <p:grpSpPr>
          <a:xfrm rot="0">
            <a:off x="4546375" y="1915696"/>
            <a:ext cx="9971568" cy="6021562"/>
            <a:chOff x="0" y="0"/>
            <a:chExt cx="9182917" cy="554531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9182862" cy="5545328"/>
            </a:xfrm>
            <a:custGeom>
              <a:avLst/>
              <a:gdLst/>
              <a:ahLst/>
              <a:cxnLst/>
              <a:rect r="r" b="b" t="t" l="l"/>
              <a:pathLst>
                <a:path h="5545328" w="9182862">
                  <a:moveTo>
                    <a:pt x="0" y="0"/>
                  </a:moveTo>
                  <a:lnTo>
                    <a:pt x="9182862" y="0"/>
                  </a:lnTo>
                  <a:lnTo>
                    <a:pt x="9182862" y="5545328"/>
                  </a:lnTo>
                  <a:lnTo>
                    <a:pt x="0" y="55453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36" id="36"/>
          <p:cNvGrpSpPr>
            <a:grpSpLocks noChangeAspect="true"/>
          </p:cNvGrpSpPr>
          <p:nvPr/>
        </p:nvGrpSpPr>
        <p:grpSpPr>
          <a:xfrm rot="0">
            <a:off x="10142229" y="4496107"/>
            <a:ext cx="7048500" cy="2438400"/>
            <a:chOff x="0" y="0"/>
            <a:chExt cx="9398000" cy="32512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398000" cy="3251200"/>
            </a:xfrm>
            <a:custGeom>
              <a:avLst/>
              <a:gdLst/>
              <a:ahLst/>
              <a:cxnLst/>
              <a:rect r="r" b="b" t="t" l="l"/>
              <a:pathLst>
                <a:path h="3251200" w="9398000">
                  <a:moveTo>
                    <a:pt x="0" y="0"/>
                  </a:moveTo>
                  <a:lnTo>
                    <a:pt x="9398000" y="0"/>
                  </a:lnTo>
                  <a:lnTo>
                    <a:pt x="9398000" y="3251200"/>
                  </a:lnTo>
                  <a:lnTo>
                    <a:pt x="0" y="3251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38" id="38"/>
          <p:cNvGrpSpPr>
            <a:grpSpLocks noChangeAspect="true"/>
          </p:cNvGrpSpPr>
          <p:nvPr/>
        </p:nvGrpSpPr>
        <p:grpSpPr>
          <a:xfrm rot="0">
            <a:off x="1940650" y="8350468"/>
            <a:ext cx="12401550" cy="1371600"/>
            <a:chOff x="0" y="0"/>
            <a:chExt cx="16535400" cy="1828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6535400" cy="1828800"/>
            </a:xfrm>
            <a:custGeom>
              <a:avLst/>
              <a:gdLst/>
              <a:ahLst/>
              <a:cxnLst/>
              <a:rect r="r" b="b" t="t" l="l"/>
              <a:pathLst>
                <a:path h="1828800" w="16535400">
                  <a:moveTo>
                    <a:pt x="0" y="0"/>
                  </a:moveTo>
                  <a:lnTo>
                    <a:pt x="16535400" y="0"/>
                  </a:lnTo>
                  <a:lnTo>
                    <a:pt x="165354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2360143" y="560299"/>
            <a:ext cx="12157800" cy="1200531"/>
            <a:chOff x="0" y="0"/>
            <a:chExt cx="16210400" cy="1600708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6210400" cy="1600708"/>
            </a:xfrm>
            <a:custGeom>
              <a:avLst/>
              <a:gdLst/>
              <a:ahLst/>
              <a:cxnLst/>
              <a:rect r="r" b="b" t="t" l="l"/>
              <a:pathLst>
                <a:path h="1600708" w="16210400">
                  <a:moveTo>
                    <a:pt x="0" y="0"/>
                  </a:moveTo>
                  <a:lnTo>
                    <a:pt x="16210400" y="0"/>
                  </a:lnTo>
                  <a:lnTo>
                    <a:pt x="16210400" y="1600708"/>
                  </a:lnTo>
                  <a:lnTo>
                    <a:pt x="0" y="16007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0"/>
              <a:ext cx="16210400" cy="160070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199"/>
                </a:lnSpc>
              </a:pPr>
              <a:r>
                <a:rPr lang="en-US" b="true" sz="59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Grid-template-columns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-772757" y="572823"/>
            <a:ext cx="2909355" cy="1159508"/>
            <a:chOff x="0" y="0"/>
            <a:chExt cx="1019710" cy="4064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0" y="-19897"/>
            <a:ext cx="1932855" cy="193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9"/>
              </a:lnSpc>
              <a:spcBef>
                <a:spcPct val="0"/>
              </a:spcBef>
            </a:pPr>
            <a:r>
              <a:rPr lang="en-US" b="true" sz="11235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76" y="2117474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455544" y="2246403"/>
            <a:ext cx="12157800" cy="1145400"/>
            <a:chOff x="0" y="0"/>
            <a:chExt cx="16210400" cy="15272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6210400" cy="1527200"/>
            </a:xfrm>
            <a:custGeom>
              <a:avLst/>
              <a:gdLst/>
              <a:ahLst/>
              <a:cxnLst/>
              <a:rect r="r" b="b" t="t" l="l"/>
              <a:pathLst>
                <a:path h="1527200" w="16210400">
                  <a:moveTo>
                    <a:pt x="0" y="0"/>
                  </a:moveTo>
                  <a:lnTo>
                    <a:pt x="16210400" y="0"/>
                  </a:lnTo>
                  <a:lnTo>
                    <a:pt x="16210400" y="1527200"/>
                  </a:lnTo>
                  <a:lnTo>
                    <a:pt x="0" y="152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9525"/>
              <a:ext cx="16210400" cy="15367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719"/>
                </a:lnSpc>
              </a:pPr>
              <a:r>
                <a:rPr lang="en-US" b="true" sz="55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2-Flexible Columns</a:t>
              </a:r>
            </a:p>
          </p:txBody>
        </p:sp>
      </p:grpSp>
      <p:grpSp>
        <p:nvGrpSpPr>
          <p:cNvPr name="Group 34" id="34"/>
          <p:cNvGrpSpPr>
            <a:grpSpLocks noChangeAspect="true"/>
          </p:cNvGrpSpPr>
          <p:nvPr/>
        </p:nvGrpSpPr>
        <p:grpSpPr>
          <a:xfrm rot="0">
            <a:off x="1455544" y="3722511"/>
            <a:ext cx="7257093" cy="3676927"/>
            <a:chOff x="0" y="0"/>
            <a:chExt cx="7620000" cy="3860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7620000" cy="3860800"/>
            </a:xfrm>
            <a:custGeom>
              <a:avLst/>
              <a:gdLst/>
              <a:ahLst/>
              <a:cxnLst/>
              <a:rect r="r" b="b" t="t" l="l"/>
              <a:pathLst>
                <a:path h="3860800" w="7620000">
                  <a:moveTo>
                    <a:pt x="0" y="0"/>
                  </a:moveTo>
                  <a:lnTo>
                    <a:pt x="7620000" y="0"/>
                  </a:lnTo>
                  <a:lnTo>
                    <a:pt x="7620000" y="3860800"/>
                  </a:lnTo>
                  <a:lnTo>
                    <a:pt x="0" y="3860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36" id="36"/>
          <p:cNvGrpSpPr>
            <a:grpSpLocks noChangeAspect="true"/>
          </p:cNvGrpSpPr>
          <p:nvPr/>
        </p:nvGrpSpPr>
        <p:grpSpPr>
          <a:xfrm rot="0">
            <a:off x="2136598" y="7885213"/>
            <a:ext cx="11828416" cy="1288530"/>
            <a:chOff x="0" y="0"/>
            <a:chExt cx="15771221" cy="171804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5771240" cy="1718056"/>
            </a:xfrm>
            <a:custGeom>
              <a:avLst/>
              <a:gdLst/>
              <a:ahLst/>
              <a:cxnLst/>
              <a:rect r="r" b="b" t="t" l="l"/>
              <a:pathLst>
                <a:path h="1718056" w="15771240">
                  <a:moveTo>
                    <a:pt x="0" y="0"/>
                  </a:moveTo>
                  <a:lnTo>
                    <a:pt x="15771240" y="0"/>
                  </a:lnTo>
                  <a:lnTo>
                    <a:pt x="15771240" y="1718056"/>
                  </a:lnTo>
                  <a:lnTo>
                    <a:pt x="0" y="17180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2360143" y="560299"/>
            <a:ext cx="12157800" cy="1200531"/>
            <a:chOff x="0" y="0"/>
            <a:chExt cx="16210400" cy="1600708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6210400" cy="1600708"/>
            </a:xfrm>
            <a:custGeom>
              <a:avLst/>
              <a:gdLst/>
              <a:ahLst/>
              <a:cxnLst/>
              <a:rect r="r" b="b" t="t" l="l"/>
              <a:pathLst>
                <a:path h="1600708" w="16210400">
                  <a:moveTo>
                    <a:pt x="0" y="0"/>
                  </a:moveTo>
                  <a:lnTo>
                    <a:pt x="16210400" y="0"/>
                  </a:lnTo>
                  <a:lnTo>
                    <a:pt x="16210400" y="1600708"/>
                  </a:lnTo>
                  <a:lnTo>
                    <a:pt x="0" y="16007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0"/>
              <a:ext cx="16210400" cy="160070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199"/>
                </a:lnSpc>
              </a:pPr>
              <a:r>
                <a:rPr lang="en-US" b="true" sz="59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Grid-template-columns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-772757" y="572823"/>
            <a:ext cx="2909355" cy="1159508"/>
            <a:chOff x="0" y="0"/>
            <a:chExt cx="1019710" cy="4064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0" y="-19897"/>
            <a:ext cx="1932855" cy="193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9"/>
              </a:lnSpc>
              <a:spcBef>
                <a:spcPct val="0"/>
              </a:spcBef>
            </a:pPr>
            <a:r>
              <a:rPr lang="en-US" b="true" sz="11235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  <p:sp>
        <p:nvSpPr>
          <p:cNvPr name="Freeform 45" id="45"/>
          <p:cNvSpPr/>
          <p:nvPr/>
        </p:nvSpPr>
        <p:spPr>
          <a:xfrm flipH="false" flipV="false" rot="0">
            <a:off x="9119344" y="1795434"/>
            <a:ext cx="8071384" cy="5604003"/>
          </a:xfrm>
          <a:custGeom>
            <a:avLst/>
            <a:gdLst/>
            <a:ahLst/>
            <a:cxnLst/>
            <a:rect r="r" b="b" t="t" l="l"/>
            <a:pathLst>
              <a:path h="5604003" w="8071384">
                <a:moveTo>
                  <a:pt x="0" y="0"/>
                </a:moveTo>
                <a:lnTo>
                  <a:pt x="8071385" y="0"/>
                </a:lnTo>
                <a:lnTo>
                  <a:pt x="8071385" y="5604004"/>
                </a:lnTo>
                <a:lnTo>
                  <a:pt x="0" y="560400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29203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76" y="2117474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440262" y="1760830"/>
            <a:ext cx="12157800" cy="1145400"/>
            <a:chOff x="0" y="0"/>
            <a:chExt cx="16210400" cy="15272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6210400" cy="1527200"/>
            </a:xfrm>
            <a:custGeom>
              <a:avLst/>
              <a:gdLst/>
              <a:ahLst/>
              <a:cxnLst/>
              <a:rect r="r" b="b" t="t" l="l"/>
              <a:pathLst>
                <a:path h="1527200" w="16210400">
                  <a:moveTo>
                    <a:pt x="0" y="0"/>
                  </a:moveTo>
                  <a:lnTo>
                    <a:pt x="16210400" y="0"/>
                  </a:lnTo>
                  <a:lnTo>
                    <a:pt x="16210400" y="1527200"/>
                  </a:lnTo>
                  <a:lnTo>
                    <a:pt x="0" y="152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19050"/>
              <a:ext cx="16210400" cy="1546250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000"/>
                </a:lnSpc>
              </a:pPr>
              <a:r>
                <a:rPr lang="en-US" b="true" sz="5000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3- repeat Syntax</a:t>
              </a:r>
            </a:p>
          </p:txBody>
        </p:sp>
      </p:grpSp>
      <p:grpSp>
        <p:nvGrpSpPr>
          <p:cNvPr name="Group 34" id="34"/>
          <p:cNvGrpSpPr>
            <a:grpSpLocks noChangeAspect="true"/>
          </p:cNvGrpSpPr>
          <p:nvPr/>
        </p:nvGrpSpPr>
        <p:grpSpPr>
          <a:xfrm rot="0">
            <a:off x="1440262" y="3531952"/>
            <a:ext cx="5707460" cy="879900"/>
            <a:chOff x="0" y="0"/>
            <a:chExt cx="6096000" cy="939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096000" cy="939800"/>
            </a:xfrm>
            <a:custGeom>
              <a:avLst/>
              <a:gdLst/>
              <a:ahLst/>
              <a:cxnLst/>
              <a:rect r="r" b="b" t="t" l="l"/>
              <a:pathLst>
                <a:path h="939800" w="6096000">
                  <a:moveTo>
                    <a:pt x="0" y="0"/>
                  </a:moveTo>
                  <a:lnTo>
                    <a:pt x="6096000" y="0"/>
                  </a:lnTo>
                  <a:lnTo>
                    <a:pt x="6096000" y="939800"/>
                  </a:lnTo>
                  <a:lnTo>
                    <a:pt x="0" y="93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36" id="36"/>
          <p:cNvGrpSpPr>
            <a:grpSpLocks noChangeAspect="true"/>
          </p:cNvGrpSpPr>
          <p:nvPr/>
        </p:nvGrpSpPr>
        <p:grpSpPr>
          <a:xfrm rot="0">
            <a:off x="3067977" y="8471163"/>
            <a:ext cx="10742132" cy="1288530"/>
            <a:chOff x="0" y="0"/>
            <a:chExt cx="14322843" cy="171804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4322806" cy="1718056"/>
            </a:xfrm>
            <a:custGeom>
              <a:avLst/>
              <a:gdLst/>
              <a:ahLst/>
              <a:cxnLst/>
              <a:rect r="r" b="b" t="t" l="l"/>
              <a:pathLst>
                <a:path h="1718056" w="14322806">
                  <a:moveTo>
                    <a:pt x="0" y="0"/>
                  </a:moveTo>
                  <a:lnTo>
                    <a:pt x="14322806" y="0"/>
                  </a:lnTo>
                  <a:lnTo>
                    <a:pt x="14322806" y="1718056"/>
                  </a:lnTo>
                  <a:lnTo>
                    <a:pt x="0" y="17180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2360143" y="560299"/>
            <a:ext cx="12157800" cy="1200531"/>
            <a:chOff x="0" y="0"/>
            <a:chExt cx="16210400" cy="1600708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6210400" cy="1600708"/>
            </a:xfrm>
            <a:custGeom>
              <a:avLst/>
              <a:gdLst/>
              <a:ahLst/>
              <a:cxnLst/>
              <a:rect r="r" b="b" t="t" l="l"/>
              <a:pathLst>
                <a:path h="1600708" w="16210400">
                  <a:moveTo>
                    <a:pt x="0" y="0"/>
                  </a:moveTo>
                  <a:lnTo>
                    <a:pt x="16210400" y="0"/>
                  </a:lnTo>
                  <a:lnTo>
                    <a:pt x="16210400" y="1600708"/>
                  </a:lnTo>
                  <a:lnTo>
                    <a:pt x="0" y="16007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0"/>
              <a:ext cx="16210400" cy="160070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199"/>
                </a:lnSpc>
              </a:pPr>
              <a:r>
                <a:rPr lang="en-US" b="true" sz="59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Grid-template-columns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-772757" y="572823"/>
            <a:ext cx="2909355" cy="1159508"/>
            <a:chOff x="0" y="0"/>
            <a:chExt cx="1019710" cy="4064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0" y="-19897"/>
            <a:ext cx="1932855" cy="193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9"/>
              </a:lnSpc>
              <a:spcBef>
                <a:spcPct val="0"/>
              </a:spcBef>
            </a:pPr>
            <a:r>
              <a:rPr lang="en-US" b="true" sz="11235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  <p:sp>
        <p:nvSpPr>
          <p:cNvPr name="Freeform 45" id="45"/>
          <p:cNvSpPr/>
          <p:nvPr/>
        </p:nvSpPr>
        <p:spPr>
          <a:xfrm flipH="false" flipV="false" rot="0">
            <a:off x="1440262" y="5143500"/>
            <a:ext cx="5707460" cy="2798186"/>
          </a:xfrm>
          <a:custGeom>
            <a:avLst/>
            <a:gdLst/>
            <a:ahLst/>
            <a:cxnLst/>
            <a:rect r="r" b="b" t="t" l="l"/>
            <a:pathLst>
              <a:path h="2798186" w="5707460">
                <a:moveTo>
                  <a:pt x="0" y="0"/>
                </a:moveTo>
                <a:lnTo>
                  <a:pt x="5707460" y="0"/>
                </a:lnTo>
                <a:lnTo>
                  <a:pt x="5707460" y="2798186"/>
                </a:lnTo>
                <a:lnTo>
                  <a:pt x="0" y="27981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42867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7691272" y="2117474"/>
            <a:ext cx="8454228" cy="5837403"/>
          </a:xfrm>
          <a:custGeom>
            <a:avLst/>
            <a:gdLst/>
            <a:ahLst/>
            <a:cxnLst/>
            <a:rect r="r" b="b" t="t" l="l"/>
            <a:pathLst>
              <a:path h="5837403" w="8454228">
                <a:moveTo>
                  <a:pt x="0" y="0"/>
                </a:moveTo>
                <a:lnTo>
                  <a:pt x="8454228" y="0"/>
                </a:lnTo>
                <a:lnTo>
                  <a:pt x="8454228" y="5837403"/>
                </a:lnTo>
                <a:lnTo>
                  <a:pt x="0" y="58374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21701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76" y="2117474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484965" y="2406307"/>
            <a:ext cx="12157800" cy="1145400"/>
            <a:chOff x="0" y="0"/>
            <a:chExt cx="16210400" cy="15272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6210400" cy="1527200"/>
            </a:xfrm>
            <a:custGeom>
              <a:avLst/>
              <a:gdLst/>
              <a:ahLst/>
              <a:cxnLst/>
              <a:rect r="r" b="b" t="t" l="l"/>
              <a:pathLst>
                <a:path h="1527200" w="16210400">
                  <a:moveTo>
                    <a:pt x="0" y="0"/>
                  </a:moveTo>
                  <a:lnTo>
                    <a:pt x="16210400" y="0"/>
                  </a:lnTo>
                  <a:lnTo>
                    <a:pt x="16210400" y="1527200"/>
                  </a:lnTo>
                  <a:lnTo>
                    <a:pt x="0" y="152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9525"/>
              <a:ext cx="16210400" cy="15367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719"/>
                </a:lnSpc>
              </a:pPr>
              <a:r>
                <a:rPr lang="en-US" b="true" sz="55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4- Auto Columns</a:t>
              </a:r>
            </a:p>
          </p:txBody>
        </p:sp>
      </p:grpSp>
      <p:grpSp>
        <p:nvGrpSpPr>
          <p:cNvPr name="Group 34" id="34"/>
          <p:cNvGrpSpPr>
            <a:grpSpLocks noChangeAspect="true"/>
          </p:cNvGrpSpPr>
          <p:nvPr/>
        </p:nvGrpSpPr>
        <p:grpSpPr>
          <a:xfrm rot="0">
            <a:off x="2136598" y="8067603"/>
            <a:ext cx="11933544" cy="1288530"/>
            <a:chOff x="0" y="0"/>
            <a:chExt cx="15911392" cy="171804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911449" cy="1718056"/>
            </a:xfrm>
            <a:custGeom>
              <a:avLst/>
              <a:gdLst/>
              <a:ahLst/>
              <a:cxnLst/>
              <a:rect r="r" b="b" t="t" l="l"/>
              <a:pathLst>
                <a:path h="1718056" w="15911449">
                  <a:moveTo>
                    <a:pt x="0" y="0"/>
                  </a:moveTo>
                  <a:lnTo>
                    <a:pt x="15911449" y="0"/>
                  </a:lnTo>
                  <a:lnTo>
                    <a:pt x="15911449" y="1718056"/>
                  </a:lnTo>
                  <a:lnTo>
                    <a:pt x="0" y="17180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2360143" y="560299"/>
            <a:ext cx="12157800" cy="1200531"/>
            <a:chOff x="0" y="0"/>
            <a:chExt cx="16210400" cy="160070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6210400" cy="1600708"/>
            </a:xfrm>
            <a:custGeom>
              <a:avLst/>
              <a:gdLst/>
              <a:ahLst/>
              <a:cxnLst/>
              <a:rect r="r" b="b" t="t" l="l"/>
              <a:pathLst>
                <a:path h="1600708" w="16210400">
                  <a:moveTo>
                    <a:pt x="0" y="0"/>
                  </a:moveTo>
                  <a:lnTo>
                    <a:pt x="16210400" y="0"/>
                  </a:lnTo>
                  <a:lnTo>
                    <a:pt x="16210400" y="1600708"/>
                  </a:lnTo>
                  <a:lnTo>
                    <a:pt x="0" y="16007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0"/>
              <a:ext cx="16210400" cy="160070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199"/>
                </a:lnSpc>
              </a:pPr>
              <a:r>
                <a:rPr lang="en-US" b="true" sz="59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Grid-template-columns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-772757" y="572823"/>
            <a:ext cx="2909355" cy="1159508"/>
            <a:chOff x="0" y="0"/>
            <a:chExt cx="1019710" cy="4064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0" y="-19897"/>
            <a:ext cx="1932855" cy="193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9"/>
              </a:lnSpc>
              <a:spcBef>
                <a:spcPct val="0"/>
              </a:spcBef>
            </a:pPr>
            <a:r>
              <a:rPr lang="en-US" b="true" sz="11235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0">
            <a:off x="8033272" y="1846555"/>
            <a:ext cx="8614101" cy="5645903"/>
          </a:xfrm>
          <a:custGeom>
            <a:avLst/>
            <a:gdLst/>
            <a:ahLst/>
            <a:cxnLst/>
            <a:rect r="r" b="b" t="t" l="l"/>
            <a:pathLst>
              <a:path h="5645903" w="8614101">
                <a:moveTo>
                  <a:pt x="0" y="0"/>
                </a:moveTo>
                <a:lnTo>
                  <a:pt x="8614101" y="0"/>
                </a:lnTo>
                <a:lnTo>
                  <a:pt x="8614101" y="5645903"/>
                </a:lnTo>
                <a:lnTo>
                  <a:pt x="0" y="56459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108" r="-19472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1235189" y="4042318"/>
            <a:ext cx="6629629" cy="3055372"/>
          </a:xfrm>
          <a:custGeom>
            <a:avLst/>
            <a:gdLst/>
            <a:ahLst/>
            <a:cxnLst/>
            <a:rect r="r" b="b" t="t" l="l"/>
            <a:pathLst>
              <a:path h="3055372" w="6629629">
                <a:moveTo>
                  <a:pt x="0" y="0"/>
                </a:moveTo>
                <a:lnTo>
                  <a:pt x="6629629" y="0"/>
                </a:lnTo>
                <a:lnTo>
                  <a:pt x="6629629" y="3055372"/>
                </a:lnTo>
                <a:lnTo>
                  <a:pt x="0" y="305537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26967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86" y="2117470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1786932" y="2295421"/>
            <a:ext cx="12157800" cy="1145400"/>
            <a:chOff x="0" y="0"/>
            <a:chExt cx="16210400" cy="15272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6210400" cy="1527200"/>
            </a:xfrm>
            <a:custGeom>
              <a:avLst/>
              <a:gdLst/>
              <a:ahLst/>
              <a:cxnLst/>
              <a:rect r="r" b="b" t="t" l="l"/>
              <a:pathLst>
                <a:path h="1527200" w="16210400">
                  <a:moveTo>
                    <a:pt x="0" y="0"/>
                  </a:moveTo>
                  <a:lnTo>
                    <a:pt x="16210400" y="0"/>
                  </a:lnTo>
                  <a:lnTo>
                    <a:pt x="16210400" y="1527200"/>
                  </a:lnTo>
                  <a:lnTo>
                    <a:pt x="0" y="152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9525"/>
              <a:ext cx="16210400" cy="15367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719"/>
                </a:lnSpc>
              </a:pPr>
              <a:r>
                <a:rPr lang="en-US" b="true" sz="55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5- MinMax</a:t>
              </a:r>
            </a:p>
          </p:txBody>
        </p:sp>
      </p:grpSp>
      <p:grpSp>
        <p:nvGrpSpPr>
          <p:cNvPr name="Group 34" id="34"/>
          <p:cNvGrpSpPr>
            <a:grpSpLocks noChangeAspect="true"/>
          </p:cNvGrpSpPr>
          <p:nvPr/>
        </p:nvGrpSpPr>
        <p:grpSpPr>
          <a:xfrm rot="0">
            <a:off x="3049843" y="7391400"/>
            <a:ext cx="11468100" cy="1866900"/>
            <a:chOff x="0" y="0"/>
            <a:chExt cx="15290800" cy="24892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290800" cy="2489200"/>
            </a:xfrm>
            <a:custGeom>
              <a:avLst/>
              <a:gdLst/>
              <a:ahLst/>
              <a:cxnLst/>
              <a:rect r="r" b="b" t="t" l="l"/>
              <a:pathLst>
                <a:path h="2489200" w="15290800">
                  <a:moveTo>
                    <a:pt x="0" y="0"/>
                  </a:moveTo>
                  <a:lnTo>
                    <a:pt x="15290800" y="0"/>
                  </a:lnTo>
                  <a:lnTo>
                    <a:pt x="15290800" y="2489200"/>
                  </a:lnTo>
                  <a:lnTo>
                    <a:pt x="0" y="2489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2360143" y="560299"/>
            <a:ext cx="12157800" cy="1200531"/>
            <a:chOff x="0" y="0"/>
            <a:chExt cx="16210400" cy="160070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6210400" cy="1600708"/>
            </a:xfrm>
            <a:custGeom>
              <a:avLst/>
              <a:gdLst/>
              <a:ahLst/>
              <a:cxnLst/>
              <a:rect r="r" b="b" t="t" l="l"/>
              <a:pathLst>
                <a:path h="1600708" w="16210400">
                  <a:moveTo>
                    <a:pt x="0" y="0"/>
                  </a:moveTo>
                  <a:lnTo>
                    <a:pt x="16210400" y="0"/>
                  </a:lnTo>
                  <a:lnTo>
                    <a:pt x="16210400" y="1600708"/>
                  </a:lnTo>
                  <a:lnTo>
                    <a:pt x="0" y="16007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0"/>
              <a:ext cx="16210400" cy="160070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199"/>
                </a:lnSpc>
              </a:pPr>
              <a:r>
                <a:rPr lang="en-US" b="true" sz="59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Grid-template-columns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-772757" y="572823"/>
            <a:ext cx="2909355" cy="1159508"/>
            <a:chOff x="0" y="0"/>
            <a:chExt cx="1019710" cy="4064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0" y="-19897"/>
            <a:ext cx="1932855" cy="193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9"/>
              </a:lnSpc>
              <a:spcBef>
                <a:spcPct val="0"/>
              </a:spcBef>
            </a:pPr>
            <a:r>
              <a:rPr lang="en-US" b="true" sz="11235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0">
            <a:off x="1659261" y="2001421"/>
            <a:ext cx="9355989" cy="4933211"/>
          </a:xfrm>
          <a:custGeom>
            <a:avLst/>
            <a:gdLst/>
            <a:ahLst/>
            <a:cxnLst/>
            <a:rect r="r" b="b" t="t" l="l"/>
            <a:pathLst>
              <a:path h="4933211" w="9355989">
                <a:moveTo>
                  <a:pt x="0" y="0"/>
                </a:moveTo>
                <a:lnTo>
                  <a:pt x="9355989" y="0"/>
                </a:lnTo>
                <a:lnTo>
                  <a:pt x="9355989" y="4933211"/>
                </a:lnTo>
                <a:lnTo>
                  <a:pt x="0" y="49332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0322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8341714" y="4396749"/>
            <a:ext cx="8190651" cy="2537883"/>
          </a:xfrm>
          <a:custGeom>
            <a:avLst/>
            <a:gdLst/>
            <a:ahLst/>
            <a:cxnLst/>
            <a:rect r="r" b="b" t="t" l="l"/>
            <a:pathLst>
              <a:path h="2537883" w="8190651">
                <a:moveTo>
                  <a:pt x="0" y="0"/>
                </a:moveTo>
                <a:lnTo>
                  <a:pt x="8190651" y="0"/>
                </a:lnTo>
                <a:lnTo>
                  <a:pt x="8190651" y="2537883"/>
                </a:lnTo>
                <a:lnTo>
                  <a:pt x="0" y="253788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3060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86" y="2117470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3871326" y="3882795"/>
            <a:ext cx="8035350" cy="450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55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1-fixed rows</a:t>
            </a:r>
          </a:p>
          <a:p>
            <a:pPr algn="l">
              <a:lnSpc>
                <a:spcPts val="6719"/>
              </a:lnSpc>
            </a:pPr>
            <a:r>
              <a:rPr lang="en-US" b="true" sz="55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2- Flexible rows</a:t>
            </a:r>
          </a:p>
          <a:p>
            <a:pPr algn="l">
              <a:lnSpc>
                <a:spcPts val="6719"/>
              </a:lnSpc>
            </a:pPr>
            <a:r>
              <a:rPr lang="en-US" b="true" sz="55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3- Auto rows</a:t>
            </a:r>
          </a:p>
          <a:p>
            <a:pPr algn="l">
              <a:lnSpc>
                <a:spcPts val="6719"/>
              </a:lnSpc>
            </a:pPr>
            <a:r>
              <a:rPr lang="en-US" b="true" sz="55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4- minmax</a:t>
            </a:r>
          </a:p>
          <a:p>
            <a:pPr algn="l">
              <a:lnSpc>
                <a:spcPts val="6719"/>
              </a:lnSpc>
            </a:pPr>
            <a:r>
              <a:rPr lang="en-US" b="true" sz="55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5-repeat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2360143" y="560299"/>
            <a:ext cx="12157800" cy="1402205"/>
            <a:chOff x="0" y="0"/>
            <a:chExt cx="16210400" cy="186960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6210400" cy="1869607"/>
            </a:xfrm>
            <a:custGeom>
              <a:avLst/>
              <a:gdLst/>
              <a:ahLst/>
              <a:cxnLst/>
              <a:rect r="r" b="b" t="t" l="l"/>
              <a:pathLst>
                <a:path h="1869607" w="16210400">
                  <a:moveTo>
                    <a:pt x="0" y="0"/>
                  </a:moveTo>
                  <a:lnTo>
                    <a:pt x="16210400" y="0"/>
                  </a:lnTo>
                  <a:lnTo>
                    <a:pt x="16210400" y="1869607"/>
                  </a:lnTo>
                  <a:lnTo>
                    <a:pt x="0" y="18696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9525"/>
              <a:ext cx="16210400" cy="1879132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8399"/>
                </a:lnSpc>
              </a:pPr>
              <a:r>
                <a:rPr lang="en-US" b="true" sz="69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Grid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-772757" y="572823"/>
            <a:ext cx="2909355" cy="1159508"/>
            <a:chOff x="0" y="0"/>
            <a:chExt cx="1019710" cy="4064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0" y="-19897"/>
            <a:ext cx="1932855" cy="193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9"/>
              </a:lnSpc>
              <a:spcBef>
                <a:spcPct val="0"/>
              </a:spcBef>
            </a:pPr>
            <a:r>
              <a:rPr lang="en-US" b="true" sz="11235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136598" y="2282891"/>
            <a:ext cx="843469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9"/>
              </a:lnSpc>
              <a:spcBef>
                <a:spcPct val="0"/>
              </a:spcBef>
            </a:pPr>
            <a:r>
              <a:rPr lang="en-US" b="true" sz="68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Grid-Template-rows</a:t>
            </a:r>
          </a:p>
        </p:txBody>
      </p:sp>
    </p:spTree>
  </p:cSld>
  <p:clrMapOvr>
    <a:masterClrMapping/>
  </p:clrMapOvr>
  <p:transition spd="fast">
    <p:fad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86" y="2117470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028700" y="1676452"/>
            <a:ext cx="12157800" cy="1145400"/>
            <a:chOff x="0" y="0"/>
            <a:chExt cx="16210400" cy="15272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6210400" cy="1527200"/>
            </a:xfrm>
            <a:custGeom>
              <a:avLst/>
              <a:gdLst/>
              <a:ahLst/>
              <a:cxnLst/>
              <a:rect r="r" b="b" t="t" l="l"/>
              <a:pathLst>
                <a:path h="1527200" w="16210400">
                  <a:moveTo>
                    <a:pt x="0" y="0"/>
                  </a:moveTo>
                  <a:lnTo>
                    <a:pt x="16210400" y="0"/>
                  </a:lnTo>
                  <a:lnTo>
                    <a:pt x="16210400" y="1527200"/>
                  </a:lnTo>
                  <a:lnTo>
                    <a:pt x="0" y="152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9525"/>
              <a:ext cx="16210400" cy="15367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719"/>
                </a:lnSpc>
              </a:pPr>
              <a:r>
                <a:rPr lang="en-US" b="true" sz="55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1-Fixed  Row</a:t>
              </a:r>
            </a:p>
          </p:txBody>
        </p:sp>
      </p:grpSp>
      <p:grpSp>
        <p:nvGrpSpPr>
          <p:cNvPr name="Group 34" id="34"/>
          <p:cNvGrpSpPr>
            <a:grpSpLocks noChangeAspect="true"/>
          </p:cNvGrpSpPr>
          <p:nvPr/>
        </p:nvGrpSpPr>
        <p:grpSpPr>
          <a:xfrm rot="0">
            <a:off x="11460005" y="2433386"/>
            <a:ext cx="5344038" cy="6671314"/>
            <a:chOff x="0" y="0"/>
            <a:chExt cx="7125384" cy="889508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7125335" cy="8895080"/>
            </a:xfrm>
            <a:custGeom>
              <a:avLst/>
              <a:gdLst/>
              <a:ahLst/>
              <a:cxnLst/>
              <a:rect r="r" b="b" t="t" l="l"/>
              <a:pathLst>
                <a:path h="8895080" w="7125335">
                  <a:moveTo>
                    <a:pt x="0" y="0"/>
                  </a:moveTo>
                  <a:lnTo>
                    <a:pt x="7125335" y="0"/>
                  </a:lnTo>
                  <a:lnTo>
                    <a:pt x="7125335" y="8895080"/>
                  </a:lnTo>
                  <a:lnTo>
                    <a:pt x="0" y="8895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-772757" y="572823"/>
            <a:ext cx="2909355" cy="1159508"/>
            <a:chOff x="0" y="0"/>
            <a:chExt cx="1019710" cy="4064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0" y="-19897"/>
            <a:ext cx="1932855" cy="193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9"/>
              </a:lnSpc>
              <a:spcBef>
                <a:spcPct val="0"/>
              </a:spcBef>
            </a:pPr>
            <a:r>
              <a:rPr lang="en-US" b="true" sz="11235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382833" y="619177"/>
            <a:ext cx="843469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9"/>
              </a:lnSpc>
              <a:spcBef>
                <a:spcPct val="0"/>
              </a:spcBef>
            </a:pPr>
            <a:r>
              <a:rPr lang="en-US" b="true" sz="68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Grid-Template-rows</a:t>
            </a:r>
          </a:p>
        </p:txBody>
      </p:sp>
      <p:sp>
        <p:nvSpPr>
          <p:cNvPr name="Freeform 41" id="41"/>
          <p:cNvSpPr/>
          <p:nvPr/>
        </p:nvSpPr>
        <p:spPr>
          <a:xfrm flipH="false" flipV="false" rot="0">
            <a:off x="1602561" y="3006086"/>
            <a:ext cx="7869752" cy="6135614"/>
          </a:xfrm>
          <a:custGeom>
            <a:avLst/>
            <a:gdLst/>
            <a:ahLst/>
            <a:cxnLst/>
            <a:rect r="r" b="b" t="t" l="l"/>
            <a:pathLst>
              <a:path h="6135614" w="7869752">
                <a:moveTo>
                  <a:pt x="0" y="0"/>
                </a:moveTo>
                <a:lnTo>
                  <a:pt x="7869752" y="0"/>
                </a:lnTo>
                <a:lnTo>
                  <a:pt x="7869752" y="6135614"/>
                </a:lnTo>
                <a:lnTo>
                  <a:pt x="0" y="61356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3561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6600182" y="6406997"/>
            <a:ext cx="4777367" cy="2160156"/>
          </a:xfrm>
          <a:custGeom>
            <a:avLst/>
            <a:gdLst/>
            <a:ahLst/>
            <a:cxnLst/>
            <a:rect r="r" b="b" t="t" l="l"/>
            <a:pathLst>
              <a:path h="2160156" w="4777367">
                <a:moveTo>
                  <a:pt x="0" y="0"/>
                </a:moveTo>
                <a:lnTo>
                  <a:pt x="4777368" y="0"/>
                </a:lnTo>
                <a:lnTo>
                  <a:pt x="4777368" y="2160155"/>
                </a:lnTo>
                <a:lnTo>
                  <a:pt x="0" y="21601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46032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86" y="2117470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902212" y="1765386"/>
            <a:ext cx="12157800" cy="1145400"/>
            <a:chOff x="0" y="0"/>
            <a:chExt cx="16210400" cy="15272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6210400" cy="1527200"/>
            </a:xfrm>
            <a:custGeom>
              <a:avLst/>
              <a:gdLst/>
              <a:ahLst/>
              <a:cxnLst/>
              <a:rect r="r" b="b" t="t" l="l"/>
              <a:pathLst>
                <a:path h="1527200" w="16210400">
                  <a:moveTo>
                    <a:pt x="0" y="0"/>
                  </a:moveTo>
                  <a:lnTo>
                    <a:pt x="16210400" y="0"/>
                  </a:lnTo>
                  <a:lnTo>
                    <a:pt x="16210400" y="1527200"/>
                  </a:lnTo>
                  <a:lnTo>
                    <a:pt x="0" y="152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9525"/>
              <a:ext cx="16210400" cy="15367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719"/>
                </a:lnSpc>
              </a:pPr>
              <a:r>
                <a:rPr lang="en-US" b="true" sz="55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2- Flexible rows</a:t>
              </a:r>
            </a:p>
          </p:txBody>
        </p:sp>
      </p:grpSp>
      <p:grpSp>
        <p:nvGrpSpPr>
          <p:cNvPr name="Group 34" id="34"/>
          <p:cNvGrpSpPr>
            <a:grpSpLocks noChangeAspect="true"/>
          </p:cNvGrpSpPr>
          <p:nvPr/>
        </p:nvGrpSpPr>
        <p:grpSpPr>
          <a:xfrm rot="0">
            <a:off x="11222393" y="850446"/>
            <a:ext cx="5581650" cy="8401050"/>
            <a:chOff x="0" y="0"/>
            <a:chExt cx="7442200" cy="112014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7442200" cy="11201400"/>
            </a:xfrm>
            <a:custGeom>
              <a:avLst/>
              <a:gdLst/>
              <a:ahLst/>
              <a:cxnLst/>
              <a:rect r="r" b="b" t="t" l="l"/>
              <a:pathLst>
                <a:path h="11201400" w="7442200">
                  <a:moveTo>
                    <a:pt x="0" y="0"/>
                  </a:moveTo>
                  <a:lnTo>
                    <a:pt x="7442200" y="0"/>
                  </a:lnTo>
                  <a:lnTo>
                    <a:pt x="7442200" y="11201400"/>
                  </a:lnTo>
                  <a:lnTo>
                    <a:pt x="0" y="11201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-772757" y="572823"/>
            <a:ext cx="2909355" cy="1159508"/>
            <a:chOff x="0" y="0"/>
            <a:chExt cx="1019710" cy="4064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0" y="-19897"/>
            <a:ext cx="1932855" cy="193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9"/>
              </a:lnSpc>
              <a:spcBef>
                <a:spcPct val="0"/>
              </a:spcBef>
            </a:pPr>
            <a:r>
              <a:rPr lang="en-US" b="true" sz="11235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382833" y="619177"/>
            <a:ext cx="843469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9"/>
              </a:lnSpc>
              <a:spcBef>
                <a:spcPct val="0"/>
              </a:spcBef>
            </a:pPr>
            <a:r>
              <a:rPr lang="en-US" b="true" sz="68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Grid-Template-rows</a:t>
            </a:r>
          </a:p>
        </p:txBody>
      </p:sp>
      <p:sp>
        <p:nvSpPr>
          <p:cNvPr name="Freeform 41" id="41"/>
          <p:cNvSpPr/>
          <p:nvPr/>
        </p:nvSpPr>
        <p:spPr>
          <a:xfrm flipH="false" flipV="false" rot="0">
            <a:off x="1874305" y="3109678"/>
            <a:ext cx="7697877" cy="6246455"/>
          </a:xfrm>
          <a:custGeom>
            <a:avLst/>
            <a:gdLst/>
            <a:ahLst/>
            <a:cxnLst/>
            <a:rect r="r" b="b" t="t" l="l"/>
            <a:pathLst>
              <a:path h="6246455" w="7697877">
                <a:moveTo>
                  <a:pt x="0" y="0"/>
                </a:moveTo>
                <a:lnTo>
                  <a:pt x="7697877" y="0"/>
                </a:lnTo>
                <a:lnTo>
                  <a:pt x="7697877" y="6246455"/>
                </a:lnTo>
                <a:lnTo>
                  <a:pt x="0" y="62464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33451" b="0"/>
            </a:stretch>
          </a:blipFill>
        </p:spPr>
      </p:sp>
      <p:grpSp>
        <p:nvGrpSpPr>
          <p:cNvPr name="Group 42" id="42"/>
          <p:cNvGrpSpPr>
            <a:grpSpLocks noChangeAspect="true"/>
          </p:cNvGrpSpPr>
          <p:nvPr/>
        </p:nvGrpSpPr>
        <p:grpSpPr>
          <a:xfrm rot="0">
            <a:off x="6609707" y="5533785"/>
            <a:ext cx="4472239" cy="1398242"/>
            <a:chOff x="0" y="0"/>
            <a:chExt cx="10642600" cy="33274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0642600" cy="3327400"/>
            </a:xfrm>
            <a:custGeom>
              <a:avLst/>
              <a:gdLst/>
              <a:ahLst/>
              <a:cxnLst/>
              <a:rect r="r" b="b" t="t" l="l"/>
              <a:pathLst>
                <a:path h="3327400" w="10642600">
                  <a:moveTo>
                    <a:pt x="0" y="0"/>
                  </a:moveTo>
                  <a:lnTo>
                    <a:pt x="10642600" y="0"/>
                  </a:lnTo>
                  <a:lnTo>
                    <a:pt x="10642600" y="3327400"/>
                  </a:lnTo>
                  <a:lnTo>
                    <a:pt x="0" y="3327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86" y="2117470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028700" y="1644096"/>
            <a:ext cx="12157800" cy="1145400"/>
            <a:chOff x="0" y="0"/>
            <a:chExt cx="16210400" cy="15272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6210400" cy="1527200"/>
            </a:xfrm>
            <a:custGeom>
              <a:avLst/>
              <a:gdLst/>
              <a:ahLst/>
              <a:cxnLst/>
              <a:rect r="r" b="b" t="t" l="l"/>
              <a:pathLst>
                <a:path h="1527200" w="16210400">
                  <a:moveTo>
                    <a:pt x="0" y="0"/>
                  </a:moveTo>
                  <a:lnTo>
                    <a:pt x="16210400" y="0"/>
                  </a:lnTo>
                  <a:lnTo>
                    <a:pt x="16210400" y="1527200"/>
                  </a:lnTo>
                  <a:lnTo>
                    <a:pt x="0" y="152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9525"/>
              <a:ext cx="16210400" cy="15367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719"/>
                </a:lnSpc>
              </a:pPr>
              <a:r>
                <a:rPr lang="en-US" b="true" sz="55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3- Auto rows</a:t>
              </a:r>
            </a:p>
          </p:txBody>
        </p:sp>
      </p:grpSp>
      <p:grpSp>
        <p:nvGrpSpPr>
          <p:cNvPr name="Group 34" id="34"/>
          <p:cNvGrpSpPr>
            <a:grpSpLocks noChangeAspect="true"/>
          </p:cNvGrpSpPr>
          <p:nvPr/>
        </p:nvGrpSpPr>
        <p:grpSpPr>
          <a:xfrm rot="0">
            <a:off x="10250514" y="7303492"/>
            <a:ext cx="6553529" cy="1954808"/>
            <a:chOff x="0" y="0"/>
            <a:chExt cx="11836400" cy="35306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1836400" cy="3530600"/>
            </a:xfrm>
            <a:custGeom>
              <a:avLst/>
              <a:gdLst/>
              <a:ahLst/>
              <a:cxnLst/>
              <a:rect r="r" b="b" t="t" l="l"/>
              <a:pathLst>
                <a:path h="3530600" w="11836400">
                  <a:moveTo>
                    <a:pt x="0" y="0"/>
                  </a:moveTo>
                  <a:lnTo>
                    <a:pt x="11836400" y="0"/>
                  </a:lnTo>
                  <a:lnTo>
                    <a:pt x="11836400" y="3530600"/>
                  </a:lnTo>
                  <a:lnTo>
                    <a:pt x="0" y="3530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36" id="36"/>
          <p:cNvGrpSpPr>
            <a:grpSpLocks noChangeAspect="true"/>
          </p:cNvGrpSpPr>
          <p:nvPr/>
        </p:nvGrpSpPr>
        <p:grpSpPr>
          <a:xfrm rot="0">
            <a:off x="10250514" y="1732332"/>
            <a:ext cx="6553529" cy="5296687"/>
            <a:chOff x="0" y="0"/>
            <a:chExt cx="6502848" cy="525572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502908" cy="5255768"/>
            </a:xfrm>
            <a:custGeom>
              <a:avLst/>
              <a:gdLst/>
              <a:ahLst/>
              <a:cxnLst/>
              <a:rect r="r" b="b" t="t" l="l"/>
              <a:pathLst>
                <a:path h="5255768" w="6502908">
                  <a:moveTo>
                    <a:pt x="0" y="0"/>
                  </a:moveTo>
                  <a:lnTo>
                    <a:pt x="6502908" y="0"/>
                  </a:lnTo>
                  <a:lnTo>
                    <a:pt x="6502908" y="5255768"/>
                  </a:lnTo>
                  <a:lnTo>
                    <a:pt x="0" y="52557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-772757" y="572823"/>
            <a:ext cx="2909355" cy="1159508"/>
            <a:chOff x="0" y="0"/>
            <a:chExt cx="1019710" cy="4064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0" y="-19897"/>
            <a:ext cx="1932855" cy="193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9"/>
              </a:lnSpc>
              <a:spcBef>
                <a:spcPct val="0"/>
              </a:spcBef>
            </a:pPr>
            <a:r>
              <a:rPr lang="en-US" b="true" sz="11235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2382833" y="619177"/>
            <a:ext cx="843469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9"/>
              </a:lnSpc>
              <a:spcBef>
                <a:spcPct val="0"/>
              </a:spcBef>
            </a:pPr>
            <a:r>
              <a:rPr lang="en-US" b="true" sz="68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Grid-Template-rows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0">
            <a:off x="1023247" y="3087909"/>
            <a:ext cx="8639689" cy="6170391"/>
          </a:xfrm>
          <a:custGeom>
            <a:avLst/>
            <a:gdLst/>
            <a:ahLst/>
            <a:cxnLst/>
            <a:rect r="r" b="b" t="t" l="l"/>
            <a:pathLst>
              <a:path h="6170391" w="8639689">
                <a:moveTo>
                  <a:pt x="0" y="0"/>
                </a:moveTo>
                <a:lnTo>
                  <a:pt x="8639689" y="0"/>
                </a:lnTo>
                <a:lnTo>
                  <a:pt x="8639689" y="6170391"/>
                </a:lnTo>
                <a:lnTo>
                  <a:pt x="0" y="61703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34902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86" y="2117470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028700" y="1714896"/>
            <a:ext cx="12157800" cy="1145400"/>
            <a:chOff x="0" y="0"/>
            <a:chExt cx="16210400" cy="15272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6210400" cy="1527200"/>
            </a:xfrm>
            <a:custGeom>
              <a:avLst/>
              <a:gdLst/>
              <a:ahLst/>
              <a:cxnLst/>
              <a:rect r="r" b="b" t="t" l="l"/>
              <a:pathLst>
                <a:path h="1527200" w="16210400">
                  <a:moveTo>
                    <a:pt x="0" y="0"/>
                  </a:moveTo>
                  <a:lnTo>
                    <a:pt x="16210400" y="0"/>
                  </a:lnTo>
                  <a:lnTo>
                    <a:pt x="16210400" y="1527200"/>
                  </a:lnTo>
                  <a:lnTo>
                    <a:pt x="0" y="152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9525"/>
              <a:ext cx="16210400" cy="15367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719"/>
                </a:lnSpc>
              </a:pPr>
              <a:r>
                <a:rPr lang="en-US" b="true" sz="55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4- MinMax</a:t>
              </a:r>
            </a:p>
          </p:txBody>
        </p:sp>
      </p:grpSp>
      <p:grpSp>
        <p:nvGrpSpPr>
          <p:cNvPr name="Group 34" id="34"/>
          <p:cNvGrpSpPr>
            <a:grpSpLocks noChangeAspect="true"/>
          </p:cNvGrpSpPr>
          <p:nvPr/>
        </p:nvGrpSpPr>
        <p:grpSpPr>
          <a:xfrm rot="0">
            <a:off x="1028700" y="3012696"/>
            <a:ext cx="10269648" cy="5523970"/>
            <a:chOff x="0" y="0"/>
            <a:chExt cx="11149667" cy="599732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1149711" cy="5997321"/>
            </a:xfrm>
            <a:custGeom>
              <a:avLst/>
              <a:gdLst/>
              <a:ahLst/>
              <a:cxnLst/>
              <a:rect r="r" b="b" t="t" l="l"/>
              <a:pathLst>
                <a:path h="5997321" w="11149711">
                  <a:moveTo>
                    <a:pt x="0" y="0"/>
                  </a:moveTo>
                  <a:lnTo>
                    <a:pt x="11149711" y="0"/>
                  </a:lnTo>
                  <a:lnTo>
                    <a:pt x="11149711" y="5997321"/>
                  </a:lnTo>
                  <a:lnTo>
                    <a:pt x="0" y="59973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36" id="36"/>
          <p:cNvGrpSpPr>
            <a:grpSpLocks noChangeAspect="true"/>
          </p:cNvGrpSpPr>
          <p:nvPr/>
        </p:nvGrpSpPr>
        <p:grpSpPr>
          <a:xfrm rot="0">
            <a:off x="11928054" y="1447775"/>
            <a:ext cx="4572957" cy="6941095"/>
            <a:chOff x="0" y="0"/>
            <a:chExt cx="5835139" cy="8856907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5835142" cy="8856853"/>
            </a:xfrm>
            <a:custGeom>
              <a:avLst/>
              <a:gdLst/>
              <a:ahLst/>
              <a:cxnLst/>
              <a:rect r="r" b="b" t="t" l="l"/>
              <a:pathLst>
                <a:path h="8856853" w="5835142">
                  <a:moveTo>
                    <a:pt x="0" y="0"/>
                  </a:moveTo>
                  <a:lnTo>
                    <a:pt x="5835142" y="0"/>
                  </a:lnTo>
                  <a:lnTo>
                    <a:pt x="5835142" y="8856853"/>
                  </a:lnTo>
                  <a:lnTo>
                    <a:pt x="0" y="8856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-772757" y="572823"/>
            <a:ext cx="2909355" cy="1159508"/>
            <a:chOff x="0" y="0"/>
            <a:chExt cx="1019710" cy="4064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0" y="-19897"/>
            <a:ext cx="1932855" cy="193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9"/>
              </a:lnSpc>
              <a:spcBef>
                <a:spcPct val="0"/>
              </a:spcBef>
            </a:pPr>
            <a:r>
              <a:rPr lang="en-US" b="true" sz="11235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2382833" y="619177"/>
            <a:ext cx="843469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9"/>
              </a:lnSpc>
              <a:spcBef>
                <a:spcPct val="0"/>
              </a:spcBef>
            </a:pPr>
            <a:r>
              <a:rPr lang="en-US" b="true" sz="68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Grid-Template-rows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0">
            <a:off x="6850425" y="6201200"/>
            <a:ext cx="4629954" cy="1644745"/>
          </a:xfrm>
          <a:custGeom>
            <a:avLst/>
            <a:gdLst/>
            <a:ahLst/>
            <a:cxnLst/>
            <a:rect r="r" b="b" t="t" l="l"/>
            <a:pathLst>
              <a:path h="1644745" w="4629954">
                <a:moveTo>
                  <a:pt x="0" y="0"/>
                </a:moveTo>
                <a:lnTo>
                  <a:pt x="4629954" y="0"/>
                </a:lnTo>
                <a:lnTo>
                  <a:pt x="4629954" y="1644745"/>
                </a:lnTo>
                <a:lnTo>
                  <a:pt x="0" y="164474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31469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C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081882" y="981519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720432" y="98151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359008" y="9815196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997582" y="981519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636182" y="981519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2081882" y="950349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10800000">
            <a:off x="1720432" y="95034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10800000">
            <a:off x="1359008" y="9503496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10800000">
            <a:off x="997582" y="950349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10800000">
            <a:off x="636182" y="950349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4495375" y="759193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4325725" y="584845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5137244" y="952740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5022236" y="965928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5400000">
            <a:off x="17675442" y="5936762"/>
            <a:ext cx="141600" cy="141600"/>
            <a:chOff x="0" y="0"/>
            <a:chExt cx="188800" cy="188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32" id="32"/>
          <p:cNvGrpSpPr/>
          <p:nvPr/>
        </p:nvGrpSpPr>
        <p:grpSpPr>
          <a:xfrm rot="5400000">
            <a:off x="17675442" y="6298212"/>
            <a:ext cx="141600" cy="141600"/>
            <a:chOff x="0" y="0"/>
            <a:chExt cx="188800" cy="188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34" id="34"/>
          <p:cNvGrpSpPr/>
          <p:nvPr/>
        </p:nvGrpSpPr>
        <p:grpSpPr>
          <a:xfrm rot="5400000">
            <a:off x="17675442" y="6659638"/>
            <a:ext cx="141600" cy="141600"/>
            <a:chOff x="0" y="0"/>
            <a:chExt cx="188800" cy="188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36" id="36"/>
          <p:cNvGrpSpPr/>
          <p:nvPr/>
        </p:nvGrpSpPr>
        <p:grpSpPr>
          <a:xfrm rot="5400000">
            <a:off x="17675442" y="7021062"/>
            <a:ext cx="141600" cy="141600"/>
            <a:chOff x="0" y="0"/>
            <a:chExt cx="188800" cy="188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38" id="38"/>
          <p:cNvGrpSpPr/>
          <p:nvPr/>
        </p:nvGrpSpPr>
        <p:grpSpPr>
          <a:xfrm rot="5400000">
            <a:off x="17675442" y="7382462"/>
            <a:ext cx="141600" cy="141600"/>
            <a:chOff x="0" y="0"/>
            <a:chExt cx="188800" cy="188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0" id="40"/>
          <p:cNvGrpSpPr/>
          <p:nvPr/>
        </p:nvGrpSpPr>
        <p:grpSpPr>
          <a:xfrm rot="5400000">
            <a:off x="17363742" y="5936762"/>
            <a:ext cx="141600" cy="141600"/>
            <a:chOff x="0" y="0"/>
            <a:chExt cx="188800" cy="188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2" id="42"/>
          <p:cNvGrpSpPr/>
          <p:nvPr/>
        </p:nvGrpSpPr>
        <p:grpSpPr>
          <a:xfrm rot="5400000">
            <a:off x="17363742" y="6298212"/>
            <a:ext cx="141600" cy="141600"/>
            <a:chOff x="0" y="0"/>
            <a:chExt cx="188800" cy="188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4" id="44"/>
          <p:cNvGrpSpPr/>
          <p:nvPr/>
        </p:nvGrpSpPr>
        <p:grpSpPr>
          <a:xfrm rot="5400000">
            <a:off x="17363742" y="6659638"/>
            <a:ext cx="141600" cy="141600"/>
            <a:chOff x="0" y="0"/>
            <a:chExt cx="188800" cy="188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6" id="46"/>
          <p:cNvGrpSpPr/>
          <p:nvPr/>
        </p:nvGrpSpPr>
        <p:grpSpPr>
          <a:xfrm rot="5400000">
            <a:off x="17363742" y="7021062"/>
            <a:ext cx="141600" cy="141600"/>
            <a:chOff x="0" y="0"/>
            <a:chExt cx="188800" cy="188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8" id="48"/>
          <p:cNvGrpSpPr/>
          <p:nvPr/>
        </p:nvGrpSpPr>
        <p:grpSpPr>
          <a:xfrm rot="5400000">
            <a:off x="17363742" y="7382462"/>
            <a:ext cx="141600" cy="141600"/>
            <a:chOff x="0" y="0"/>
            <a:chExt cx="188800" cy="188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715800" y="304600"/>
            <a:ext cx="1023900" cy="410700"/>
            <a:chOff x="0" y="0"/>
            <a:chExt cx="1365200" cy="5476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1365250" cy="547624"/>
            </a:xfrm>
            <a:custGeom>
              <a:avLst/>
              <a:gdLst/>
              <a:ahLst/>
              <a:cxnLst/>
              <a:rect r="r" b="b" t="t" l="l"/>
              <a:pathLst>
                <a:path h="547624" w="1365250">
                  <a:moveTo>
                    <a:pt x="25400" y="0"/>
                  </a:moveTo>
                  <a:lnTo>
                    <a:pt x="1339850" y="0"/>
                  </a:lnTo>
                  <a:cubicBezTo>
                    <a:pt x="1353820" y="0"/>
                    <a:pt x="1365250" y="11430"/>
                    <a:pt x="1365250" y="25400"/>
                  </a:cubicBezTo>
                  <a:lnTo>
                    <a:pt x="1365250" y="522224"/>
                  </a:lnTo>
                  <a:cubicBezTo>
                    <a:pt x="1365250" y="536194"/>
                    <a:pt x="1353820" y="547624"/>
                    <a:pt x="1339850" y="547624"/>
                  </a:cubicBezTo>
                  <a:lnTo>
                    <a:pt x="25400" y="547624"/>
                  </a:lnTo>
                  <a:cubicBezTo>
                    <a:pt x="11430" y="547624"/>
                    <a:pt x="0" y="536194"/>
                    <a:pt x="0" y="522224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522224"/>
                  </a:lnTo>
                  <a:lnTo>
                    <a:pt x="25400" y="522224"/>
                  </a:lnTo>
                  <a:lnTo>
                    <a:pt x="25400" y="496824"/>
                  </a:lnTo>
                  <a:lnTo>
                    <a:pt x="1339850" y="496824"/>
                  </a:lnTo>
                  <a:lnTo>
                    <a:pt x="1339850" y="522224"/>
                  </a:lnTo>
                  <a:lnTo>
                    <a:pt x="1314450" y="522224"/>
                  </a:lnTo>
                  <a:lnTo>
                    <a:pt x="1314450" y="25400"/>
                  </a:lnTo>
                  <a:lnTo>
                    <a:pt x="1339850" y="25400"/>
                  </a:lnTo>
                  <a:lnTo>
                    <a:pt x="133985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TextBox 52" id="52"/>
          <p:cNvSpPr txBox="true"/>
          <p:nvPr/>
        </p:nvSpPr>
        <p:spPr>
          <a:xfrm rot="0">
            <a:off x="1101025" y="1358875"/>
            <a:ext cx="15225150" cy="98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0"/>
              </a:lnSpc>
            </a:pPr>
            <a:r>
              <a:rPr lang="en-US" b="true" sz="11000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Table</a:t>
            </a:r>
            <a:r>
              <a:rPr lang="en-US" b="true" sz="11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of contents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7064400" y="5113262"/>
            <a:ext cx="2079600" cy="2269200"/>
            <a:chOff x="0" y="0"/>
            <a:chExt cx="2772800" cy="30256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2772800" cy="3025600"/>
            </a:xfrm>
            <a:custGeom>
              <a:avLst/>
              <a:gdLst/>
              <a:ahLst/>
              <a:cxnLst/>
              <a:rect r="r" b="b" t="t" l="l"/>
              <a:pathLst>
                <a:path h="3025600" w="2772800">
                  <a:moveTo>
                    <a:pt x="0" y="0"/>
                  </a:moveTo>
                  <a:lnTo>
                    <a:pt x="2772800" y="0"/>
                  </a:lnTo>
                  <a:lnTo>
                    <a:pt x="2772800" y="3025600"/>
                  </a:lnTo>
                  <a:lnTo>
                    <a:pt x="0" y="30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19050"/>
              <a:ext cx="2772800" cy="30446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3200"/>
                </a:lnSpc>
              </a:pPr>
              <a:r>
                <a:rPr lang="en-US" b="true" sz="11000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0</a:t>
              </a:r>
              <a:r>
                <a:rPr lang="en-US" b="true" sz="11000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3</a:t>
              </a:r>
            </a:p>
          </p:txBody>
        </p:sp>
      </p:grpSp>
      <p:sp>
        <p:nvSpPr>
          <p:cNvPr name="TextBox 56" id="56"/>
          <p:cNvSpPr txBox="true"/>
          <p:nvPr/>
        </p:nvSpPr>
        <p:spPr>
          <a:xfrm rot="0">
            <a:off x="11714117" y="4652301"/>
            <a:ext cx="4428150" cy="74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b="true" sz="4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Grid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6426792" y="7239587"/>
            <a:ext cx="7597350" cy="87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0"/>
              </a:lnSpc>
            </a:pPr>
            <a:r>
              <a:rPr lang="en-US" b="true" sz="40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Responsive Design</a:t>
            </a:r>
          </a:p>
        </p:txBody>
      </p:sp>
      <p:sp>
        <p:nvSpPr>
          <p:cNvPr name="Freeform 58" id="58"/>
          <p:cNvSpPr/>
          <p:nvPr/>
        </p:nvSpPr>
        <p:spPr>
          <a:xfrm flipH="false" flipV="false" rot="0">
            <a:off x="-2905594" y="2409078"/>
            <a:ext cx="5681086" cy="6271396"/>
          </a:xfrm>
          <a:custGeom>
            <a:avLst/>
            <a:gdLst/>
            <a:ahLst/>
            <a:cxnLst/>
            <a:rect r="r" b="b" t="t" l="l"/>
            <a:pathLst>
              <a:path h="6271396" w="5681086">
                <a:moveTo>
                  <a:pt x="0" y="0"/>
                </a:moveTo>
                <a:lnTo>
                  <a:pt x="5681086" y="0"/>
                </a:lnTo>
                <a:lnTo>
                  <a:pt x="5681086" y="6271396"/>
                </a:lnTo>
                <a:lnTo>
                  <a:pt x="0" y="62713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9" id="59"/>
          <p:cNvGrpSpPr/>
          <p:nvPr/>
        </p:nvGrpSpPr>
        <p:grpSpPr>
          <a:xfrm rot="0">
            <a:off x="10674317" y="2934589"/>
            <a:ext cx="2079600" cy="2208911"/>
            <a:chOff x="0" y="0"/>
            <a:chExt cx="2772800" cy="2945215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2772800" cy="2945215"/>
            </a:xfrm>
            <a:custGeom>
              <a:avLst/>
              <a:gdLst/>
              <a:ahLst/>
              <a:cxnLst/>
              <a:rect r="r" b="b" t="t" l="l"/>
              <a:pathLst>
                <a:path h="2945215" w="2772800">
                  <a:moveTo>
                    <a:pt x="0" y="0"/>
                  </a:moveTo>
                  <a:lnTo>
                    <a:pt x="2772800" y="0"/>
                  </a:lnTo>
                  <a:lnTo>
                    <a:pt x="2772800" y="2945215"/>
                  </a:lnTo>
                  <a:lnTo>
                    <a:pt x="0" y="29452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19050"/>
              <a:ext cx="2772800" cy="296426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3200"/>
                </a:lnSpc>
              </a:pPr>
              <a:r>
                <a:rPr lang="en-US" b="true" sz="11000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0</a:t>
              </a:r>
              <a:r>
                <a:rPr lang="en-US" b="true" sz="11000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2</a:t>
              </a: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3601825" y="2934589"/>
            <a:ext cx="2079600" cy="2208911"/>
            <a:chOff x="0" y="0"/>
            <a:chExt cx="2772800" cy="29452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2772800" cy="2945215"/>
            </a:xfrm>
            <a:custGeom>
              <a:avLst/>
              <a:gdLst/>
              <a:ahLst/>
              <a:cxnLst/>
              <a:rect r="r" b="b" t="t" l="l"/>
              <a:pathLst>
                <a:path h="2945215" w="2772800">
                  <a:moveTo>
                    <a:pt x="0" y="0"/>
                  </a:moveTo>
                  <a:lnTo>
                    <a:pt x="2772800" y="0"/>
                  </a:lnTo>
                  <a:lnTo>
                    <a:pt x="2772800" y="2945215"/>
                  </a:lnTo>
                  <a:lnTo>
                    <a:pt x="0" y="29452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19050"/>
              <a:ext cx="2772800" cy="296426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3200"/>
                </a:lnSpc>
              </a:pPr>
              <a:r>
                <a:rPr lang="en-US" b="true" sz="11000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0</a:t>
              </a:r>
              <a:r>
                <a:rPr lang="en-US" b="true" sz="11000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1</a:t>
              </a:r>
            </a:p>
          </p:txBody>
        </p:sp>
      </p:grpSp>
      <p:sp>
        <p:nvSpPr>
          <p:cNvPr name="TextBox 65" id="65"/>
          <p:cNvSpPr txBox="true"/>
          <p:nvPr/>
        </p:nvSpPr>
        <p:spPr>
          <a:xfrm rot="0">
            <a:off x="3131250" y="4518951"/>
            <a:ext cx="4428150" cy="87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b="true" sz="40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Recap</a:t>
            </a:r>
          </a:p>
        </p:txBody>
      </p:sp>
      <p:grpSp>
        <p:nvGrpSpPr>
          <p:cNvPr name="Group 66" id="66"/>
          <p:cNvGrpSpPr>
            <a:grpSpLocks noChangeAspect="true"/>
          </p:cNvGrpSpPr>
          <p:nvPr/>
        </p:nvGrpSpPr>
        <p:grpSpPr>
          <a:xfrm rot="0">
            <a:off x="14467492" y="486300"/>
            <a:ext cx="3349550" cy="672550"/>
            <a:chOff x="0" y="0"/>
            <a:chExt cx="4466067" cy="896733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4466082" cy="896747"/>
            </a:xfrm>
            <a:custGeom>
              <a:avLst/>
              <a:gdLst/>
              <a:ahLst/>
              <a:cxnLst/>
              <a:rect r="r" b="b" t="t" l="l"/>
              <a:pathLst>
                <a:path h="896747" w="4466082">
                  <a:moveTo>
                    <a:pt x="0" y="0"/>
                  </a:moveTo>
                  <a:lnTo>
                    <a:pt x="4466082" y="0"/>
                  </a:lnTo>
                  <a:lnTo>
                    <a:pt x="4466082" y="896747"/>
                  </a:lnTo>
                  <a:lnTo>
                    <a:pt x="0" y="8967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3" t="0" r="-3" b="1"/>
              </a:stretch>
            </a:blipFill>
          </p:spPr>
        </p:sp>
      </p:grpSp>
      <p:grpSp>
        <p:nvGrpSpPr>
          <p:cNvPr name="Group 68" id="68"/>
          <p:cNvGrpSpPr>
            <a:grpSpLocks noChangeAspect="true"/>
          </p:cNvGrpSpPr>
          <p:nvPr/>
        </p:nvGrpSpPr>
        <p:grpSpPr>
          <a:xfrm rot="0">
            <a:off x="12187992" y="-317175"/>
            <a:ext cx="2279500" cy="2279500"/>
            <a:chOff x="0" y="0"/>
            <a:chExt cx="3039333" cy="3039333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3039364" cy="3039364"/>
            </a:xfrm>
            <a:custGeom>
              <a:avLst/>
              <a:gdLst/>
              <a:ahLst/>
              <a:cxnLst/>
              <a:rect r="r" b="b" t="t" l="l"/>
              <a:pathLst>
                <a:path h="3039364" w="3039364">
                  <a:moveTo>
                    <a:pt x="0" y="0"/>
                  </a:moveTo>
                  <a:lnTo>
                    <a:pt x="3039364" y="0"/>
                  </a:lnTo>
                  <a:lnTo>
                    <a:pt x="3039364" y="3039364"/>
                  </a:lnTo>
                  <a:lnTo>
                    <a:pt x="0" y="30393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1" b="1"/>
              </a:stretch>
            </a:blipFill>
          </p:spPr>
        </p:sp>
      </p:grpSp>
    </p:spTree>
  </p:cSld>
  <p:clrMapOvr>
    <a:masterClrMapping/>
  </p:clrMapOvr>
  <p:transition spd="fast">
    <p:cover dir="d"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86" y="2117470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997584" y="1732332"/>
            <a:ext cx="12157800" cy="1145400"/>
            <a:chOff x="0" y="0"/>
            <a:chExt cx="16210400" cy="15272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6210400" cy="1527200"/>
            </a:xfrm>
            <a:custGeom>
              <a:avLst/>
              <a:gdLst/>
              <a:ahLst/>
              <a:cxnLst/>
              <a:rect r="r" b="b" t="t" l="l"/>
              <a:pathLst>
                <a:path h="1527200" w="16210400">
                  <a:moveTo>
                    <a:pt x="0" y="0"/>
                  </a:moveTo>
                  <a:lnTo>
                    <a:pt x="16210400" y="0"/>
                  </a:lnTo>
                  <a:lnTo>
                    <a:pt x="16210400" y="1527200"/>
                  </a:lnTo>
                  <a:lnTo>
                    <a:pt x="0" y="152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9525"/>
              <a:ext cx="16210400" cy="15367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719"/>
                </a:lnSpc>
              </a:pPr>
              <a:r>
                <a:rPr lang="en-US" b="true" sz="55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5- repeat Syntax</a:t>
              </a:r>
            </a:p>
          </p:txBody>
        </p:sp>
      </p:grpSp>
      <p:grpSp>
        <p:nvGrpSpPr>
          <p:cNvPr name="Group 34" id="34"/>
          <p:cNvGrpSpPr>
            <a:grpSpLocks noChangeAspect="true"/>
          </p:cNvGrpSpPr>
          <p:nvPr/>
        </p:nvGrpSpPr>
        <p:grpSpPr>
          <a:xfrm rot="0">
            <a:off x="1028700" y="3053825"/>
            <a:ext cx="9788832" cy="5350170"/>
            <a:chOff x="0" y="0"/>
            <a:chExt cx="10195552" cy="557246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0195560" cy="5572506"/>
            </a:xfrm>
            <a:custGeom>
              <a:avLst/>
              <a:gdLst/>
              <a:ahLst/>
              <a:cxnLst/>
              <a:rect r="r" b="b" t="t" l="l"/>
              <a:pathLst>
                <a:path h="5572506" w="10195560">
                  <a:moveTo>
                    <a:pt x="0" y="0"/>
                  </a:moveTo>
                  <a:lnTo>
                    <a:pt x="10195560" y="0"/>
                  </a:lnTo>
                  <a:lnTo>
                    <a:pt x="10195560" y="5572506"/>
                  </a:lnTo>
                  <a:lnTo>
                    <a:pt x="0" y="5572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36" id="36"/>
          <p:cNvGrpSpPr>
            <a:grpSpLocks noChangeAspect="true"/>
          </p:cNvGrpSpPr>
          <p:nvPr/>
        </p:nvGrpSpPr>
        <p:grpSpPr>
          <a:xfrm rot="0">
            <a:off x="11379367" y="1353470"/>
            <a:ext cx="5424676" cy="6771864"/>
            <a:chOff x="0" y="0"/>
            <a:chExt cx="7232901" cy="9029152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7232904" cy="9029192"/>
            </a:xfrm>
            <a:custGeom>
              <a:avLst/>
              <a:gdLst/>
              <a:ahLst/>
              <a:cxnLst/>
              <a:rect r="r" b="b" t="t" l="l"/>
              <a:pathLst>
                <a:path h="9029192" w="7232904">
                  <a:moveTo>
                    <a:pt x="0" y="0"/>
                  </a:moveTo>
                  <a:lnTo>
                    <a:pt x="7232904" y="0"/>
                  </a:lnTo>
                  <a:lnTo>
                    <a:pt x="7232904" y="9029192"/>
                  </a:lnTo>
                  <a:lnTo>
                    <a:pt x="0" y="90291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38" id="38"/>
          <p:cNvGrpSpPr>
            <a:grpSpLocks noChangeAspect="true"/>
          </p:cNvGrpSpPr>
          <p:nvPr/>
        </p:nvGrpSpPr>
        <p:grpSpPr>
          <a:xfrm rot="0">
            <a:off x="11358878" y="8307482"/>
            <a:ext cx="5445165" cy="839463"/>
            <a:chOff x="0" y="0"/>
            <a:chExt cx="6096000" cy="939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096000" cy="939800"/>
            </a:xfrm>
            <a:custGeom>
              <a:avLst/>
              <a:gdLst/>
              <a:ahLst/>
              <a:cxnLst/>
              <a:rect r="r" b="b" t="t" l="l"/>
              <a:pathLst>
                <a:path h="939800" w="6096000">
                  <a:moveTo>
                    <a:pt x="0" y="0"/>
                  </a:moveTo>
                  <a:lnTo>
                    <a:pt x="6096000" y="0"/>
                  </a:lnTo>
                  <a:lnTo>
                    <a:pt x="6096000" y="939800"/>
                  </a:lnTo>
                  <a:lnTo>
                    <a:pt x="0" y="93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-772757" y="572823"/>
            <a:ext cx="2909355" cy="1159508"/>
            <a:chOff x="0" y="0"/>
            <a:chExt cx="1019710" cy="4064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0" y="-19897"/>
            <a:ext cx="1932855" cy="193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9"/>
              </a:lnSpc>
              <a:spcBef>
                <a:spcPct val="0"/>
              </a:spcBef>
            </a:pPr>
            <a:r>
              <a:rPr lang="en-US" b="true" sz="11235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2382833" y="619177"/>
            <a:ext cx="843469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9"/>
              </a:lnSpc>
              <a:spcBef>
                <a:spcPct val="0"/>
              </a:spcBef>
            </a:pPr>
            <a:r>
              <a:rPr lang="en-US" b="true" sz="68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Grid-Template-rows</a:t>
            </a:r>
          </a:p>
        </p:txBody>
      </p:sp>
      <p:sp>
        <p:nvSpPr>
          <p:cNvPr name="Freeform 45" id="45"/>
          <p:cNvSpPr/>
          <p:nvPr/>
        </p:nvSpPr>
        <p:spPr>
          <a:xfrm flipH="false" flipV="false" rot="0">
            <a:off x="6160131" y="6781282"/>
            <a:ext cx="4977869" cy="2365663"/>
          </a:xfrm>
          <a:custGeom>
            <a:avLst/>
            <a:gdLst/>
            <a:ahLst/>
            <a:cxnLst/>
            <a:rect r="r" b="b" t="t" l="l"/>
            <a:pathLst>
              <a:path h="2365663" w="4977869">
                <a:moveTo>
                  <a:pt x="0" y="0"/>
                </a:moveTo>
                <a:lnTo>
                  <a:pt x="4977869" y="0"/>
                </a:lnTo>
                <a:lnTo>
                  <a:pt x="4977869" y="2365663"/>
                </a:lnTo>
                <a:lnTo>
                  <a:pt x="0" y="236566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33842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86" y="2117470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3551135" y="2174620"/>
            <a:ext cx="9923428" cy="2606184"/>
            <a:chOff x="0" y="0"/>
            <a:chExt cx="8172733" cy="21464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72704" cy="2146427"/>
            </a:xfrm>
            <a:custGeom>
              <a:avLst/>
              <a:gdLst/>
              <a:ahLst/>
              <a:cxnLst/>
              <a:rect r="r" b="b" t="t" l="l"/>
              <a:pathLst>
                <a:path h="2146427" w="8172704">
                  <a:moveTo>
                    <a:pt x="0" y="0"/>
                  </a:moveTo>
                  <a:lnTo>
                    <a:pt x="8172704" y="0"/>
                  </a:lnTo>
                  <a:lnTo>
                    <a:pt x="8172704" y="2146427"/>
                  </a:lnTo>
                  <a:lnTo>
                    <a:pt x="0" y="21464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1"/>
              </a:stretch>
            </a:blipFill>
          </p:spPr>
        </p:sp>
      </p:grp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3575793" y="5018929"/>
            <a:ext cx="9898770" cy="2203493"/>
            <a:chOff x="0" y="0"/>
            <a:chExt cx="7416800" cy="16510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7416800" cy="1651000"/>
            </a:xfrm>
            <a:custGeom>
              <a:avLst/>
              <a:gdLst/>
              <a:ahLst/>
              <a:cxnLst/>
              <a:rect r="r" b="b" t="t" l="l"/>
              <a:pathLst>
                <a:path h="1651000" w="7416800">
                  <a:moveTo>
                    <a:pt x="0" y="0"/>
                  </a:moveTo>
                  <a:lnTo>
                    <a:pt x="7416800" y="0"/>
                  </a:lnTo>
                  <a:lnTo>
                    <a:pt x="7416800" y="1651000"/>
                  </a:lnTo>
                  <a:lnTo>
                    <a:pt x="0" y="1651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35" id="35"/>
          <p:cNvSpPr txBox="true"/>
          <p:nvPr/>
        </p:nvSpPr>
        <p:spPr>
          <a:xfrm rot="0">
            <a:off x="3660232" y="7651047"/>
            <a:ext cx="9729891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item will </a:t>
            </a:r>
            <a:r>
              <a:rPr lang="en-US" b="true" sz="34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start at line 1 and end before line 3</a:t>
            </a:r>
            <a:r>
              <a:rPr lang="en-US" sz="3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taking up 2 columns.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-772757" y="572823"/>
            <a:ext cx="2909355" cy="1159508"/>
            <a:chOff x="0" y="0"/>
            <a:chExt cx="1019710" cy="4064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0" y="-19897"/>
            <a:ext cx="1932855" cy="193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9"/>
              </a:lnSpc>
              <a:spcBef>
                <a:spcPct val="0"/>
              </a:spcBef>
            </a:pPr>
            <a:r>
              <a:rPr lang="en-US" b="true" sz="11235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440588" y="619177"/>
            <a:ext cx="585684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9"/>
              </a:lnSpc>
              <a:spcBef>
                <a:spcPct val="0"/>
              </a:spcBef>
            </a:pPr>
            <a:r>
              <a:rPr lang="en-US" b="true" sz="68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Grid-Columns</a:t>
            </a:r>
          </a:p>
        </p:txBody>
      </p:sp>
    </p:spTree>
  </p:cSld>
  <p:clrMapOvr>
    <a:masterClrMapping/>
  </p:clrMapOvr>
  <p:transition spd="fast">
    <p:fade/>
  </p:transition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96" y="211746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3876627" y="6957092"/>
            <a:ext cx="9353550" cy="2176404"/>
            <a:chOff x="0" y="0"/>
            <a:chExt cx="12471400" cy="2901872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2471400" cy="2901823"/>
            </a:xfrm>
            <a:custGeom>
              <a:avLst/>
              <a:gdLst/>
              <a:ahLst/>
              <a:cxnLst/>
              <a:rect r="r" b="b" t="t" l="l"/>
              <a:pathLst>
                <a:path h="2901823" w="12471400">
                  <a:moveTo>
                    <a:pt x="0" y="0"/>
                  </a:moveTo>
                  <a:lnTo>
                    <a:pt x="12471400" y="0"/>
                  </a:lnTo>
                  <a:lnTo>
                    <a:pt x="12471400" y="2901823"/>
                  </a:lnTo>
                  <a:lnTo>
                    <a:pt x="0" y="29018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-1"/>
              </a:stretch>
            </a:blipFill>
          </p:spPr>
        </p:sp>
      </p:grp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966428" y="2247433"/>
            <a:ext cx="8019122" cy="4709659"/>
            <a:chOff x="0" y="0"/>
            <a:chExt cx="9739200" cy="5719867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739249" cy="5719826"/>
            </a:xfrm>
            <a:custGeom>
              <a:avLst/>
              <a:gdLst/>
              <a:ahLst/>
              <a:cxnLst/>
              <a:rect r="r" b="b" t="t" l="l"/>
              <a:pathLst>
                <a:path h="5719826" w="9739249">
                  <a:moveTo>
                    <a:pt x="0" y="0"/>
                  </a:moveTo>
                  <a:lnTo>
                    <a:pt x="9739249" y="0"/>
                  </a:lnTo>
                  <a:lnTo>
                    <a:pt x="9739249" y="5719826"/>
                  </a:lnTo>
                  <a:lnTo>
                    <a:pt x="0" y="57198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8985550" y="1843392"/>
            <a:ext cx="8021810" cy="5113700"/>
            <a:chOff x="0" y="0"/>
            <a:chExt cx="10695747" cy="681826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0695686" cy="6818249"/>
            </a:xfrm>
            <a:custGeom>
              <a:avLst/>
              <a:gdLst/>
              <a:ahLst/>
              <a:cxnLst/>
              <a:rect r="r" b="b" t="t" l="l"/>
              <a:pathLst>
                <a:path h="6818249" w="10695686">
                  <a:moveTo>
                    <a:pt x="0" y="0"/>
                  </a:moveTo>
                  <a:lnTo>
                    <a:pt x="10695686" y="0"/>
                  </a:lnTo>
                  <a:lnTo>
                    <a:pt x="10695686" y="6818249"/>
                  </a:lnTo>
                  <a:lnTo>
                    <a:pt x="0" y="68182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-772757" y="572823"/>
            <a:ext cx="2909355" cy="1159508"/>
            <a:chOff x="0" y="0"/>
            <a:chExt cx="1019710" cy="4064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0" y="-19897"/>
            <a:ext cx="1932855" cy="193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9"/>
              </a:lnSpc>
              <a:spcBef>
                <a:spcPct val="0"/>
              </a:spcBef>
            </a:pPr>
            <a:r>
              <a:rPr lang="en-US" b="true" sz="11235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440588" y="619177"/>
            <a:ext cx="585684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9"/>
              </a:lnSpc>
              <a:spcBef>
                <a:spcPct val="0"/>
              </a:spcBef>
            </a:pPr>
            <a:r>
              <a:rPr lang="en-US" b="true" sz="68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Grid-Columns</a:t>
            </a:r>
          </a:p>
        </p:txBody>
      </p:sp>
    </p:spTree>
  </p:cSld>
  <p:clrMapOvr>
    <a:masterClrMapping/>
  </p:clrMapOvr>
  <p:transition spd="fast">
    <p:fade/>
  </p:transition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96" y="211746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668875" y="2693372"/>
            <a:ext cx="10085564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7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Start at line 1 (top). </a:t>
            </a:r>
          </a:p>
          <a:p>
            <a:pPr algn="l">
              <a:lnSpc>
                <a:spcPts val="4559"/>
              </a:lnSpc>
            </a:pPr>
            <a:r>
              <a:rPr lang="en-US" sz="37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End at line 3 (which means span </a:t>
            </a:r>
            <a:r>
              <a:rPr lang="en-US" b="true" sz="37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2 rows)</a:t>
            </a:r>
          </a:p>
        </p:txBody>
      </p: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1577426" y="4447786"/>
            <a:ext cx="9353550" cy="1219200"/>
            <a:chOff x="0" y="0"/>
            <a:chExt cx="12471400" cy="16256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47140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2471400">
                  <a:moveTo>
                    <a:pt x="0" y="0"/>
                  </a:moveTo>
                  <a:lnTo>
                    <a:pt x="12471400" y="0"/>
                  </a:lnTo>
                  <a:lnTo>
                    <a:pt x="12471400" y="1625600"/>
                  </a:lnTo>
                  <a:lnTo>
                    <a:pt x="0" y="162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34" id="34"/>
          <p:cNvGrpSpPr>
            <a:grpSpLocks noChangeAspect="true"/>
          </p:cNvGrpSpPr>
          <p:nvPr/>
        </p:nvGrpSpPr>
        <p:grpSpPr>
          <a:xfrm rot="0">
            <a:off x="1577426" y="7066219"/>
            <a:ext cx="6910722" cy="1695083"/>
            <a:chOff x="0" y="0"/>
            <a:chExt cx="6731000" cy="1651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731000" cy="1651000"/>
            </a:xfrm>
            <a:custGeom>
              <a:avLst/>
              <a:gdLst/>
              <a:ahLst/>
              <a:cxnLst/>
              <a:rect r="r" b="b" t="t" l="l"/>
              <a:pathLst>
                <a:path h="1651000" w="6731000">
                  <a:moveTo>
                    <a:pt x="0" y="0"/>
                  </a:moveTo>
                  <a:lnTo>
                    <a:pt x="6731000" y="0"/>
                  </a:lnTo>
                  <a:lnTo>
                    <a:pt x="6731000" y="1651000"/>
                  </a:lnTo>
                  <a:lnTo>
                    <a:pt x="0" y="1651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-772757" y="572823"/>
            <a:ext cx="2909355" cy="1159508"/>
            <a:chOff x="0" y="0"/>
            <a:chExt cx="1019710" cy="4064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0" y="-19897"/>
            <a:ext cx="1932855" cy="193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9"/>
              </a:lnSpc>
              <a:spcBef>
                <a:spcPct val="0"/>
              </a:spcBef>
            </a:pPr>
            <a:r>
              <a:rPr lang="en-US" b="true" sz="11235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307641" y="621121"/>
            <a:ext cx="394656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9"/>
              </a:lnSpc>
              <a:spcBef>
                <a:spcPct val="0"/>
              </a:spcBef>
            </a:pPr>
            <a:r>
              <a:rPr lang="en-US" b="true" sz="68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Grid-Row</a:t>
            </a:r>
          </a:p>
        </p:txBody>
      </p:sp>
      <p:sp>
        <p:nvSpPr>
          <p:cNvPr name="Freeform 41" id="41"/>
          <p:cNvSpPr/>
          <p:nvPr/>
        </p:nvSpPr>
        <p:spPr>
          <a:xfrm flipH="false" flipV="false" rot="0">
            <a:off x="11383335" y="1353470"/>
            <a:ext cx="5149030" cy="7407832"/>
          </a:xfrm>
          <a:custGeom>
            <a:avLst/>
            <a:gdLst/>
            <a:ahLst/>
            <a:cxnLst/>
            <a:rect r="r" b="b" t="t" l="l"/>
            <a:pathLst>
              <a:path h="7407832" w="5149030">
                <a:moveTo>
                  <a:pt x="0" y="0"/>
                </a:moveTo>
                <a:lnTo>
                  <a:pt x="5149030" y="0"/>
                </a:lnTo>
                <a:lnTo>
                  <a:pt x="5149030" y="7407832"/>
                </a:lnTo>
                <a:lnTo>
                  <a:pt x="0" y="74078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54525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96" y="211746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966428" y="2235261"/>
            <a:ext cx="9805590" cy="7252754"/>
            <a:chOff x="0" y="0"/>
            <a:chExt cx="8172981" cy="604518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72958" cy="6045200"/>
            </a:xfrm>
            <a:custGeom>
              <a:avLst/>
              <a:gdLst/>
              <a:ahLst/>
              <a:cxnLst/>
              <a:rect r="r" b="b" t="t" l="l"/>
              <a:pathLst>
                <a:path h="6045200" w="8172958">
                  <a:moveTo>
                    <a:pt x="0" y="0"/>
                  </a:moveTo>
                  <a:lnTo>
                    <a:pt x="8172958" y="0"/>
                  </a:lnTo>
                  <a:lnTo>
                    <a:pt x="8172958" y="6045200"/>
                  </a:lnTo>
                  <a:lnTo>
                    <a:pt x="0" y="6045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10901926" y="1014500"/>
            <a:ext cx="5924550" cy="8477250"/>
            <a:chOff x="0" y="0"/>
            <a:chExt cx="7899400" cy="113030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7899400" cy="11303000"/>
            </a:xfrm>
            <a:custGeom>
              <a:avLst/>
              <a:gdLst/>
              <a:ahLst/>
              <a:cxnLst/>
              <a:rect r="r" b="b" t="t" l="l"/>
              <a:pathLst>
                <a:path h="11303000" w="7899400">
                  <a:moveTo>
                    <a:pt x="0" y="0"/>
                  </a:moveTo>
                  <a:lnTo>
                    <a:pt x="7899400" y="0"/>
                  </a:lnTo>
                  <a:lnTo>
                    <a:pt x="7899400" y="11303000"/>
                  </a:lnTo>
                  <a:lnTo>
                    <a:pt x="0" y="11303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Freeform 35" id="35"/>
          <p:cNvSpPr/>
          <p:nvPr/>
        </p:nvSpPr>
        <p:spPr>
          <a:xfrm flipH="false" flipV="false" rot="0">
            <a:off x="6773715" y="4550593"/>
            <a:ext cx="3810771" cy="1993441"/>
          </a:xfrm>
          <a:custGeom>
            <a:avLst/>
            <a:gdLst/>
            <a:ahLst/>
            <a:cxnLst/>
            <a:rect r="r" b="b" t="t" l="l"/>
            <a:pathLst>
              <a:path h="1993441" w="3810771">
                <a:moveTo>
                  <a:pt x="0" y="0"/>
                </a:moveTo>
                <a:lnTo>
                  <a:pt x="3810771" y="0"/>
                </a:lnTo>
                <a:lnTo>
                  <a:pt x="3810771" y="1993441"/>
                </a:lnTo>
                <a:lnTo>
                  <a:pt x="0" y="199344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32644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0">
            <a:off x="-772757" y="572823"/>
            <a:ext cx="2909355" cy="1159508"/>
            <a:chOff x="0" y="0"/>
            <a:chExt cx="1019710" cy="4064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0" y="-19897"/>
            <a:ext cx="1932855" cy="193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9"/>
              </a:lnSpc>
              <a:spcBef>
                <a:spcPct val="0"/>
              </a:spcBef>
            </a:pPr>
            <a:r>
              <a:rPr lang="en-US" b="true" sz="11235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307641" y="621121"/>
            <a:ext cx="394656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9"/>
              </a:lnSpc>
              <a:spcBef>
                <a:spcPct val="0"/>
              </a:spcBef>
            </a:pPr>
            <a:r>
              <a:rPr lang="en-US" b="true" sz="68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Grid-Row</a:t>
            </a:r>
          </a:p>
        </p:txBody>
      </p:sp>
    </p:spTree>
  </p:cSld>
  <p:clrMapOvr>
    <a:masterClrMapping/>
  </p:clrMapOvr>
  <p:transition spd="fast">
    <p:fade/>
  </p:transition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86" y="2117470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966428" y="3113526"/>
            <a:ext cx="7221042" cy="2234380"/>
            <a:chOff x="0" y="0"/>
            <a:chExt cx="12395200" cy="38354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2395200" cy="3835400"/>
            </a:xfrm>
            <a:custGeom>
              <a:avLst/>
              <a:gdLst/>
              <a:ahLst/>
              <a:cxnLst/>
              <a:rect r="r" b="b" t="t" l="l"/>
              <a:pathLst>
                <a:path h="3835400" w="12395200">
                  <a:moveTo>
                    <a:pt x="0" y="0"/>
                  </a:moveTo>
                  <a:lnTo>
                    <a:pt x="12395200" y="0"/>
                  </a:lnTo>
                  <a:lnTo>
                    <a:pt x="12395200" y="3835400"/>
                  </a:lnTo>
                  <a:lnTo>
                    <a:pt x="0" y="3835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9955436" y="905178"/>
            <a:ext cx="6396012" cy="8476643"/>
            <a:chOff x="0" y="0"/>
            <a:chExt cx="6024667" cy="798449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024626" cy="7984490"/>
            </a:xfrm>
            <a:custGeom>
              <a:avLst/>
              <a:gdLst/>
              <a:ahLst/>
              <a:cxnLst/>
              <a:rect r="r" b="b" t="t" l="l"/>
              <a:pathLst>
                <a:path h="7984490" w="6024626">
                  <a:moveTo>
                    <a:pt x="0" y="0"/>
                  </a:moveTo>
                  <a:lnTo>
                    <a:pt x="6024626" y="0"/>
                  </a:lnTo>
                  <a:lnTo>
                    <a:pt x="6024626" y="7984490"/>
                  </a:lnTo>
                  <a:lnTo>
                    <a:pt x="0" y="79844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926969" y="5885139"/>
            <a:ext cx="8217031" cy="2503731"/>
            <a:chOff x="0" y="0"/>
            <a:chExt cx="15671800" cy="47752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5671800" cy="4775200"/>
            </a:xfrm>
            <a:custGeom>
              <a:avLst/>
              <a:gdLst/>
              <a:ahLst/>
              <a:cxnLst/>
              <a:rect r="r" b="b" t="t" l="l"/>
              <a:pathLst>
                <a:path h="4775200" w="15671800">
                  <a:moveTo>
                    <a:pt x="0" y="0"/>
                  </a:moveTo>
                  <a:lnTo>
                    <a:pt x="15671800" y="0"/>
                  </a:lnTo>
                  <a:lnTo>
                    <a:pt x="15671800" y="4775200"/>
                  </a:lnTo>
                  <a:lnTo>
                    <a:pt x="0" y="4775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-772757" y="572823"/>
            <a:ext cx="2909355" cy="1159508"/>
            <a:chOff x="0" y="0"/>
            <a:chExt cx="1019710" cy="4064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0" y="-19897"/>
            <a:ext cx="1932855" cy="193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9"/>
              </a:lnSpc>
              <a:spcBef>
                <a:spcPct val="0"/>
              </a:spcBef>
            </a:pPr>
            <a:r>
              <a:rPr lang="en-US" b="true" sz="11235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307641" y="621121"/>
            <a:ext cx="394656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9"/>
              </a:lnSpc>
              <a:spcBef>
                <a:spcPct val="0"/>
              </a:spcBef>
            </a:pPr>
            <a:r>
              <a:rPr lang="en-US" b="true" sz="68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Grid-Row</a:t>
            </a:r>
          </a:p>
        </p:txBody>
      </p:sp>
    </p:spTree>
  </p:cSld>
  <p:clrMapOvr>
    <a:masterClrMapping/>
  </p:clrMapOvr>
  <p:transition spd="fast">
    <p:fade/>
  </p:transition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C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0" y="10031371"/>
            <a:ext cx="6286800" cy="999600"/>
            <a:chOff x="0" y="0"/>
            <a:chExt cx="8382400" cy="133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382381" cy="1332738"/>
            </a:xfrm>
            <a:custGeom>
              <a:avLst/>
              <a:gdLst/>
              <a:ahLst/>
              <a:cxnLst/>
              <a:rect r="r" b="b" t="t" l="l"/>
              <a:pathLst>
                <a:path h="1332738" w="8382381">
                  <a:moveTo>
                    <a:pt x="0" y="0"/>
                  </a:moveTo>
                  <a:lnTo>
                    <a:pt x="8382381" y="0"/>
                  </a:lnTo>
                  <a:lnTo>
                    <a:pt x="8382381" y="1332738"/>
                  </a:lnTo>
                  <a:lnTo>
                    <a:pt x="0" y="133273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7213122" y="1563864"/>
            <a:ext cx="8589600" cy="1145400"/>
            <a:chOff x="0" y="0"/>
            <a:chExt cx="11452800" cy="15272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1452800" cy="1527200"/>
            </a:xfrm>
            <a:custGeom>
              <a:avLst/>
              <a:gdLst/>
              <a:ahLst/>
              <a:cxnLst/>
              <a:rect r="r" b="b" t="t" l="l"/>
              <a:pathLst>
                <a:path h="1527200" w="11452800">
                  <a:moveTo>
                    <a:pt x="0" y="0"/>
                  </a:moveTo>
                  <a:lnTo>
                    <a:pt x="11452800" y="0"/>
                  </a:lnTo>
                  <a:lnTo>
                    <a:pt x="11452800" y="1527200"/>
                  </a:lnTo>
                  <a:lnTo>
                    <a:pt x="0" y="152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19050"/>
              <a:ext cx="11452800" cy="1546250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8640"/>
                </a:lnSpc>
              </a:pPr>
              <a:r>
                <a:rPr lang="en-US" b="true" sz="7200">
                  <a:solidFill>
                    <a:srgbClr val="EFEFE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Task One</a:t>
              </a: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-2905574" y="2430634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6" id="36"/>
          <p:cNvGrpSpPr>
            <a:grpSpLocks noChangeAspect="true"/>
          </p:cNvGrpSpPr>
          <p:nvPr/>
        </p:nvGrpSpPr>
        <p:grpSpPr>
          <a:xfrm rot="0">
            <a:off x="6087276" y="2992464"/>
            <a:ext cx="6265836" cy="6265836"/>
            <a:chOff x="0" y="0"/>
            <a:chExt cx="8354448" cy="835444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354441" cy="8354441"/>
            </a:xfrm>
            <a:custGeom>
              <a:avLst/>
              <a:gdLst/>
              <a:ahLst/>
              <a:cxnLst/>
              <a:rect r="r" b="b" t="t" l="l"/>
              <a:pathLst>
                <a:path h="8354441" w="8354441">
                  <a:moveTo>
                    <a:pt x="0" y="0"/>
                  </a:moveTo>
                  <a:lnTo>
                    <a:pt x="8354441" y="0"/>
                  </a:lnTo>
                  <a:lnTo>
                    <a:pt x="8354441" y="8354441"/>
                  </a:lnTo>
                  <a:lnTo>
                    <a:pt x="0" y="83544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38" id="38"/>
          <p:cNvGrpSpPr>
            <a:grpSpLocks noChangeAspect="true"/>
          </p:cNvGrpSpPr>
          <p:nvPr/>
        </p:nvGrpSpPr>
        <p:grpSpPr>
          <a:xfrm rot="0">
            <a:off x="13454493" y="514171"/>
            <a:ext cx="3349550" cy="672550"/>
            <a:chOff x="0" y="0"/>
            <a:chExt cx="4466067" cy="896733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4466082" cy="896747"/>
            </a:xfrm>
            <a:custGeom>
              <a:avLst/>
              <a:gdLst/>
              <a:ahLst/>
              <a:cxnLst/>
              <a:rect r="r" b="b" t="t" l="l"/>
              <a:pathLst>
                <a:path h="896747" w="4466082">
                  <a:moveTo>
                    <a:pt x="0" y="0"/>
                  </a:moveTo>
                  <a:lnTo>
                    <a:pt x="4466082" y="0"/>
                  </a:lnTo>
                  <a:lnTo>
                    <a:pt x="4466082" y="896747"/>
                  </a:lnTo>
                  <a:lnTo>
                    <a:pt x="0" y="8967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3" t="0" r="-3" b="1"/>
              </a:stretch>
            </a:blipFill>
          </p:spPr>
        </p:sp>
      </p:grpSp>
      <p:grpSp>
        <p:nvGrpSpPr>
          <p:cNvPr name="Group 40" id="40"/>
          <p:cNvGrpSpPr>
            <a:grpSpLocks noChangeAspect="true"/>
          </p:cNvGrpSpPr>
          <p:nvPr/>
        </p:nvGrpSpPr>
        <p:grpSpPr>
          <a:xfrm rot="0">
            <a:off x="11003543" y="-289304"/>
            <a:ext cx="2279500" cy="2279500"/>
            <a:chOff x="0" y="0"/>
            <a:chExt cx="3039333" cy="3039333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3039364" cy="3039364"/>
            </a:xfrm>
            <a:custGeom>
              <a:avLst/>
              <a:gdLst/>
              <a:ahLst/>
              <a:cxnLst/>
              <a:rect r="r" b="b" t="t" l="l"/>
              <a:pathLst>
                <a:path h="3039364" w="3039364">
                  <a:moveTo>
                    <a:pt x="0" y="0"/>
                  </a:moveTo>
                  <a:lnTo>
                    <a:pt x="3039364" y="0"/>
                  </a:lnTo>
                  <a:lnTo>
                    <a:pt x="3039364" y="3039364"/>
                  </a:lnTo>
                  <a:lnTo>
                    <a:pt x="0" y="30393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1" b="1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C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6210592" y="10031371"/>
            <a:ext cx="6286800" cy="999600"/>
            <a:chOff x="0" y="0"/>
            <a:chExt cx="8382400" cy="133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382381" cy="1332738"/>
            </a:xfrm>
            <a:custGeom>
              <a:avLst/>
              <a:gdLst/>
              <a:ahLst/>
              <a:cxnLst/>
              <a:rect r="r" b="b" t="t" l="l"/>
              <a:pathLst>
                <a:path h="1332738" w="8382381">
                  <a:moveTo>
                    <a:pt x="0" y="0"/>
                  </a:moveTo>
                  <a:lnTo>
                    <a:pt x="8382381" y="0"/>
                  </a:lnTo>
                  <a:lnTo>
                    <a:pt x="8382381" y="1332738"/>
                  </a:lnTo>
                  <a:lnTo>
                    <a:pt x="0" y="133273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32" id="32"/>
          <p:cNvSpPr/>
          <p:nvPr/>
        </p:nvSpPr>
        <p:spPr>
          <a:xfrm flipH="false" flipV="false" rot="0">
            <a:off x="-2905574" y="2430634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2994274" y="2820926"/>
            <a:ext cx="12057220" cy="5490846"/>
            <a:chOff x="0" y="0"/>
            <a:chExt cx="16076293" cy="732112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6076295" cy="7321169"/>
            </a:xfrm>
            <a:custGeom>
              <a:avLst/>
              <a:gdLst/>
              <a:ahLst/>
              <a:cxnLst/>
              <a:rect r="r" b="b" t="t" l="l"/>
              <a:pathLst>
                <a:path h="7321169" w="16076295">
                  <a:moveTo>
                    <a:pt x="0" y="0"/>
                  </a:moveTo>
                  <a:lnTo>
                    <a:pt x="16076295" y="0"/>
                  </a:lnTo>
                  <a:lnTo>
                    <a:pt x="16076295" y="7321169"/>
                  </a:lnTo>
                  <a:lnTo>
                    <a:pt x="0" y="73211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13569501" y="559846"/>
            <a:ext cx="3349550" cy="672550"/>
            <a:chOff x="0" y="0"/>
            <a:chExt cx="4466067" cy="896733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4466082" cy="896747"/>
            </a:xfrm>
            <a:custGeom>
              <a:avLst/>
              <a:gdLst/>
              <a:ahLst/>
              <a:cxnLst/>
              <a:rect r="r" b="b" t="t" l="l"/>
              <a:pathLst>
                <a:path h="896747" w="4466082">
                  <a:moveTo>
                    <a:pt x="0" y="0"/>
                  </a:moveTo>
                  <a:lnTo>
                    <a:pt x="4466082" y="0"/>
                  </a:lnTo>
                  <a:lnTo>
                    <a:pt x="4466082" y="896747"/>
                  </a:lnTo>
                  <a:lnTo>
                    <a:pt x="0" y="8967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3" t="0" r="-3" b="1"/>
              </a:stretch>
            </a:blipFill>
          </p:spPr>
        </p:sp>
      </p:grpSp>
      <p:grpSp>
        <p:nvGrpSpPr>
          <p:cNvPr name="Group 37" id="37"/>
          <p:cNvGrpSpPr>
            <a:grpSpLocks noChangeAspect="true"/>
          </p:cNvGrpSpPr>
          <p:nvPr/>
        </p:nvGrpSpPr>
        <p:grpSpPr>
          <a:xfrm rot="0">
            <a:off x="11290001" y="-243629"/>
            <a:ext cx="2279500" cy="2279500"/>
            <a:chOff x="0" y="0"/>
            <a:chExt cx="3039333" cy="303933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3039364" cy="3039364"/>
            </a:xfrm>
            <a:custGeom>
              <a:avLst/>
              <a:gdLst/>
              <a:ahLst/>
              <a:cxnLst/>
              <a:rect r="r" b="b" t="t" l="l"/>
              <a:pathLst>
                <a:path h="3039364" w="3039364">
                  <a:moveTo>
                    <a:pt x="0" y="0"/>
                  </a:moveTo>
                  <a:lnTo>
                    <a:pt x="3039364" y="0"/>
                  </a:lnTo>
                  <a:lnTo>
                    <a:pt x="3039364" y="3039364"/>
                  </a:lnTo>
                  <a:lnTo>
                    <a:pt x="0" y="30393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1" b="1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C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259300" y="4654991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259300" y="4293541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259300" y="3932115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259300" y="3570691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259300" y="3209291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571000" y="4654991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571000" y="4293541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571000" y="3932115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571000" y="3570691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571000" y="3209291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4325265" y="1403075"/>
            <a:ext cx="2824800" cy="3217291"/>
            <a:chOff x="0" y="0"/>
            <a:chExt cx="3766400" cy="428972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766400" cy="4289721"/>
            </a:xfrm>
            <a:custGeom>
              <a:avLst/>
              <a:gdLst/>
              <a:ahLst/>
              <a:cxnLst/>
              <a:rect r="r" b="b" t="t" l="l"/>
              <a:pathLst>
                <a:path h="4289721" w="3766400">
                  <a:moveTo>
                    <a:pt x="0" y="0"/>
                  </a:moveTo>
                  <a:lnTo>
                    <a:pt x="3766400" y="0"/>
                  </a:lnTo>
                  <a:lnTo>
                    <a:pt x="3766400" y="4289721"/>
                  </a:lnTo>
                  <a:lnTo>
                    <a:pt x="0" y="42897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9525"/>
              <a:ext cx="3766400" cy="429924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9200"/>
                </a:lnSpc>
              </a:pPr>
              <a:r>
                <a:rPr lang="en-US" b="true" sz="16000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0</a:t>
              </a:r>
              <a:r>
                <a:rPr lang="en-US" b="true" sz="16000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3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5737665" y="3550169"/>
            <a:ext cx="13076548" cy="6555545"/>
            <a:chOff x="0" y="0"/>
            <a:chExt cx="17435397" cy="8740727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7435398" cy="8740727"/>
            </a:xfrm>
            <a:custGeom>
              <a:avLst/>
              <a:gdLst/>
              <a:ahLst/>
              <a:cxnLst/>
              <a:rect r="r" b="b" t="t" l="l"/>
              <a:pathLst>
                <a:path h="8740727" w="17435398">
                  <a:moveTo>
                    <a:pt x="0" y="0"/>
                  </a:moveTo>
                  <a:lnTo>
                    <a:pt x="17435398" y="0"/>
                  </a:lnTo>
                  <a:lnTo>
                    <a:pt x="17435398" y="8740727"/>
                  </a:lnTo>
                  <a:lnTo>
                    <a:pt x="0" y="87407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0"/>
              <a:ext cx="17435397" cy="8740727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5598"/>
                </a:lnSpc>
              </a:pPr>
              <a:r>
                <a:rPr lang="en-US" b="true" sz="12998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Respons</a:t>
              </a:r>
              <a:r>
                <a:rPr lang="en-US" b="true" sz="12998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ive Design</a:t>
              </a:r>
            </a:p>
            <a:p>
              <a:pPr algn="l">
                <a:lnSpc>
                  <a:spcPts val="15598"/>
                </a:lnSpc>
              </a:pP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1028700" y="2168450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7" id="37"/>
          <p:cNvGrpSpPr>
            <a:grpSpLocks noChangeAspect="true"/>
          </p:cNvGrpSpPr>
          <p:nvPr/>
        </p:nvGrpSpPr>
        <p:grpSpPr>
          <a:xfrm rot="0">
            <a:off x="13933833" y="692425"/>
            <a:ext cx="3349550" cy="672550"/>
            <a:chOff x="0" y="0"/>
            <a:chExt cx="4466067" cy="89673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4466082" cy="896747"/>
            </a:xfrm>
            <a:custGeom>
              <a:avLst/>
              <a:gdLst/>
              <a:ahLst/>
              <a:cxnLst/>
              <a:rect r="r" b="b" t="t" l="l"/>
              <a:pathLst>
                <a:path h="896747" w="4466082">
                  <a:moveTo>
                    <a:pt x="0" y="0"/>
                  </a:moveTo>
                  <a:lnTo>
                    <a:pt x="4466082" y="0"/>
                  </a:lnTo>
                  <a:lnTo>
                    <a:pt x="4466082" y="896747"/>
                  </a:lnTo>
                  <a:lnTo>
                    <a:pt x="0" y="8967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3" t="0" r="-3" b="1"/>
              </a:stretch>
            </a:blipFill>
          </p:spPr>
        </p:sp>
      </p:grpSp>
      <p:grpSp>
        <p:nvGrpSpPr>
          <p:cNvPr name="Group 39" id="39"/>
          <p:cNvGrpSpPr>
            <a:grpSpLocks noChangeAspect="true"/>
          </p:cNvGrpSpPr>
          <p:nvPr/>
        </p:nvGrpSpPr>
        <p:grpSpPr>
          <a:xfrm rot="0">
            <a:off x="11313808" y="-111050"/>
            <a:ext cx="2279500" cy="2279500"/>
            <a:chOff x="0" y="0"/>
            <a:chExt cx="3039333" cy="303933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3039364" cy="3039364"/>
            </a:xfrm>
            <a:custGeom>
              <a:avLst/>
              <a:gdLst/>
              <a:ahLst/>
              <a:cxnLst/>
              <a:rect r="r" b="b" t="t" l="l"/>
              <a:pathLst>
                <a:path h="3039364" w="3039364">
                  <a:moveTo>
                    <a:pt x="0" y="0"/>
                  </a:moveTo>
                  <a:lnTo>
                    <a:pt x="3039364" y="0"/>
                  </a:lnTo>
                  <a:lnTo>
                    <a:pt x="3039364" y="3039364"/>
                  </a:lnTo>
                  <a:lnTo>
                    <a:pt x="0" y="30393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1" b="1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66" y="2117478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-772757" y="572823"/>
            <a:ext cx="2909355" cy="1159508"/>
            <a:chOff x="0" y="0"/>
            <a:chExt cx="1019710" cy="4064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0" y="-99576"/>
            <a:ext cx="1932855" cy="193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9"/>
              </a:lnSpc>
              <a:spcBef>
                <a:spcPct val="0"/>
              </a:spcBef>
            </a:pPr>
            <a:r>
              <a:rPr lang="en-US" b="true" sz="11235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03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233624" y="621121"/>
            <a:ext cx="789146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9"/>
              </a:lnSpc>
              <a:spcBef>
                <a:spcPct val="0"/>
              </a:spcBef>
            </a:pPr>
            <a:r>
              <a:rPr lang="en-US" b="true" sz="68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Responsive Design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191476" y="3014245"/>
            <a:ext cx="13905048" cy="340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b="true" sz="56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We all know websites must be responsive nowadays, but do I have to recode my entire design separately for every screen size?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C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190729" y="4669700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190729" y="4308250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190729" y="3946824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190729" y="3585400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190729" y="3224000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502429" y="4669700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502429" y="4308250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502429" y="3946824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502429" y="3585400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502429" y="3224000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4689225" y="3753765"/>
            <a:ext cx="7956000" cy="3217291"/>
            <a:chOff x="0" y="0"/>
            <a:chExt cx="10608000" cy="428972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608000" cy="4289721"/>
            </a:xfrm>
            <a:custGeom>
              <a:avLst/>
              <a:gdLst/>
              <a:ahLst/>
              <a:cxnLst/>
              <a:rect r="r" b="b" t="t" l="l"/>
              <a:pathLst>
                <a:path h="4289721" w="10608000">
                  <a:moveTo>
                    <a:pt x="0" y="0"/>
                  </a:moveTo>
                  <a:lnTo>
                    <a:pt x="10608000" y="0"/>
                  </a:lnTo>
                  <a:lnTo>
                    <a:pt x="10608000" y="4289721"/>
                  </a:lnTo>
                  <a:lnTo>
                    <a:pt x="0" y="42897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9525"/>
              <a:ext cx="10608000" cy="429924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9200"/>
                </a:lnSpc>
              </a:pPr>
              <a:r>
                <a:rPr lang="en-US" b="true" sz="16000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Recap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3973505" y="1493044"/>
            <a:ext cx="2824800" cy="3217291"/>
            <a:chOff x="0" y="0"/>
            <a:chExt cx="3766400" cy="4289721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3766400" cy="4289721"/>
            </a:xfrm>
            <a:custGeom>
              <a:avLst/>
              <a:gdLst/>
              <a:ahLst/>
              <a:cxnLst/>
              <a:rect r="r" b="b" t="t" l="l"/>
              <a:pathLst>
                <a:path h="4289721" w="3766400">
                  <a:moveTo>
                    <a:pt x="0" y="0"/>
                  </a:moveTo>
                  <a:lnTo>
                    <a:pt x="3766400" y="0"/>
                  </a:lnTo>
                  <a:lnTo>
                    <a:pt x="3766400" y="4289721"/>
                  </a:lnTo>
                  <a:lnTo>
                    <a:pt x="0" y="42897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9525"/>
              <a:ext cx="3766400" cy="429924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9200"/>
                </a:lnSpc>
              </a:pPr>
              <a:r>
                <a:rPr lang="en-US" b="true" sz="16000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0</a:t>
              </a:r>
              <a:r>
                <a:rPr lang="en-US" b="true" sz="16000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1</a:t>
              </a: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1028700" y="2131457"/>
            <a:ext cx="5681086" cy="6271396"/>
          </a:xfrm>
          <a:custGeom>
            <a:avLst/>
            <a:gdLst/>
            <a:ahLst/>
            <a:cxnLst/>
            <a:rect r="r" b="b" t="t" l="l"/>
            <a:pathLst>
              <a:path h="6271396" w="5681086">
                <a:moveTo>
                  <a:pt x="0" y="0"/>
                </a:moveTo>
                <a:lnTo>
                  <a:pt x="5681086" y="0"/>
                </a:lnTo>
                <a:lnTo>
                  <a:pt x="5681086" y="6271396"/>
                </a:lnTo>
                <a:lnTo>
                  <a:pt x="0" y="62713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7" id="37"/>
          <p:cNvGrpSpPr>
            <a:grpSpLocks noChangeAspect="true"/>
          </p:cNvGrpSpPr>
          <p:nvPr/>
        </p:nvGrpSpPr>
        <p:grpSpPr>
          <a:xfrm rot="0">
            <a:off x="14294479" y="559846"/>
            <a:ext cx="3349550" cy="672550"/>
            <a:chOff x="0" y="0"/>
            <a:chExt cx="4466067" cy="89673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4466082" cy="896747"/>
            </a:xfrm>
            <a:custGeom>
              <a:avLst/>
              <a:gdLst/>
              <a:ahLst/>
              <a:cxnLst/>
              <a:rect r="r" b="b" t="t" l="l"/>
              <a:pathLst>
                <a:path h="896747" w="4466082">
                  <a:moveTo>
                    <a:pt x="0" y="0"/>
                  </a:moveTo>
                  <a:lnTo>
                    <a:pt x="4466082" y="0"/>
                  </a:lnTo>
                  <a:lnTo>
                    <a:pt x="4466082" y="896747"/>
                  </a:lnTo>
                  <a:lnTo>
                    <a:pt x="0" y="8967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3" t="0" r="-3" b="1"/>
              </a:stretch>
            </a:blipFill>
          </p:spPr>
        </p:sp>
      </p:grpSp>
      <p:grpSp>
        <p:nvGrpSpPr>
          <p:cNvPr name="Group 39" id="39"/>
          <p:cNvGrpSpPr>
            <a:grpSpLocks noChangeAspect="true"/>
          </p:cNvGrpSpPr>
          <p:nvPr/>
        </p:nvGrpSpPr>
        <p:grpSpPr>
          <a:xfrm rot="0">
            <a:off x="11743600" y="-243629"/>
            <a:ext cx="2279500" cy="2279500"/>
            <a:chOff x="0" y="0"/>
            <a:chExt cx="3039333" cy="303933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3039364" cy="3039364"/>
            </a:xfrm>
            <a:custGeom>
              <a:avLst/>
              <a:gdLst/>
              <a:ahLst/>
              <a:cxnLst/>
              <a:rect r="r" b="b" t="t" l="l"/>
              <a:pathLst>
                <a:path h="3039364" w="3039364">
                  <a:moveTo>
                    <a:pt x="0" y="0"/>
                  </a:moveTo>
                  <a:lnTo>
                    <a:pt x="3039364" y="0"/>
                  </a:lnTo>
                  <a:lnTo>
                    <a:pt x="3039364" y="3039364"/>
                  </a:lnTo>
                  <a:lnTo>
                    <a:pt x="0" y="30393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1" b="1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66" y="2117478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371987" y="2532101"/>
            <a:ext cx="14428633" cy="2721077"/>
            <a:chOff x="0" y="0"/>
            <a:chExt cx="19238178" cy="3628102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9238178" cy="3628102"/>
            </a:xfrm>
            <a:custGeom>
              <a:avLst/>
              <a:gdLst/>
              <a:ahLst/>
              <a:cxnLst/>
              <a:rect r="r" b="b" t="t" l="l"/>
              <a:pathLst>
                <a:path h="3628102" w="19238178">
                  <a:moveTo>
                    <a:pt x="0" y="0"/>
                  </a:moveTo>
                  <a:lnTo>
                    <a:pt x="19238178" y="0"/>
                  </a:lnTo>
                  <a:lnTo>
                    <a:pt x="19238178" y="3628102"/>
                  </a:lnTo>
                  <a:lnTo>
                    <a:pt x="0" y="36281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76200"/>
              <a:ext cx="19238178" cy="3704302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795"/>
                </a:lnSpc>
              </a:pPr>
              <a:r>
                <a:rPr lang="en-US" sz="42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Responsive design allows your content to automatically </a:t>
              </a:r>
              <a:r>
                <a:rPr lang="en-US" b="true" sz="4200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adapt its layout, images, and text</a:t>
              </a:r>
              <a:r>
                <a:rPr lang="en-US" sz="42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 based on the </a:t>
              </a:r>
              <a:r>
                <a:rPr lang="en-US" b="true" sz="4200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device's screen size and orientation</a:t>
              </a:r>
              <a:r>
                <a:rPr lang="en-US" sz="42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</a:p>
            <a:p>
              <a:pPr algn="l">
                <a:lnSpc>
                  <a:spcPts val="33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2507403" y="4486874"/>
            <a:ext cx="12157800" cy="3245378"/>
            <a:chOff x="0" y="0"/>
            <a:chExt cx="16210400" cy="4327171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6210400" cy="4327171"/>
            </a:xfrm>
            <a:custGeom>
              <a:avLst/>
              <a:gdLst/>
              <a:ahLst/>
              <a:cxnLst/>
              <a:rect r="r" b="b" t="t" l="l"/>
              <a:pathLst>
                <a:path h="4327171" w="16210400">
                  <a:moveTo>
                    <a:pt x="0" y="0"/>
                  </a:moveTo>
                  <a:lnTo>
                    <a:pt x="16210400" y="0"/>
                  </a:lnTo>
                  <a:lnTo>
                    <a:pt x="16210400" y="4327171"/>
                  </a:lnTo>
                  <a:lnTo>
                    <a:pt x="0" y="43271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9525"/>
              <a:ext cx="16210400" cy="4336696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040"/>
                </a:lnSpc>
              </a:pPr>
              <a:r>
                <a:rPr lang="en-US" b="true" sz="4200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1-Fluid Grid layout</a:t>
              </a:r>
            </a:p>
            <a:p>
              <a:pPr algn="l">
                <a:lnSpc>
                  <a:spcPts val="5040"/>
                </a:lnSpc>
              </a:pPr>
              <a:r>
                <a:rPr lang="en-US" b="true" sz="4200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2-Flexible Images</a:t>
              </a:r>
            </a:p>
            <a:p>
              <a:pPr algn="l">
                <a:lnSpc>
                  <a:spcPts val="5040"/>
                </a:lnSpc>
              </a:pPr>
              <a:r>
                <a:rPr lang="en-US" b="true" sz="4200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3-Media Queries</a:t>
              </a:r>
            </a:p>
            <a:p>
              <a:pPr algn="l">
                <a:lnSpc>
                  <a:spcPts val="5040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-772757" y="572823"/>
            <a:ext cx="2909355" cy="1159508"/>
            <a:chOff x="0" y="0"/>
            <a:chExt cx="1019710" cy="4064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0" y="-99576"/>
            <a:ext cx="1932855" cy="193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9"/>
              </a:lnSpc>
              <a:spcBef>
                <a:spcPct val="0"/>
              </a:spcBef>
            </a:pPr>
            <a:r>
              <a:rPr lang="en-US" b="true" sz="11235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03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233624" y="621121"/>
            <a:ext cx="789146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9"/>
              </a:lnSpc>
              <a:spcBef>
                <a:spcPct val="0"/>
              </a:spcBef>
            </a:pPr>
            <a:r>
              <a:rPr lang="en-US" b="true" sz="68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Responsive Design</a:t>
            </a:r>
          </a:p>
        </p:txBody>
      </p:sp>
    </p:spTree>
  </p:cSld>
  <p:clrMapOvr>
    <a:masterClrMapping/>
  </p:clrMapOvr>
  <p:transition spd="fast">
    <p:fade/>
  </p:transition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76" y="2117474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028700" y="1722807"/>
            <a:ext cx="8017350" cy="105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55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1- Fluid Grid</a:t>
            </a:r>
          </a:p>
        </p:txBody>
      </p: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1028700" y="8068881"/>
            <a:ext cx="13202548" cy="1333900"/>
            <a:chOff x="0" y="0"/>
            <a:chExt cx="17603397" cy="177853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7603343" cy="1778508"/>
            </a:xfrm>
            <a:custGeom>
              <a:avLst/>
              <a:gdLst/>
              <a:ahLst/>
              <a:cxnLst/>
              <a:rect r="r" b="b" t="t" l="l"/>
              <a:pathLst>
                <a:path h="1778508" w="17603343">
                  <a:moveTo>
                    <a:pt x="0" y="0"/>
                  </a:moveTo>
                  <a:lnTo>
                    <a:pt x="17603343" y="0"/>
                  </a:lnTo>
                  <a:lnTo>
                    <a:pt x="17603343" y="1778508"/>
                  </a:lnTo>
                  <a:lnTo>
                    <a:pt x="0" y="17785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-1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-772757" y="572823"/>
            <a:ext cx="2909355" cy="1159508"/>
            <a:chOff x="0" y="0"/>
            <a:chExt cx="1019710" cy="4064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0" y="-99576"/>
            <a:ext cx="1932855" cy="193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9"/>
              </a:lnSpc>
              <a:spcBef>
                <a:spcPct val="0"/>
              </a:spcBef>
            </a:pPr>
            <a:r>
              <a:rPr lang="en-US" b="true" sz="11235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03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233624" y="621121"/>
            <a:ext cx="789146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9"/>
              </a:lnSpc>
              <a:spcBef>
                <a:spcPct val="0"/>
              </a:spcBef>
            </a:pPr>
            <a:r>
              <a:rPr lang="en-US" b="true" sz="68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Responsive Design</a:t>
            </a:r>
          </a:p>
        </p:txBody>
      </p:sp>
      <p:sp>
        <p:nvSpPr>
          <p:cNvPr name="Freeform 39" id="39"/>
          <p:cNvSpPr/>
          <p:nvPr/>
        </p:nvSpPr>
        <p:spPr>
          <a:xfrm flipH="false" flipV="false" rot="0">
            <a:off x="9662936" y="2058064"/>
            <a:ext cx="6456345" cy="5631148"/>
          </a:xfrm>
          <a:custGeom>
            <a:avLst/>
            <a:gdLst/>
            <a:ahLst/>
            <a:cxnLst/>
            <a:rect r="r" b="b" t="t" l="l"/>
            <a:pathLst>
              <a:path h="5631148" w="6456345">
                <a:moveTo>
                  <a:pt x="0" y="0"/>
                </a:moveTo>
                <a:lnTo>
                  <a:pt x="6456345" y="0"/>
                </a:lnTo>
                <a:lnTo>
                  <a:pt x="6456345" y="5631149"/>
                </a:lnTo>
                <a:lnTo>
                  <a:pt x="0" y="56311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8565" r="0" b="-427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028700" y="2601734"/>
            <a:ext cx="7691936" cy="5083531"/>
          </a:xfrm>
          <a:custGeom>
            <a:avLst/>
            <a:gdLst/>
            <a:ahLst/>
            <a:cxnLst/>
            <a:rect r="r" b="b" t="t" l="l"/>
            <a:pathLst>
              <a:path h="5083531" w="7691936">
                <a:moveTo>
                  <a:pt x="0" y="0"/>
                </a:moveTo>
                <a:lnTo>
                  <a:pt x="7691936" y="0"/>
                </a:lnTo>
                <a:lnTo>
                  <a:pt x="7691936" y="5083532"/>
                </a:lnTo>
                <a:lnTo>
                  <a:pt x="0" y="50835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23887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86" y="2117470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028700" y="4059006"/>
            <a:ext cx="3913434" cy="170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55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2-Flexible Image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9992065" y="1876442"/>
            <a:ext cx="6926986" cy="6210885"/>
          </a:xfrm>
          <a:custGeom>
            <a:avLst/>
            <a:gdLst/>
            <a:ahLst/>
            <a:cxnLst/>
            <a:rect r="r" b="b" t="t" l="l"/>
            <a:pathLst>
              <a:path h="6210885" w="6926986">
                <a:moveTo>
                  <a:pt x="0" y="0"/>
                </a:moveTo>
                <a:lnTo>
                  <a:pt x="6926986" y="0"/>
                </a:lnTo>
                <a:lnTo>
                  <a:pt x="6926986" y="6210885"/>
                </a:lnTo>
                <a:lnTo>
                  <a:pt x="0" y="62108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2502" r="0" b="0"/>
            </a:stretch>
          </a:blipFill>
        </p:spPr>
      </p: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1028700" y="8022233"/>
            <a:ext cx="10541156" cy="1333900"/>
            <a:chOff x="0" y="0"/>
            <a:chExt cx="14054875" cy="177853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4054837" cy="1778508"/>
            </a:xfrm>
            <a:custGeom>
              <a:avLst/>
              <a:gdLst/>
              <a:ahLst/>
              <a:cxnLst/>
              <a:rect r="r" b="b" t="t" l="l"/>
              <a:pathLst>
                <a:path h="1778508" w="14054837">
                  <a:moveTo>
                    <a:pt x="0" y="0"/>
                  </a:moveTo>
                  <a:lnTo>
                    <a:pt x="14054837" y="0"/>
                  </a:lnTo>
                  <a:lnTo>
                    <a:pt x="14054837" y="1778508"/>
                  </a:lnTo>
                  <a:lnTo>
                    <a:pt x="0" y="17785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-1"/>
              </a:stretch>
            </a:blip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5226139" y="2179587"/>
            <a:ext cx="3917861" cy="5604594"/>
            <a:chOff x="0" y="0"/>
            <a:chExt cx="4844392" cy="6930019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4844415" cy="6930009"/>
            </a:xfrm>
            <a:custGeom>
              <a:avLst/>
              <a:gdLst/>
              <a:ahLst/>
              <a:cxnLst/>
              <a:rect r="r" b="b" t="t" l="l"/>
              <a:pathLst>
                <a:path h="6930009" w="4844415">
                  <a:moveTo>
                    <a:pt x="0" y="0"/>
                  </a:moveTo>
                  <a:lnTo>
                    <a:pt x="4844415" y="0"/>
                  </a:lnTo>
                  <a:lnTo>
                    <a:pt x="4844415" y="6930009"/>
                  </a:lnTo>
                  <a:lnTo>
                    <a:pt x="0" y="69300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-772757" y="572823"/>
            <a:ext cx="2909355" cy="1159508"/>
            <a:chOff x="0" y="0"/>
            <a:chExt cx="1019710" cy="4064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0" y="-99576"/>
            <a:ext cx="1932855" cy="193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9"/>
              </a:lnSpc>
              <a:spcBef>
                <a:spcPct val="0"/>
              </a:spcBef>
            </a:pPr>
            <a:r>
              <a:rPr lang="en-US" b="true" sz="11235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03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233624" y="621121"/>
            <a:ext cx="789146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9"/>
              </a:lnSpc>
              <a:spcBef>
                <a:spcPct val="0"/>
              </a:spcBef>
            </a:pPr>
            <a:r>
              <a:rPr lang="en-US" b="true" sz="68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Responsive Design</a:t>
            </a:r>
          </a:p>
        </p:txBody>
      </p:sp>
    </p:spTree>
  </p:cSld>
  <p:clrMapOvr>
    <a:masterClrMapping/>
  </p:clrMapOvr>
  <p:transition spd="fast">
    <p:fade/>
  </p:transition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86" y="2117470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385103" y="1826493"/>
            <a:ext cx="8017350" cy="105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55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3-Media Queries</a:t>
            </a:r>
          </a:p>
        </p:txBody>
      </p: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1385103" y="2986703"/>
            <a:ext cx="14603427" cy="6271597"/>
            <a:chOff x="0" y="0"/>
            <a:chExt cx="16136563" cy="693001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6136620" cy="6930009"/>
            </a:xfrm>
            <a:custGeom>
              <a:avLst/>
              <a:gdLst/>
              <a:ahLst/>
              <a:cxnLst/>
              <a:rect r="r" b="b" t="t" l="l"/>
              <a:pathLst>
                <a:path h="6930009" w="16136620">
                  <a:moveTo>
                    <a:pt x="0" y="0"/>
                  </a:moveTo>
                  <a:lnTo>
                    <a:pt x="16136620" y="0"/>
                  </a:lnTo>
                  <a:lnTo>
                    <a:pt x="16136620" y="6930009"/>
                  </a:lnTo>
                  <a:lnTo>
                    <a:pt x="0" y="69300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-772757" y="572823"/>
            <a:ext cx="2909355" cy="1159508"/>
            <a:chOff x="0" y="0"/>
            <a:chExt cx="1019710" cy="4064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0" y="-99576"/>
            <a:ext cx="1932855" cy="193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9"/>
              </a:lnSpc>
              <a:spcBef>
                <a:spcPct val="0"/>
              </a:spcBef>
            </a:pPr>
            <a:r>
              <a:rPr lang="en-US" b="true" sz="11235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03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233624" y="621121"/>
            <a:ext cx="789146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9"/>
              </a:lnSpc>
              <a:spcBef>
                <a:spcPct val="0"/>
              </a:spcBef>
            </a:pPr>
            <a:r>
              <a:rPr lang="en-US" b="true" sz="68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Responsive Design</a:t>
            </a:r>
          </a:p>
        </p:txBody>
      </p:sp>
    </p:spTree>
  </p:cSld>
  <p:clrMapOvr>
    <a:masterClrMapping/>
  </p:clrMapOvr>
  <p:transition spd="fast">
    <p:fade/>
  </p:transition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86" y="2117470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028700" y="2491525"/>
            <a:ext cx="8017350" cy="105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55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3-Media Queries</a:t>
            </a:r>
          </a:p>
        </p:txBody>
      </p: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1028700" y="3998877"/>
            <a:ext cx="7577837" cy="2293031"/>
            <a:chOff x="0" y="0"/>
            <a:chExt cx="7403467" cy="224026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7403465" cy="2240280"/>
            </a:xfrm>
            <a:custGeom>
              <a:avLst/>
              <a:gdLst/>
              <a:ahLst/>
              <a:cxnLst/>
              <a:rect r="r" b="b" t="t" l="l"/>
              <a:pathLst>
                <a:path h="2240280" w="7403465">
                  <a:moveTo>
                    <a:pt x="0" y="0"/>
                  </a:moveTo>
                  <a:lnTo>
                    <a:pt x="7403465" y="0"/>
                  </a:lnTo>
                  <a:lnTo>
                    <a:pt x="7403465" y="2240280"/>
                  </a:lnTo>
                  <a:lnTo>
                    <a:pt x="0" y="22402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-772757" y="572823"/>
            <a:ext cx="2909355" cy="1159508"/>
            <a:chOff x="0" y="0"/>
            <a:chExt cx="1019710" cy="4064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0" y="-99576"/>
            <a:ext cx="1932855" cy="193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9"/>
              </a:lnSpc>
              <a:spcBef>
                <a:spcPct val="0"/>
              </a:spcBef>
            </a:pPr>
            <a:r>
              <a:rPr lang="en-US" b="true" sz="11235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03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233624" y="621121"/>
            <a:ext cx="789146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9"/>
              </a:lnSpc>
              <a:spcBef>
                <a:spcPct val="0"/>
              </a:spcBef>
            </a:pPr>
            <a:r>
              <a:rPr lang="en-US" b="true" sz="68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Responsive Design</a:t>
            </a:r>
          </a:p>
        </p:txBody>
      </p:sp>
      <p:sp>
        <p:nvSpPr>
          <p:cNvPr name="Freeform 39" id="39"/>
          <p:cNvSpPr/>
          <p:nvPr/>
        </p:nvSpPr>
        <p:spPr>
          <a:xfrm flipH="false" flipV="false" rot="0">
            <a:off x="10370536" y="1764768"/>
            <a:ext cx="5717509" cy="7418514"/>
          </a:xfrm>
          <a:custGeom>
            <a:avLst/>
            <a:gdLst/>
            <a:ahLst/>
            <a:cxnLst/>
            <a:rect r="r" b="b" t="t" l="l"/>
            <a:pathLst>
              <a:path h="7418514" w="5717509">
                <a:moveTo>
                  <a:pt x="0" y="0"/>
                </a:moveTo>
                <a:lnTo>
                  <a:pt x="5717510" y="0"/>
                </a:lnTo>
                <a:lnTo>
                  <a:pt x="5717510" y="7418514"/>
                </a:lnTo>
                <a:lnTo>
                  <a:pt x="0" y="74185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6809" r="-76718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028700" y="7212726"/>
            <a:ext cx="8536286" cy="2045574"/>
          </a:xfrm>
          <a:custGeom>
            <a:avLst/>
            <a:gdLst/>
            <a:ahLst/>
            <a:cxnLst/>
            <a:rect r="r" b="b" t="t" l="l"/>
            <a:pathLst>
              <a:path h="2045574" w="8536286">
                <a:moveTo>
                  <a:pt x="0" y="0"/>
                </a:moveTo>
                <a:lnTo>
                  <a:pt x="8536286" y="0"/>
                </a:lnTo>
                <a:lnTo>
                  <a:pt x="8536286" y="2045574"/>
                </a:lnTo>
                <a:lnTo>
                  <a:pt x="0" y="20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13458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86" y="2117470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966428" y="1996021"/>
            <a:ext cx="8017350" cy="105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55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3-Media Queries</a:t>
            </a:r>
          </a:p>
        </p:txBody>
      </p: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1028700" y="3053896"/>
            <a:ext cx="10794593" cy="3535980"/>
            <a:chOff x="0" y="0"/>
            <a:chExt cx="23121603" cy="757393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3121620" cy="7573899"/>
            </a:xfrm>
            <a:custGeom>
              <a:avLst/>
              <a:gdLst/>
              <a:ahLst/>
              <a:cxnLst/>
              <a:rect r="r" b="b" t="t" l="l"/>
              <a:pathLst>
                <a:path h="7573899" w="23121620">
                  <a:moveTo>
                    <a:pt x="0" y="0"/>
                  </a:moveTo>
                  <a:lnTo>
                    <a:pt x="23121620" y="0"/>
                  </a:lnTo>
                  <a:lnTo>
                    <a:pt x="23121620" y="7573899"/>
                  </a:lnTo>
                  <a:lnTo>
                    <a:pt x="0" y="75738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34" id="34"/>
          <p:cNvGrpSpPr>
            <a:grpSpLocks noChangeAspect="true"/>
          </p:cNvGrpSpPr>
          <p:nvPr/>
        </p:nvGrpSpPr>
        <p:grpSpPr>
          <a:xfrm rot="0">
            <a:off x="8370138" y="5645410"/>
            <a:ext cx="8162227" cy="2469865"/>
            <a:chOff x="0" y="0"/>
            <a:chExt cx="7403467" cy="224026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7403465" cy="2240280"/>
            </a:xfrm>
            <a:custGeom>
              <a:avLst/>
              <a:gdLst/>
              <a:ahLst/>
              <a:cxnLst/>
              <a:rect r="r" b="b" t="t" l="l"/>
              <a:pathLst>
                <a:path h="2240280" w="7403465">
                  <a:moveTo>
                    <a:pt x="0" y="0"/>
                  </a:moveTo>
                  <a:lnTo>
                    <a:pt x="7403465" y="0"/>
                  </a:lnTo>
                  <a:lnTo>
                    <a:pt x="7403465" y="2240280"/>
                  </a:lnTo>
                  <a:lnTo>
                    <a:pt x="0" y="22402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-772757" y="572823"/>
            <a:ext cx="2909355" cy="1159508"/>
            <a:chOff x="0" y="0"/>
            <a:chExt cx="1019710" cy="4064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0" y="-99576"/>
            <a:ext cx="1932855" cy="193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9"/>
              </a:lnSpc>
              <a:spcBef>
                <a:spcPct val="0"/>
              </a:spcBef>
            </a:pPr>
            <a:r>
              <a:rPr lang="en-US" b="true" sz="11235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03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233624" y="621121"/>
            <a:ext cx="789146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9"/>
              </a:lnSpc>
              <a:spcBef>
                <a:spcPct val="0"/>
              </a:spcBef>
            </a:pPr>
            <a:r>
              <a:rPr lang="en-US" b="true" sz="68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Responsive Design</a:t>
            </a:r>
          </a:p>
        </p:txBody>
      </p:sp>
    </p:spTree>
  </p:cSld>
  <p:clrMapOvr>
    <a:masterClrMapping/>
  </p:clrMapOvr>
  <p:transition spd="fast">
    <p:fade/>
  </p:transition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86" y="2117470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26650" y="2051549"/>
            <a:ext cx="8017350" cy="105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55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3-Media Queries</a:t>
            </a:r>
          </a:p>
        </p:txBody>
      </p: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1102468" y="3261824"/>
            <a:ext cx="14345018" cy="4118867"/>
            <a:chOff x="0" y="0"/>
            <a:chExt cx="19704611" cy="565776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9704558" cy="5657723"/>
            </a:xfrm>
            <a:custGeom>
              <a:avLst/>
              <a:gdLst/>
              <a:ahLst/>
              <a:cxnLst/>
              <a:rect r="r" b="b" t="t" l="l"/>
              <a:pathLst>
                <a:path h="5657723" w="19704558">
                  <a:moveTo>
                    <a:pt x="0" y="0"/>
                  </a:moveTo>
                  <a:lnTo>
                    <a:pt x="19704558" y="0"/>
                  </a:lnTo>
                  <a:lnTo>
                    <a:pt x="19704558" y="5657723"/>
                  </a:lnTo>
                  <a:lnTo>
                    <a:pt x="0" y="5657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34" id="34"/>
          <p:cNvGrpSpPr>
            <a:grpSpLocks noChangeAspect="true"/>
          </p:cNvGrpSpPr>
          <p:nvPr/>
        </p:nvGrpSpPr>
        <p:grpSpPr>
          <a:xfrm rot="0">
            <a:off x="8274977" y="6923816"/>
            <a:ext cx="6469078" cy="1957524"/>
            <a:chOff x="0" y="0"/>
            <a:chExt cx="7403467" cy="224026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7403465" cy="2240280"/>
            </a:xfrm>
            <a:custGeom>
              <a:avLst/>
              <a:gdLst/>
              <a:ahLst/>
              <a:cxnLst/>
              <a:rect r="r" b="b" t="t" l="l"/>
              <a:pathLst>
                <a:path h="2240280" w="7403465">
                  <a:moveTo>
                    <a:pt x="0" y="0"/>
                  </a:moveTo>
                  <a:lnTo>
                    <a:pt x="7403465" y="0"/>
                  </a:lnTo>
                  <a:lnTo>
                    <a:pt x="7403465" y="2240280"/>
                  </a:lnTo>
                  <a:lnTo>
                    <a:pt x="0" y="22402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-772757" y="572823"/>
            <a:ext cx="2909355" cy="1159508"/>
            <a:chOff x="0" y="0"/>
            <a:chExt cx="1019710" cy="4064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0" y="-99576"/>
            <a:ext cx="1932855" cy="193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9"/>
              </a:lnSpc>
              <a:spcBef>
                <a:spcPct val="0"/>
              </a:spcBef>
            </a:pPr>
            <a:r>
              <a:rPr lang="en-US" b="true" sz="11235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03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233624" y="621121"/>
            <a:ext cx="789146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9"/>
              </a:lnSpc>
              <a:spcBef>
                <a:spcPct val="0"/>
              </a:spcBef>
            </a:pPr>
            <a:r>
              <a:rPr lang="en-US" b="true" sz="68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Responsive Design</a:t>
            </a:r>
          </a:p>
        </p:txBody>
      </p:sp>
    </p:spTree>
  </p:cSld>
  <p:clrMapOvr>
    <a:masterClrMapping/>
  </p:clrMapOvr>
  <p:transition spd="fast">
    <p:fade/>
  </p:transition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86" y="2117470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613325" y="1925221"/>
            <a:ext cx="8017350" cy="105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55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3-Media Queries</a:t>
            </a:r>
          </a:p>
        </p:txBody>
      </p: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1613325" y="3273143"/>
            <a:ext cx="13098236" cy="5301667"/>
            <a:chOff x="0" y="0"/>
            <a:chExt cx="13868400" cy="56134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3868400" cy="5613400"/>
            </a:xfrm>
            <a:custGeom>
              <a:avLst/>
              <a:gdLst/>
              <a:ahLst/>
              <a:cxnLst/>
              <a:rect r="r" b="b" t="t" l="l"/>
              <a:pathLst>
                <a:path h="5613400" w="13868400">
                  <a:moveTo>
                    <a:pt x="0" y="0"/>
                  </a:moveTo>
                  <a:lnTo>
                    <a:pt x="13868400" y="0"/>
                  </a:lnTo>
                  <a:lnTo>
                    <a:pt x="13868400" y="5613400"/>
                  </a:lnTo>
                  <a:lnTo>
                    <a:pt x="0" y="5613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34" id="34"/>
          <p:cNvGrpSpPr>
            <a:grpSpLocks noChangeAspect="true"/>
          </p:cNvGrpSpPr>
          <p:nvPr/>
        </p:nvGrpSpPr>
        <p:grpSpPr>
          <a:xfrm rot="0">
            <a:off x="8783914" y="7734709"/>
            <a:ext cx="5552600" cy="1680200"/>
            <a:chOff x="0" y="0"/>
            <a:chExt cx="7403467" cy="224026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7403465" cy="2240280"/>
            </a:xfrm>
            <a:custGeom>
              <a:avLst/>
              <a:gdLst/>
              <a:ahLst/>
              <a:cxnLst/>
              <a:rect r="r" b="b" t="t" l="l"/>
              <a:pathLst>
                <a:path h="2240280" w="7403465">
                  <a:moveTo>
                    <a:pt x="0" y="0"/>
                  </a:moveTo>
                  <a:lnTo>
                    <a:pt x="7403465" y="0"/>
                  </a:lnTo>
                  <a:lnTo>
                    <a:pt x="7403465" y="2240280"/>
                  </a:lnTo>
                  <a:lnTo>
                    <a:pt x="0" y="22402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-772757" y="572823"/>
            <a:ext cx="2909355" cy="1159508"/>
            <a:chOff x="0" y="0"/>
            <a:chExt cx="1019710" cy="4064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0" y="-99576"/>
            <a:ext cx="1932855" cy="193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9"/>
              </a:lnSpc>
              <a:spcBef>
                <a:spcPct val="0"/>
              </a:spcBef>
            </a:pPr>
            <a:r>
              <a:rPr lang="en-US" b="true" sz="11235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03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233624" y="621121"/>
            <a:ext cx="789146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9"/>
              </a:lnSpc>
              <a:spcBef>
                <a:spcPct val="0"/>
              </a:spcBef>
            </a:pPr>
            <a:r>
              <a:rPr lang="en-US" b="true" sz="68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Responsive Design</a:t>
            </a:r>
          </a:p>
        </p:txBody>
      </p:sp>
    </p:spTree>
  </p:cSld>
  <p:clrMapOvr>
    <a:masterClrMapping/>
  </p:clrMapOvr>
  <p:transition spd="fast">
    <p:fade/>
  </p:transition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C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0" y="10098046"/>
            <a:ext cx="6286800" cy="999600"/>
            <a:chOff x="0" y="0"/>
            <a:chExt cx="8382400" cy="133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382381" cy="1332738"/>
            </a:xfrm>
            <a:custGeom>
              <a:avLst/>
              <a:gdLst/>
              <a:ahLst/>
              <a:cxnLst/>
              <a:rect r="r" b="b" t="t" l="l"/>
              <a:pathLst>
                <a:path h="1332738" w="8382381">
                  <a:moveTo>
                    <a:pt x="0" y="0"/>
                  </a:moveTo>
                  <a:lnTo>
                    <a:pt x="8382381" y="0"/>
                  </a:lnTo>
                  <a:lnTo>
                    <a:pt x="8382381" y="1332738"/>
                  </a:lnTo>
                  <a:lnTo>
                    <a:pt x="0" y="133273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7213122" y="1466066"/>
            <a:ext cx="8589600" cy="1145400"/>
            <a:chOff x="0" y="0"/>
            <a:chExt cx="11452800" cy="15272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1452800" cy="1527200"/>
            </a:xfrm>
            <a:custGeom>
              <a:avLst/>
              <a:gdLst/>
              <a:ahLst/>
              <a:cxnLst/>
              <a:rect r="r" b="b" t="t" l="l"/>
              <a:pathLst>
                <a:path h="1527200" w="11452800">
                  <a:moveTo>
                    <a:pt x="0" y="0"/>
                  </a:moveTo>
                  <a:lnTo>
                    <a:pt x="11452800" y="0"/>
                  </a:lnTo>
                  <a:lnTo>
                    <a:pt x="11452800" y="1527200"/>
                  </a:lnTo>
                  <a:lnTo>
                    <a:pt x="0" y="152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19050"/>
              <a:ext cx="11452800" cy="1546250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8640"/>
                </a:lnSpc>
              </a:pPr>
              <a:r>
                <a:rPr lang="en-US" b="true" sz="7200">
                  <a:solidFill>
                    <a:srgbClr val="EFEFE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Task Two</a:t>
              </a: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-2905564" y="2430630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6" id="36"/>
          <p:cNvGrpSpPr>
            <a:grpSpLocks noChangeAspect="true"/>
          </p:cNvGrpSpPr>
          <p:nvPr/>
        </p:nvGrpSpPr>
        <p:grpSpPr>
          <a:xfrm rot="0">
            <a:off x="6591600" y="2916266"/>
            <a:ext cx="5456622" cy="6265834"/>
            <a:chOff x="0" y="0"/>
            <a:chExt cx="7275496" cy="835444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7275449" cy="8354441"/>
            </a:xfrm>
            <a:custGeom>
              <a:avLst/>
              <a:gdLst/>
              <a:ahLst/>
              <a:cxnLst/>
              <a:rect r="r" b="b" t="t" l="l"/>
              <a:pathLst>
                <a:path h="8354441" w="7275449">
                  <a:moveTo>
                    <a:pt x="0" y="0"/>
                  </a:moveTo>
                  <a:lnTo>
                    <a:pt x="7275449" y="0"/>
                  </a:lnTo>
                  <a:lnTo>
                    <a:pt x="7275449" y="8354441"/>
                  </a:lnTo>
                  <a:lnTo>
                    <a:pt x="0" y="83544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38" id="38"/>
          <p:cNvGrpSpPr>
            <a:grpSpLocks noChangeAspect="true"/>
          </p:cNvGrpSpPr>
          <p:nvPr/>
        </p:nvGrpSpPr>
        <p:grpSpPr>
          <a:xfrm rot="0">
            <a:off x="13726171" y="584971"/>
            <a:ext cx="3349550" cy="672550"/>
            <a:chOff x="0" y="0"/>
            <a:chExt cx="4466067" cy="896733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4466082" cy="896747"/>
            </a:xfrm>
            <a:custGeom>
              <a:avLst/>
              <a:gdLst/>
              <a:ahLst/>
              <a:cxnLst/>
              <a:rect r="r" b="b" t="t" l="l"/>
              <a:pathLst>
                <a:path h="896747" w="4466082">
                  <a:moveTo>
                    <a:pt x="0" y="0"/>
                  </a:moveTo>
                  <a:lnTo>
                    <a:pt x="4466082" y="0"/>
                  </a:lnTo>
                  <a:lnTo>
                    <a:pt x="4466082" y="896747"/>
                  </a:lnTo>
                  <a:lnTo>
                    <a:pt x="0" y="8967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3" t="0" r="-3" b="1"/>
              </a:stretch>
            </a:blipFill>
          </p:spPr>
        </p:sp>
      </p:grpSp>
      <p:grpSp>
        <p:nvGrpSpPr>
          <p:cNvPr name="Group 40" id="40"/>
          <p:cNvGrpSpPr>
            <a:grpSpLocks noChangeAspect="true"/>
          </p:cNvGrpSpPr>
          <p:nvPr/>
        </p:nvGrpSpPr>
        <p:grpSpPr>
          <a:xfrm rot="0">
            <a:off x="11507922" y="-147704"/>
            <a:ext cx="2279500" cy="2279500"/>
            <a:chOff x="0" y="0"/>
            <a:chExt cx="3039333" cy="3039333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3039364" cy="3039364"/>
            </a:xfrm>
            <a:custGeom>
              <a:avLst/>
              <a:gdLst/>
              <a:ahLst/>
              <a:cxnLst/>
              <a:rect r="r" b="b" t="t" l="l"/>
              <a:pathLst>
                <a:path h="3039364" w="3039364">
                  <a:moveTo>
                    <a:pt x="0" y="0"/>
                  </a:moveTo>
                  <a:lnTo>
                    <a:pt x="3039364" y="0"/>
                  </a:lnTo>
                  <a:lnTo>
                    <a:pt x="3039364" y="3039364"/>
                  </a:lnTo>
                  <a:lnTo>
                    <a:pt x="0" y="30393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1" b="1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C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5525200" y="10126621"/>
            <a:ext cx="6286800" cy="999600"/>
            <a:chOff x="0" y="0"/>
            <a:chExt cx="8382400" cy="133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382381" cy="1332738"/>
            </a:xfrm>
            <a:custGeom>
              <a:avLst/>
              <a:gdLst/>
              <a:ahLst/>
              <a:cxnLst/>
              <a:rect r="r" b="b" t="t" l="l"/>
              <a:pathLst>
                <a:path h="1332738" w="8382381">
                  <a:moveTo>
                    <a:pt x="0" y="0"/>
                  </a:moveTo>
                  <a:lnTo>
                    <a:pt x="8382381" y="0"/>
                  </a:lnTo>
                  <a:lnTo>
                    <a:pt x="8382381" y="1332738"/>
                  </a:lnTo>
                  <a:lnTo>
                    <a:pt x="0" y="133273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32" id="32"/>
          <p:cNvSpPr/>
          <p:nvPr/>
        </p:nvSpPr>
        <p:spPr>
          <a:xfrm flipH="false" flipV="false" rot="0">
            <a:off x="-2905554" y="243062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3785103" y="5782270"/>
            <a:ext cx="10350636" cy="844950"/>
            <a:chOff x="0" y="0"/>
            <a:chExt cx="13800848" cy="11266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3800837" cy="1126617"/>
            </a:xfrm>
            <a:custGeom>
              <a:avLst/>
              <a:gdLst/>
              <a:ahLst/>
              <a:cxnLst/>
              <a:rect r="r" b="b" t="t" l="l"/>
              <a:pathLst>
                <a:path h="1126617" w="13800837">
                  <a:moveTo>
                    <a:pt x="0" y="0"/>
                  </a:moveTo>
                  <a:lnTo>
                    <a:pt x="13800837" y="0"/>
                  </a:lnTo>
                  <a:lnTo>
                    <a:pt x="13800837" y="1126617"/>
                  </a:lnTo>
                  <a:lnTo>
                    <a:pt x="0" y="11266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1"/>
              </a:stretch>
            </a:blip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13726171" y="475344"/>
            <a:ext cx="3349550" cy="672550"/>
            <a:chOff x="0" y="0"/>
            <a:chExt cx="4466067" cy="896733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4466082" cy="896747"/>
            </a:xfrm>
            <a:custGeom>
              <a:avLst/>
              <a:gdLst/>
              <a:ahLst/>
              <a:cxnLst/>
              <a:rect r="r" b="b" t="t" l="l"/>
              <a:pathLst>
                <a:path h="896747" w="4466082">
                  <a:moveTo>
                    <a:pt x="0" y="0"/>
                  </a:moveTo>
                  <a:lnTo>
                    <a:pt x="4466082" y="0"/>
                  </a:lnTo>
                  <a:lnTo>
                    <a:pt x="4466082" y="896747"/>
                  </a:lnTo>
                  <a:lnTo>
                    <a:pt x="0" y="8967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3" t="0" r="-3" b="1"/>
              </a:stretch>
            </a:blipFill>
          </p:spPr>
        </p:sp>
      </p:grpSp>
      <p:grpSp>
        <p:nvGrpSpPr>
          <p:cNvPr name="Group 37" id="37"/>
          <p:cNvGrpSpPr>
            <a:grpSpLocks noChangeAspect="true"/>
          </p:cNvGrpSpPr>
          <p:nvPr/>
        </p:nvGrpSpPr>
        <p:grpSpPr>
          <a:xfrm rot="0">
            <a:off x="11446671" y="-289304"/>
            <a:ext cx="2279500" cy="2279500"/>
            <a:chOff x="0" y="0"/>
            <a:chExt cx="3039333" cy="303933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3039364" cy="3039364"/>
            </a:xfrm>
            <a:custGeom>
              <a:avLst/>
              <a:gdLst/>
              <a:ahLst/>
              <a:cxnLst/>
              <a:rect r="r" b="b" t="t" l="l"/>
              <a:pathLst>
                <a:path h="3039364" w="3039364">
                  <a:moveTo>
                    <a:pt x="0" y="0"/>
                  </a:moveTo>
                  <a:lnTo>
                    <a:pt x="3039364" y="0"/>
                  </a:lnTo>
                  <a:lnTo>
                    <a:pt x="3039364" y="3039364"/>
                  </a:lnTo>
                  <a:lnTo>
                    <a:pt x="0" y="30393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1" b="1"/>
              </a:stretch>
            </a:blipFill>
          </p:spPr>
        </p:sp>
      </p:grpSp>
      <p:sp>
        <p:nvSpPr>
          <p:cNvPr name="Freeform 39" id="39"/>
          <p:cNvSpPr/>
          <p:nvPr/>
        </p:nvSpPr>
        <p:spPr>
          <a:xfrm flipH="false" flipV="false" rot="0">
            <a:off x="845121" y="3657377"/>
            <a:ext cx="16230600" cy="896168"/>
          </a:xfrm>
          <a:custGeom>
            <a:avLst/>
            <a:gdLst/>
            <a:ahLst/>
            <a:cxnLst/>
            <a:rect r="r" b="b" t="t" l="l"/>
            <a:pathLst>
              <a:path h="896168" w="16230600">
                <a:moveTo>
                  <a:pt x="0" y="0"/>
                </a:moveTo>
                <a:lnTo>
                  <a:pt x="16230600" y="0"/>
                </a:lnTo>
                <a:lnTo>
                  <a:pt x="16230600" y="896168"/>
                </a:lnTo>
                <a:lnTo>
                  <a:pt x="0" y="89616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56" y="2117468"/>
            <a:ext cx="5681086" cy="6271396"/>
          </a:xfrm>
          <a:custGeom>
            <a:avLst/>
            <a:gdLst/>
            <a:ahLst/>
            <a:cxnLst/>
            <a:rect r="r" b="b" t="t" l="l"/>
            <a:pathLst>
              <a:path h="6271396" w="5681086">
                <a:moveTo>
                  <a:pt x="0" y="0"/>
                </a:moveTo>
                <a:lnTo>
                  <a:pt x="5681086" y="0"/>
                </a:lnTo>
                <a:lnTo>
                  <a:pt x="5681086" y="6271396"/>
                </a:lnTo>
                <a:lnTo>
                  <a:pt x="0" y="62713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580742" y="3008919"/>
            <a:ext cx="14762400" cy="3936063"/>
            <a:chOff x="0" y="0"/>
            <a:chExt cx="19683200" cy="524808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9683200" cy="5248084"/>
            </a:xfrm>
            <a:custGeom>
              <a:avLst/>
              <a:gdLst/>
              <a:ahLst/>
              <a:cxnLst/>
              <a:rect r="r" b="b" t="t" l="l"/>
              <a:pathLst>
                <a:path h="5248084" w="19683200">
                  <a:moveTo>
                    <a:pt x="0" y="0"/>
                  </a:moveTo>
                  <a:lnTo>
                    <a:pt x="19683200" y="0"/>
                  </a:lnTo>
                  <a:lnTo>
                    <a:pt x="19683200" y="5248084"/>
                  </a:lnTo>
                  <a:lnTo>
                    <a:pt x="0" y="52480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9525"/>
              <a:ext cx="19683200" cy="525760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11519"/>
                </a:lnSpc>
              </a:pPr>
              <a:r>
                <a:rPr lang="en-US" b="true" sz="9600">
                  <a:solidFill>
                    <a:srgbClr val="EFC05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Come to the stage </a:t>
              </a:r>
            </a:p>
            <a:p>
              <a:pPr algn="ctr" rtl="true">
                <a:lnSpc>
                  <a:spcPts val="11519"/>
                </a:lnSpc>
              </a:pPr>
              <a:r>
                <a:rPr lang="ar-EG" b="true" sz="9600">
                  <a:solidFill>
                    <a:srgbClr val="EFC050"/>
                  </a:solidFill>
                  <a:latin typeface="Raleway Bold"/>
                  <a:ea typeface="Raleway Bold"/>
                  <a:cs typeface="Raleway Bold"/>
                  <a:sym typeface="Raleway Bold"/>
                  <a:rtl val="true"/>
                </a:rPr>
                <a:t>يا حلو (*_*)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86" y="2117470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636642" y="4809732"/>
            <a:ext cx="14762400" cy="1145400"/>
            <a:chOff x="0" y="0"/>
            <a:chExt cx="19683200" cy="15272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9683200" cy="1527200"/>
            </a:xfrm>
            <a:custGeom>
              <a:avLst/>
              <a:gdLst/>
              <a:ahLst/>
              <a:cxnLst/>
              <a:rect r="r" b="b" t="t" l="l"/>
              <a:pathLst>
                <a:path h="1527200" w="19683200">
                  <a:moveTo>
                    <a:pt x="0" y="0"/>
                  </a:moveTo>
                  <a:lnTo>
                    <a:pt x="19683200" y="0"/>
                  </a:lnTo>
                  <a:lnTo>
                    <a:pt x="19683200" y="1527200"/>
                  </a:lnTo>
                  <a:lnTo>
                    <a:pt x="0" y="152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9525"/>
              <a:ext cx="19683200" cy="15367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11519"/>
                </a:lnSpc>
              </a:pPr>
              <a:r>
                <a:rPr lang="en-US" b="true" sz="9600">
                  <a:solidFill>
                    <a:srgbClr val="EFC05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Conclusion 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86" y="2117470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762800" y="1934746"/>
            <a:ext cx="14762400" cy="6302350"/>
            <a:chOff x="0" y="0"/>
            <a:chExt cx="19683200" cy="840313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9683200" cy="8403133"/>
            </a:xfrm>
            <a:custGeom>
              <a:avLst/>
              <a:gdLst/>
              <a:ahLst/>
              <a:cxnLst/>
              <a:rect r="r" b="b" t="t" l="l"/>
              <a:pathLst>
                <a:path h="8403133" w="19683200">
                  <a:moveTo>
                    <a:pt x="0" y="0"/>
                  </a:moveTo>
                  <a:lnTo>
                    <a:pt x="19683200" y="0"/>
                  </a:lnTo>
                  <a:lnTo>
                    <a:pt x="19683200" y="8403133"/>
                  </a:lnTo>
                  <a:lnTo>
                    <a:pt x="0" y="84031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9525"/>
              <a:ext cx="19683200" cy="841265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11519"/>
                </a:lnSpc>
              </a:pPr>
              <a:r>
                <a:rPr lang="en-US" b="true" sz="9600">
                  <a:solidFill>
                    <a:srgbClr val="EFC05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Thanks for Your attention with us (☆▽☆) </a:t>
              </a:r>
            </a:p>
            <a:p>
              <a:pPr algn="ctr">
                <a:lnSpc>
                  <a:spcPts val="11519"/>
                </a:lnSpc>
              </a:pPr>
              <a:r>
                <a:rPr lang="en-US" b="true" sz="9600">
                  <a:solidFill>
                    <a:srgbClr val="EFC05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Have Good weekends with the tasks o(≧∀≦)o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C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259300" y="4654991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259300" y="4293541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259300" y="3932115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259300" y="3570691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259300" y="3209291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571000" y="4654991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571000" y="4293541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571000" y="3932115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571000" y="3570691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571000" y="3209291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4325265" y="1855821"/>
            <a:ext cx="2824800" cy="3217291"/>
            <a:chOff x="0" y="0"/>
            <a:chExt cx="3766400" cy="428972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766400" cy="4289721"/>
            </a:xfrm>
            <a:custGeom>
              <a:avLst/>
              <a:gdLst/>
              <a:ahLst/>
              <a:cxnLst/>
              <a:rect r="r" b="b" t="t" l="l"/>
              <a:pathLst>
                <a:path h="4289721" w="3766400">
                  <a:moveTo>
                    <a:pt x="0" y="0"/>
                  </a:moveTo>
                  <a:lnTo>
                    <a:pt x="3766400" y="0"/>
                  </a:lnTo>
                  <a:lnTo>
                    <a:pt x="3766400" y="4289721"/>
                  </a:lnTo>
                  <a:lnTo>
                    <a:pt x="0" y="42897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9525"/>
              <a:ext cx="3766400" cy="429924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9200"/>
                </a:lnSpc>
              </a:pPr>
              <a:r>
                <a:rPr lang="en-US" b="true" sz="16000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0</a:t>
              </a:r>
              <a:r>
                <a:rPr lang="en-US" b="true" sz="16000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2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6702682" y="4141141"/>
            <a:ext cx="8589600" cy="3217186"/>
            <a:chOff x="0" y="0"/>
            <a:chExt cx="11452800" cy="428958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1452800" cy="4289582"/>
            </a:xfrm>
            <a:custGeom>
              <a:avLst/>
              <a:gdLst/>
              <a:ahLst/>
              <a:cxnLst/>
              <a:rect r="r" b="b" t="t" l="l"/>
              <a:pathLst>
                <a:path h="4289582" w="11452800">
                  <a:moveTo>
                    <a:pt x="0" y="0"/>
                  </a:moveTo>
                  <a:lnTo>
                    <a:pt x="11452800" y="0"/>
                  </a:lnTo>
                  <a:lnTo>
                    <a:pt x="11452800" y="4289582"/>
                  </a:lnTo>
                  <a:lnTo>
                    <a:pt x="0" y="4289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0"/>
              <a:ext cx="11452800" cy="4289582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9197"/>
                </a:lnSpc>
              </a:pPr>
              <a:r>
                <a:rPr lang="en-US" b="true" sz="15997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Grid</a:t>
              </a: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1028700" y="2168450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7" id="37"/>
          <p:cNvGrpSpPr>
            <a:grpSpLocks noChangeAspect="true"/>
          </p:cNvGrpSpPr>
          <p:nvPr/>
        </p:nvGrpSpPr>
        <p:grpSpPr>
          <a:xfrm rot="0">
            <a:off x="13933833" y="692425"/>
            <a:ext cx="3349550" cy="672550"/>
            <a:chOff x="0" y="0"/>
            <a:chExt cx="4466067" cy="89673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4466082" cy="896747"/>
            </a:xfrm>
            <a:custGeom>
              <a:avLst/>
              <a:gdLst/>
              <a:ahLst/>
              <a:cxnLst/>
              <a:rect r="r" b="b" t="t" l="l"/>
              <a:pathLst>
                <a:path h="896747" w="4466082">
                  <a:moveTo>
                    <a:pt x="0" y="0"/>
                  </a:moveTo>
                  <a:lnTo>
                    <a:pt x="4466082" y="0"/>
                  </a:lnTo>
                  <a:lnTo>
                    <a:pt x="4466082" y="896747"/>
                  </a:lnTo>
                  <a:lnTo>
                    <a:pt x="0" y="8967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3" t="0" r="-3" b="1"/>
              </a:stretch>
            </a:blipFill>
          </p:spPr>
        </p:sp>
      </p:grpSp>
      <p:grpSp>
        <p:nvGrpSpPr>
          <p:cNvPr name="Group 39" id="39"/>
          <p:cNvGrpSpPr>
            <a:grpSpLocks noChangeAspect="true"/>
          </p:cNvGrpSpPr>
          <p:nvPr/>
        </p:nvGrpSpPr>
        <p:grpSpPr>
          <a:xfrm rot="0">
            <a:off x="11313808" y="-111050"/>
            <a:ext cx="2279500" cy="2279500"/>
            <a:chOff x="0" y="0"/>
            <a:chExt cx="3039333" cy="303933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3039364" cy="3039364"/>
            </a:xfrm>
            <a:custGeom>
              <a:avLst/>
              <a:gdLst/>
              <a:ahLst/>
              <a:cxnLst/>
              <a:rect r="r" b="b" t="t" l="l"/>
              <a:pathLst>
                <a:path h="3039364" w="3039364">
                  <a:moveTo>
                    <a:pt x="0" y="0"/>
                  </a:moveTo>
                  <a:lnTo>
                    <a:pt x="3039364" y="0"/>
                  </a:lnTo>
                  <a:lnTo>
                    <a:pt x="3039364" y="3039364"/>
                  </a:lnTo>
                  <a:lnTo>
                    <a:pt x="0" y="30393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1" b="1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56" y="2117468"/>
            <a:ext cx="5681086" cy="6271396"/>
          </a:xfrm>
          <a:custGeom>
            <a:avLst/>
            <a:gdLst/>
            <a:ahLst/>
            <a:cxnLst/>
            <a:rect r="r" b="b" t="t" l="l"/>
            <a:pathLst>
              <a:path h="6271396" w="5681086">
                <a:moveTo>
                  <a:pt x="0" y="0"/>
                </a:moveTo>
                <a:lnTo>
                  <a:pt x="5681086" y="0"/>
                </a:lnTo>
                <a:lnTo>
                  <a:pt x="5681086" y="6271396"/>
                </a:lnTo>
                <a:lnTo>
                  <a:pt x="0" y="62713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3228414" y="1925221"/>
            <a:ext cx="11831173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1"/>
              </a:lnSpc>
              <a:spcBef>
                <a:spcPct val="0"/>
              </a:spcBef>
            </a:pPr>
            <a:r>
              <a:rPr lang="en-US" b="true" sz="60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We’ve learned Flexbox, so why do we need CSS Grid?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298193" y="4202573"/>
            <a:ext cx="1388058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  <a:spcBef>
                <a:spcPct val="0"/>
              </a:spcBef>
            </a:pPr>
            <a:r>
              <a:rPr lang="en-US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-US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hink of Flexbox as arranging train cars on a track… and Grid as arranging buildings in a city.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662936" y="5859923"/>
            <a:ext cx="6515840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62" indent="-377831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Flexbox is one-dimensional (row or column at a time).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919465" y="5859923"/>
            <a:ext cx="7319019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Grid is two-dimensional (rows and columns at the same time).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919465" y="7105650"/>
            <a:ext cx="7483176" cy="215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Grid shines for full page layouts or components that require precise control of both dimensions.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694886" y="7105650"/>
            <a:ext cx="6837479" cy="215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62" indent="-377831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Flexbox is still great for aligning items in a single line or distributing space dynamically.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56" y="2117468"/>
            <a:ext cx="5681086" cy="6271396"/>
          </a:xfrm>
          <a:custGeom>
            <a:avLst/>
            <a:gdLst/>
            <a:ahLst/>
            <a:cxnLst/>
            <a:rect r="r" b="b" t="t" l="l"/>
            <a:pathLst>
              <a:path h="6271396" w="5681086">
                <a:moveTo>
                  <a:pt x="0" y="0"/>
                </a:moveTo>
                <a:lnTo>
                  <a:pt x="5681086" y="0"/>
                </a:lnTo>
                <a:lnTo>
                  <a:pt x="5681086" y="6271396"/>
                </a:lnTo>
                <a:lnTo>
                  <a:pt x="0" y="62713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340267" y="890031"/>
            <a:ext cx="4229017" cy="1690268"/>
            <a:chOff x="0" y="0"/>
            <a:chExt cx="5638689" cy="225369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5638689" cy="2253691"/>
            </a:xfrm>
            <a:custGeom>
              <a:avLst/>
              <a:gdLst/>
              <a:ahLst/>
              <a:cxnLst/>
              <a:rect r="r" b="b" t="t" l="l"/>
              <a:pathLst>
                <a:path h="2253691" w="5638689">
                  <a:moveTo>
                    <a:pt x="0" y="0"/>
                  </a:moveTo>
                  <a:lnTo>
                    <a:pt x="5638689" y="0"/>
                  </a:lnTo>
                  <a:lnTo>
                    <a:pt x="5638689" y="2253691"/>
                  </a:lnTo>
                  <a:lnTo>
                    <a:pt x="0" y="22536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9525"/>
              <a:ext cx="5638689" cy="2263216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10080"/>
                </a:lnSpc>
              </a:pPr>
              <a:r>
                <a:rPr lang="en-US" b="true" sz="8400">
                  <a:solidFill>
                    <a:srgbClr val="EFC05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Grid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3289656" y="2999399"/>
            <a:ext cx="12157800" cy="5689651"/>
            <a:chOff x="0" y="0"/>
            <a:chExt cx="16210400" cy="7586201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6210400" cy="7586201"/>
            </a:xfrm>
            <a:custGeom>
              <a:avLst/>
              <a:gdLst/>
              <a:ahLst/>
              <a:cxnLst/>
              <a:rect r="r" b="b" t="t" l="l"/>
              <a:pathLst>
                <a:path h="7586201" w="16210400">
                  <a:moveTo>
                    <a:pt x="0" y="0"/>
                  </a:moveTo>
                  <a:lnTo>
                    <a:pt x="16210400" y="0"/>
                  </a:lnTo>
                  <a:lnTo>
                    <a:pt x="16210400" y="7586201"/>
                  </a:lnTo>
                  <a:lnTo>
                    <a:pt x="0" y="758620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9525"/>
              <a:ext cx="16210400" cy="7595726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719"/>
                </a:lnSpc>
              </a:pPr>
              <a:r>
                <a:rPr lang="en-US" b="true" sz="55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1- Display</a:t>
              </a:r>
            </a:p>
            <a:p>
              <a:pPr algn="l">
                <a:lnSpc>
                  <a:spcPts val="6719"/>
                </a:lnSpc>
              </a:pPr>
              <a:r>
                <a:rPr lang="en-US" b="true" sz="55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2- Grid-template-columns</a:t>
              </a:r>
            </a:p>
            <a:p>
              <a:pPr algn="l">
                <a:lnSpc>
                  <a:spcPts val="6719"/>
                </a:lnSpc>
              </a:pPr>
              <a:r>
                <a:rPr lang="en-US" b="true" sz="55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3-grid-template-rows</a:t>
              </a:r>
            </a:p>
            <a:p>
              <a:pPr algn="l">
                <a:lnSpc>
                  <a:spcPts val="6719"/>
                </a:lnSpc>
              </a:pPr>
              <a:r>
                <a:rPr lang="en-US" b="true" sz="55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4-Grid-column</a:t>
              </a:r>
            </a:p>
            <a:p>
              <a:pPr algn="l">
                <a:lnSpc>
                  <a:spcPts val="6719"/>
                </a:lnSpc>
              </a:pPr>
              <a:r>
                <a:rPr lang="en-US" b="true" sz="55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5-Grid-row</a:t>
              </a:r>
            </a:p>
            <a:p>
              <a:pPr algn="l">
                <a:lnSpc>
                  <a:spcPts val="6719"/>
                </a:lnSpc>
              </a:pPr>
              <a:r>
                <a:rPr lang="en-US" b="true" sz="55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6-Grid-template-areas</a:t>
              </a:r>
            </a:p>
            <a:p>
              <a:pPr algn="l">
                <a:lnSpc>
                  <a:spcPts val="33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-772757" y="1154720"/>
            <a:ext cx="2909355" cy="1159508"/>
            <a:chOff x="0" y="0"/>
            <a:chExt cx="1019710" cy="4064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0" y="561999"/>
            <a:ext cx="1932855" cy="193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9"/>
              </a:lnSpc>
              <a:spcBef>
                <a:spcPct val="0"/>
              </a:spcBef>
            </a:pPr>
            <a:r>
              <a:rPr lang="en-US" b="true" sz="11235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66" y="2117478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2360143" y="560299"/>
            <a:ext cx="12157800" cy="1200531"/>
            <a:chOff x="0" y="0"/>
            <a:chExt cx="16210400" cy="160070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6210400" cy="1600708"/>
            </a:xfrm>
            <a:custGeom>
              <a:avLst/>
              <a:gdLst/>
              <a:ahLst/>
              <a:cxnLst/>
              <a:rect r="r" b="b" t="t" l="l"/>
              <a:pathLst>
                <a:path h="1600708" w="16210400">
                  <a:moveTo>
                    <a:pt x="0" y="0"/>
                  </a:moveTo>
                  <a:lnTo>
                    <a:pt x="16210400" y="0"/>
                  </a:lnTo>
                  <a:lnTo>
                    <a:pt x="16210400" y="1600708"/>
                  </a:lnTo>
                  <a:lnTo>
                    <a:pt x="0" y="16007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0"/>
              <a:ext cx="16210400" cy="160070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199"/>
                </a:lnSpc>
              </a:pPr>
              <a:r>
                <a:rPr lang="en-US" b="true" sz="59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Display : Grid</a:t>
              </a:r>
            </a:p>
          </p:txBody>
        </p:sp>
      </p:grpSp>
      <p:grpSp>
        <p:nvGrpSpPr>
          <p:cNvPr name="Group 34" id="34"/>
          <p:cNvGrpSpPr>
            <a:grpSpLocks noChangeAspect="true"/>
          </p:cNvGrpSpPr>
          <p:nvPr/>
        </p:nvGrpSpPr>
        <p:grpSpPr>
          <a:xfrm rot="0">
            <a:off x="1264436" y="2234655"/>
            <a:ext cx="9369049" cy="3277451"/>
            <a:chOff x="0" y="0"/>
            <a:chExt cx="10455757" cy="36576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0455783" cy="3657600"/>
            </a:xfrm>
            <a:custGeom>
              <a:avLst/>
              <a:gdLst/>
              <a:ahLst/>
              <a:cxnLst/>
              <a:rect r="r" b="b" t="t" l="l"/>
              <a:pathLst>
                <a:path h="3657600" w="10455783">
                  <a:moveTo>
                    <a:pt x="0" y="0"/>
                  </a:moveTo>
                  <a:lnTo>
                    <a:pt x="10455783" y="0"/>
                  </a:lnTo>
                  <a:lnTo>
                    <a:pt x="10455783" y="3657600"/>
                  </a:lnTo>
                  <a:lnTo>
                    <a:pt x="0" y="3657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36" id="36"/>
          <p:cNvGrpSpPr>
            <a:grpSpLocks noChangeAspect="true"/>
          </p:cNvGrpSpPr>
          <p:nvPr/>
        </p:nvGrpSpPr>
        <p:grpSpPr>
          <a:xfrm rot="0">
            <a:off x="1264436" y="5671564"/>
            <a:ext cx="9369049" cy="3520061"/>
            <a:chOff x="0" y="0"/>
            <a:chExt cx="11393000" cy="428048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1393043" cy="4280535"/>
            </a:xfrm>
            <a:custGeom>
              <a:avLst/>
              <a:gdLst/>
              <a:ahLst/>
              <a:cxnLst/>
              <a:rect r="r" b="b" t="t" l="l"/>
              <a:pathLst>
                <a:path h="4280535" w="11393043">
                  <a:moveTo>
                    <a:pt x="0" y="0"/>
                  </a:moveTo>
                  <a:lnTo>
                    <a:pt x="11393043" y="0"/>
                  </a:lnTo>
                  <a:lnTo>
                    <a:pt x="11393043" y="4280535"/>
                  </a:lnTo>
                  <a:lnTo>
                    <a:pt x="0" y="42805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1"/>
              </a:stretch>
            </a:blipFill>
          </p:spPr>
        </p:sp>
      </p:grpSp>
      <p:grpSp>
        <p:nvGrpSpPr>
          <p:cNvPr name="Group 38" id="38"/>
          <p:cNvGrpSpPr>
            <a:grpSpLocks noChangeAspect="true"/>
          </p:cNvGrpSpPr>
          <p:nvPr/>
        </p:nvGrpSpPr>
        <p:grpSpPr>
          <a:xfrm rot="0">
            <a:off x="11157505" y="962025"/>
            <a:ext cx="5028081" cy="8229600"/>
            <a:chOff x="0" y="0"/>
            <a:chExt cx="6620901" cy="10836613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620891" cy="10836656"/>
            </a:xfrm>
            <a:custGeom>
              <a:avLst/>
              <a:gdLst/>
              <a:ahLst/>
              <a:cxnLst/>
              <a:rect r="r" b="b" t="t" l="l"/>
              <a:pathLst>
                <a:path h="10836656" w="6620891">
                  <a:moveTo>
                    <a:pt x="0" y="0"/>
                  </a:moveTo>
                  <a:lnTo>
                    <a:pt x="6620891" y="0"/>
                  </a:lnTo>
                  <a:lnTo>
                    <a:pt x="6620891" y="10836656"/>
                  </a:lnTo>
                  <a:lnTo>
                    <a:pt x="0" y="108366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-772757" y="572823"/>
            <a:ext cx="2909355" cy="1159508"/>
            <a:chOff x="0" y="0"/>
            <a:chExt cx="1019710" cy="4064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0" y="-19897"/>
            <a:ext cx="1932855" cy="193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9"/>
              </a:lnSpc>
              <a:spcBef>
                <a:spcPct val="0"/>
              </a:spcBef>
            </a:pPr>
            <a:r>
              <a:rPr lang="en-US" b="true" sz="11235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76" y="2117474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2360143" y="1915696"/>
            <a:ext cx="12157800" cy="1145400"/>
            <a:chOff x="0" y="0"/>
            <a:chExt cx="16210400" cy="15272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6210400" cy="1527200"/>
            </a:xfrm>
            <a:custGeom>
              <a:avLst/>
              <a:gdLst/>
              <a:ahLst/>
              <a:cxnLst/>
              <a:rect r="r" b="b" t="t" l="l"/>
              <a:pathLst>
                <a:path h="1527200" w="16210400">
                  <a:moveTo>
                    <a:pt x="0" y="0"/>
                  </a:moveTo>
                  <a:lnTo>
                    <a:pt x="16210400" y="0"/>
                  </a:lnTo>
                  <a:lnTo>
                    <a:pt x="16210400" y="1527200"/>
                  </a:lnTo>
                  <a:lnTo>
                    <a:pt x="0" y="152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9525"/>
              <a:ext cx="16210400" cy="15367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719"/>
                </a:lnSpc>
              </a:pPr>
              <a:r>
                <a:rPr lang="en-US" b="true" sz="55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Grid-template-columns</a:t>
              </a: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3835425" y="3203971"/>
            <a:ext cx="10617150" cy="450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55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1-fixed-width Columns</a:t>
            </a:r>
          </a:p>
          <a:p>
            <a:pPr algn="l">
              <a:lnSpc>
                <a:spcPts val="6719"/>
              </a:lnSpc>
            </a:pPr>
            <a:r>
              <a:rPr lang="en-US" b="true" sz="55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2-Flexible Columns</a:t>
            </a:r>
          </a:p>
          <a:p>
            <a:pPr algn="l">
              <a:lnSpc>
                <a:spcPts val="6719"/>
              </a:lnSpc>
            </a:pPr>
            <a:r>
              <a:rPr lang="en-US" b="true" sz="55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3-repeat Syntax </a:t>
            </a:r>
          </a:p>
          <a:p>
            <a:pPr algn="l">
              <a:lnSpc>
                <a:spcPts val="6719"/>
              </a:lnSpc>
            </a:pPr>
            <a:r>
              <a:rPr lang="en-US" b="true" sz="55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4- Auto Columns</a:t>
            </a:r>
          </a:p>
          <a:p>
            <a:pPr algn="l">
              <a:lnSpc>
                <a:spcPts val="6719"/>
              </a:lnSpc>
            </a:pPr>
            <a:r>
              <a:rPr lang="en-US" b="true" sz="55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5- Min and Max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2360143" y="560299"/>
            <a:ext cx="12157800" cy="1200531"/>
            <a:chOff x="0" y="0"/>
            <a:chExt cx="16210400" cy="160070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6210400" cy="1600708"/>
            </a:xfrm>
            <a:custGeom>
              <a:avLst/>
              <a:gdLst/>
              <a:ahLst/>
              <a:cxnLst/>
              <a:rect r="r" b="b" t="t" l="l"/>
              <a:pathLst>
                <a:path h="1600708" w="16210400">
                  <a:moveTo>
                    <a:pt x="0" y="0"/>
                  </a:moveTo>
                  <a:lnTo>
                    <a:pt x="16210400" y="0"/>
                  </a:lnTo>
                  <a:lnTo>
                    <a:pt x="16210400" y="1600708"/>
                  </a:lnTo>
                  <a:lnTo>
                    <a:pt x="0" y="16007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0"/>
              <a:ext cx="16210400" cy="160070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199"/>
                </a:lnSpc>
              </a:pPr>
              <a:r>
                <a:rPr lang="en-US" b="true" sz="59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Grid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-772757" y="572823"/>
            <a:ext cx="2909355" cy="1159508"/>
            <a:chOff x="0" y="0"/>
            <a:chExt cx="1019710" cy="4064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0" y="-19897"/>
            <a:ext cx="1932855" cy="193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9"/>
              </a:lnSpc>
              <a:spcBef>
                <a:spcPct val="0"/>
              </a:spcBef>
            </a:pPr>
            <a:r>
              <a:rPr lang="en-US" b="true" sz="11235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DAGv6ILcp3U</dc:identifier>
  <dcterms:modified xsi:type="dcterms:W3CDTF">2011-08-01T06:04:30Z</dcterms:modified>
  <cp:revision>1</cp:revision>
  <dc:title>Session Four (1).pptx</dc:title>
</cp:coreProperties>
</file>