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8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0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7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35E9-05CC-4651-B72A-A9DA5A8CBC8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FCE4-65BE-4FDF-A9F8-C1B088B88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8155"/>
            <a:ext cx="9144000" cy="2173185"/>
          </a:xfrm>
        </p:spPr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&lt;&lt;</a:t>
            </a:r>
            <a:r>
              <a:rPr lang="en-US" dirty="0" err="1" smtClean="0"/>
              <a:t>EchkerpFromKarpov</a:t>
            </a:r>
            <a:r>
              <a:rPr lang="en-US" dirty="0" smtClean="0"/>
              <a:t>&gt;&gt;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42660" y="4263242"/>
            <a:ext cx="4825340" cy="994558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Рытков</a:t>
            </a:r>
            <a:r>
              <a:rPr lang="ru-RU" dirty="0" smtClean="0"/>
              <a:t>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управляете бойцом спецназа, в вашем распоряжении имеется автомат (с одиночным режимом стрельбы), 1000 здоровья и 1000 выносливости. Вам необходимо проходить уровни, уничтожая противников. Количество противников зависит от уровня.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написана на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 err="1" smtClean="0"/>
              <a:t>лаунчера</a:t>
            </a:r>
            <a:r>
              <a:rPr lang="ru-RU" dirty="0" smtClean="0"/>
              <a:t> используется </a:t>
            </a:r>
            <a:r>
              <a:rPr lang="en-US" dirty="0" smtClean="0"/>
              <a:t>pyqt5</a:t>
            </a:r>
          </a:p>
          <a:p>
            <a:r>
              <a:rPr lang="ru-RU" dirty="0" smtClean="0"/>
              <a:t>Для сохранения уровня и имени используется </a:t>
            </a:r>
            <a:r>
              <a:rPr lang="en-US" dirty="0" smtClean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8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реализовано много классов, например </a:t>
            </a:r>
            <a:r>
              <a:rPr lang="en-US" dirty="0" smtClean="0"/>
              <a:t>Player, Enemy, Boss, UI </a:t>
            </a:r>
            <a:r>
              <a:rPr lang="ru-RU" dirty="0" smtClean="0"/>
              <a:t>и др.</a:t>
            </a:r>
          </a:p>
          <a:p>
            <a:r>
              <a:rPr lang="ru-RU" dirty="0" smtClean="0"/>
              <a:t>Враги двигаются хаотично, из-за чего сложно предугадать их маршрут.</a:t>
            </a:r>
          </a:p>
          <a:p>
            <a:r>
              <a:rPr lang="ru-RU" dirty="0" smtClean="0"/>
              <a:t>У персонажа под управлением персонажа есть параметры здоровья, выносливости, количество патронов</a:t>
            </a:r>
          </a:p>
          <a:p>
            <a:r>
              <a:rPr lang="ru-RU" dirty="0" smtClean="0"/>
              <a:t>Патроны можно подбирать из ящиков, появляющихся на поле боя.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47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будущих обновлениях игры можно добавить различные виды вооружения, разные виды брони, большее количество типов противника.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137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&lt;&lt;EchkerpFromKarpov&gt;&gt;</vt:lpstr>
      <vt:lpstr>Суть игры</vt:lpstr>
      <vt:lpstr>Описание реализации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&lt;&lt;EchkerpFromKarpov&gt;&gt;</dc:title>
  <dc:creator>student</dc:creator>
  <cp:lastModifiedBy>student</cp:lastModifiedBy>
  <cp:revision>2</cp:revision>
  <dcterms:created xsi:type="dcterms:W3CDTF">2023-01-27T14:26:47Z</dcterms:created>
  <dcterms:modified xsi:type="dcterms:W3CDTF">2023-01-27T14:39:10Z</dcterms:modified>
</cp:coreProperties>
</file>