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791" r:id="rId2"/>
  </p:sldMasterIdLst>
  <p:notesMasterIdLst>
    <p:notesMasterId r:id="rId14"/>
  </p:notesMasterIdLst>
  <p:handoutMasterIdLst>
    <p:handoutMasterId r:id="rId15"/>
  </p:handoutMasterIdLst>
  <p:sldIdLst>
    <p:sldId id="1263" r:id="rId3"/>
    <p:sldId id="1262" r:id="rId4"/>
    <p:sldId id="1264" r:id="rId5"/>
    <p:sldId id="1267" r:id="rId6"/>
    <p:sldId id="1268" r:id="rId7"/>
    <p:sldId id="1266" r:id="rId8"/>
    <p:sldId id="1272" r:id="rId9"/>
    <p:sldId id="1273" r:id="rId10"/>
    <p:sldId id="1274" r:id="rId11"/>
    <p:sldId id="1269" r:id="rId12"/>
    <p:sldId id="1271" r:id="rId13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ers" id="{D4748149-DF46-4256-99CE-7B73BB77FFDA}">
          <p14:sldIdLst>
            <p14:sldId id="1263"/>
            <p14:sldId id="1262"/>
            <p14:sldId id="1264"/>
            <p14:sldId id="1267"/>
            <p14:sldId id="1268"/>
          </p14:sldIdLst>
        </p14:section>
        <p14:section name="About us" id="{6E524DC3-D09B-4864-8C70-3B50ABA7BF86}">
          <p14:sldIdLst>
            <p14:sldId id="1266"/>
            <p14:sldId id="1272"/>
            <p14:sldId id="1273"/>
            <p14:sldId id="1274"/>
            <p14:sldId id="1269"/>
            <p14:sldId id="1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44" userDrawn="1">
          <p15:clr>
            <a:srgbClr val="A4A3A4"/>
          </p15:clr>
        </p15:guide>
        <p15:guide id="2" pos="770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D5B73"/>
    <a:srgbClr val="272E3A"/>
    <a:srgbClr val="C1C9D5"/>
    <a:srgbClr val="E6E9EE"/>
    <a:srgbClr val="000000"/>
    <a:srgbClr val="E7C8B1"/>
    <a:srgbClr val="A17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94717" autoAdjust="0"/>
  </p:normalViewPr>
  <p:slideViewPr>
    <p:cSldViewPr snapToGrid="0">
      <p:cViewPr>
        <p:scale>
          <a:sx n="33" d="100"/>
          <a:sy n="33" d="100"/>
        </p:scale>
        <p:origin x="24" y="786"/>
      </p:cViewPr>
      <p:guideLst>
        <p:guide orient="horz" pos="4344"/>
        <p:guide pos="77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1998" y="102"/>
      </p:cViewPr>
      <p:guideLst/>
    </p:cSldViewPr>
  </p:notes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C235F-DE95-4B6E-8F79-72479EFDEF50}" type="datetimeFigureOut">
              <a:rPr lang="en-US" smtClean="0"/>
              <a:t>13/02/2020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A279F-45B7-48F9-A111-18D9914F3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3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E4EF3-7FAC-4AF9-AF98-E30F6AD30461}" type="datetimeFigureOut">
              <a:rPr lang="en-US" smtClean="0"/>
              <a:t>13/02/2020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2A053-9E28-4D4C-B446-3C281473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6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2A053-9E28-4D4C-B446-3C2814735B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42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756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-Morph-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3255195" y="3271046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2731430" y="3271047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24387175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30296344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36205513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819096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-Morph-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2502830" y="3271046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24387175" y="3271047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30296343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36205512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42114681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731256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1D6E6F-1A6B-45CF-B9D7-D9761B246E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699797" y="3423139"/>
            <a:ext cx="5720861" cy="7127631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1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3DD1C2-C46F-4111-8691-AF13BE6E39C6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2183524" y="3983089"/>
            <a:ext cx="5720861" cy="7127631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1D6E6F-1A6B-45CF-B9D7-D9761B246E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26942" y="3983089"/>
            <a:ext cx="5720861" cy="7127631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4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68464A-15E7-4D9B-AD60-34512335592F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2765468" y="3979282"/>
            <a:ext cx="5144364" cy="7083816"/>
          </a:xfrm>
          <a:custGeom>
            <a:avLst/>
            <a:gdLst>
              <a:gd name="connsiteX0" fmla="*/ 0 w 5144364"/>
              <a:gd name="connsiteY0" fmla="*/ 0 h 7083816"/>
              <a:gd name="connsiteX1" fmla="*/ 5144364 w 5144364"/>
              <a:gd name="connsiteY1" fmla="*/ 0 h 7083816"/>
              <a:gd name="connsiteX2" fmla="*/ 5144364 w 5144364"/>
              <a:gd name="connsiteY2" fmla="*/ 7083816 h 7083816"/>
              <a:gd name="connsiteX3" fmla="*/ 0 w 5144364"/>
              <a:gd name="connsiteY3" fmla="*/ 7083816 h 708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4364" h="7083816">
                <a:moveTo>
                  <a:pt x="0" y="0"/>
                </a:moveTo>
                <a:lnTo>
                  <a:pt x="5144364" y="0"/>
                </a:lnTo>
                <a:lnTo>
                  <a:pt x="5144364" y="7083816"/>
                </a:lnTo>
                <a:lnTo>
                  <a:pt x="0" y="7083816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46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86C5A2-21C0-4124-8346-6F4224A77D4D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119805" y="3442446"/>
            <a:ext cx="5889724" cy="3281082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4598808 w 5889724"/>
              <a:gd name="connsiteY3" fmla="*/ 3281082 h 3281082"/>
              <a:gd name="connsiteX4" fmla="*/ 726142 w 5889724"/>
              <a:gd name="connsiteY4" fmla="*/ 3281082 h 3281082"/>
              <a:gd name="connsiteX5" fmla="*/ 0 w 5889724"/>
              <a:gd name="connsiteY5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4598808" y="3281082"/>
                </a:lnTo>
                <a:lnTo>
                  <a:pt x="726142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227DA8D-2981-4111-A228-A72FCA3F970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700958" y="3442446"/>
            <a:ext cx="5889724" cy="3281082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0 w 5889724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6C2B7F-79ED-47F6-8F62-450E015B464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6282113" y="3442446"/>
            <a:ext cx="5889723" cy="3281082"/>
          </a:xfrm>
          <a:custGeom>
            <a:avLst/>
            <a:gdLst>
              <a:gd name="connsiteX0" fmla="*/ 0 w 5889723"/>
              <a:gd name="connsiteY0" fmla="*/ 0 h 3281082"/>
              <a:gd name="connsiteX1" fmla="*/ 5889723 w 5889723"/>
              <a:gd name="connsiteY1" fmla="*/ 0 h 3281082"/>
              <a:gd name="connsiteX2" fmla="*/ 5889723 w 5889723"/>
              <a:gd name="connsiteY2" fmla="*/ 3281082 h 3281082"/>
              <a:gd name="connsiteX3" fmla="*/ 0 w 5889723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3" h="3281082">
                <a:moveTo>
                  <a:pt x="0" y="0"/>
                </a:moveTo>
                <a:lnTo>
                  <a:pt x="5889723" y="0"/>
                </a:lnTo>
                <a:lnTo>
                  <a:pt x="5889723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3D70656-C88E-47A8-AF4E-6796ABD0376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72376" y="2962656"/>
            <a:ext cx="4449620" cy="3760873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C696FB3-7798-452D-A70D-9F9025FD10F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5320576" y="2962656"/>
            <a:ext cx="4449620" cy="3760873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0011766-26D5-4106-9378-06DEFFB04B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968776" y="2962656"/>
            <a:ext cx="4449620" cy="3760873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A1BFBE-A9BC-46DF-B192-ABC87F485EC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4616977" y="2962656"/>
            <a:ext cx="4449619" cy="3760873"/>
          </a:xfrm>
          <a:custGeom>
            <a:avLst/>
            <a:gdLst>
              <a:gd name="connsiteX0" fmla="*/ 0 w 4449619"/>
              <a:gd name="connsiteY0" fmla="*/ 0 h 3760873"/>
              <a:gd name="connsiteX1" fmla="*/ 4449619 w 4449619"/>
              <a:gd name="connsiteY1" fmla="*/ 0 h 3760873"/>
              <a:gd name="connsiteX2" fmla="*/ 4449619 w 4449619"/>
              <a:gd name="connsiteY2" fmla="*/ 3760873 h 3760873"/>
              <a:gd name="connsiteX3" fmla="*/ 0 w 4449619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19" h="3760873">
                <a:moveTo>
                  <a:pt x="0" y="0"/>
                </a:moveTo>
                <a:lnTo>
                  <a:pt x="4449619" y="0"/>
                </a:lnTo>
                <a:lnTo>
                  <a:pt x="4449619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B7D466C-A520-4902-99C4-B78E98A6E6C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19265175" y="2962656"/>
            <a:ext cx="4449620" cy="3760873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2DED6899-EE35-4C9F-85BC-2800893A7A0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201861" y="382904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C8CD014F-DCFE-440B-9C46-DE5E50FC1AC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8859836" y="382904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F25211DE-2900-41DB-94E0-DADC7578762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517811" y="382904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51C6DB-32A3-4464-AE10-5633A7CE53C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2201861" y="6524624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B30DC47F-8DF3-4F33-B1B6-FF730859D68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859836" y="6524624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8F4643DF-0111-4FA8-BE96-A6CE1DA67C8F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5517811" y="6524624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095EDDFA-6EB5-48D5-94C9-9CC6B10491F1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2201861" y="922019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97A33113-4109-4E55-A5EC-1DD0D9F09F4F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859836" y="922019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C9EBD72A-C4D9-488C-8B28-C748536236DA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5517811" y="922019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BA24CCC-EDF0-4391-BDAD-5A1AC3C41ED2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6317" y="37642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A8C50DEA-9D79-44F2-8F00-34CE2DFBB10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684167" y="37642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7C511FA-F714-464A-AC1B-9514AED5E82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42017" y="37642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9CD4A1BF-2AF8-4D45-921D-BCC41796000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999867" y="37642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610A3D6E-C358-439C-8B8A-28D7DA56AB33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1026317" y="690752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B176FB6D-30B1-4A91-BF7B-E0B3AC30EFB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6684167" y="690752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F6FEED80-41F9-45B8-810F-A371D8C9E3AC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2342017" y="690752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6D041EF4-D5CD-4126-B32F-5971C6FA721C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7999867" y="690752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CEE5E17D-B267-4245-B058-59B9515089D4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26317" y="100507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6CBC3CA6-B6A2-4EEB-9A63-B3A2ED1EA40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6684167" y="100507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49975133-13E9-47E2-B89B-39D855512B9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2342017" y="100507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63CF676C-B8B6-4C40-91EF-D8B604B3000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999867" y="100507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3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932485" y="33341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6B722B3-CFC5-45EA-9ED6-3E100F31BD1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2952785" y="33341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932485" y="82109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9D065CD-90D1-4F95-954E-57604EA9B4A1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2952785" y="82109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892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932485" y="33341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932485" y="82109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99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63609" y="3523729"/>
            <a:ext cx="4966322" cy="67056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094820" y="3523729"/>
            <a:ext cx="4966322" cy="67056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26031" y="3523729"/>
            <a:ext cx="4966322" cy="67056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34B1061-2D91-4253-9DCF-0987EC9BF3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557243" y="3523729"/>
            <a:ext cx="4966320" cy="6705600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63609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094820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26031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34B1061-2D91-4253-9DCF-0987EC9BF3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557243" y="3210365"/>
            <a:ext cx="4966320" cy="8925154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 p14:presetBounceEnd="48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 p14:presetBounceEnd="48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488822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720033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4951244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2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38000" decel="62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99215" y="2395424"/>
            <a:ext cx="4966322" cy="779744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80F5ECF-FA0D-41F4-BED6-8DC0A070043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120144" y="2395424"/>
            <a:ext cx="4966322" cy="779744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DFE8DDD-E08B-487F-939D-C82BD1C71F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41073" y="2395424"/>
            <a:ext cx="4966322" cy="779744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B6A14B1-5BD5-4CA2-86FC-A299F612707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562002" y="2395424"/>
            <a:ext cx="4966322" cy="779744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38000" decel="6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38000" decel="62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4B8AA38-6F73-4586-B483-53523EF1116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373163" y="3657599"/>
            <a:ext cx="4697555" cy="2931460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5ECBCE-7512-4811-A88A-61113AE75F7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020927" y="3657599"/>
            <a:ext cx="4697555" cy="2931460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A89E65B-19FF-4927-98A8-4E005823E9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668691" y="3657599"/>
            <a:ext cx="4697556" cy="2931460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DCF3998-E81D-49D7-B078-F19837D4418B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8316455" y="3657599"/>
            <a:ext cx="4697556" cy="2931460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827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4B8AA38-6F73-4586-B483-53523EF1116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407966" y="4049043"/>
            <a:ext cx="5684042" cy="3547067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5ECBCE-7512-4811-A88A-61113AE75F7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324672" y="4049043"/>
            <a:ext cx="5684042" cy="3547067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A89E65B-19FF-4927-98A8-4E005823E9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41378" y="4049043"/>
            <a:ext cx="5684043" cy="3547067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741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82587" y="2312893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137493" y="2312893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92399" y="2312893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A7E1B70-4896-4420-9B1A-59968879189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647305" y="2312893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6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410634" y="2474257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665540" y="2474257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4920446" y="2474257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921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640540" y="3073774"/>
            <a:ext cx="10596282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629835A-B777-47DB-A9E0-41743E09CD8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2518558" y="3073774"/>
            <a:ext cx="10596282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886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80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1110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41294" y="887505"/>
            <a:ext cx="17626904" cy="11214847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13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80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224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_Course_Module_Lesson_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6712036" y="296863"/>
            <a:ext cx="10963103" cy="643209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697175" y="7111452"/>
            <a:ext cx="22979254" cy="8756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97175" y="8149261"/>
            <a:ext cx="22979254" cy="8756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97175" y="9203494"/>
            <a:ext cx="22979254" cy="8756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574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730250"/>
            <a:ext cx="23063200" cy="136948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711200" y="2370138"/>
            <a:ext cx="23063200" cy="100927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577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3238500" y="3770537"/>
            <a:ext cx="7757745" cy="4365278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244148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icture Placeholder 29"/>
          <p:cNvSpPr>
            <a:spLocks noGrp="1"/>
          </p:cNvSpPr>
          <p:nvPr>
            <p:ph type="pic" sz="quarter" idx="11" hasCustomPrompt="1"/>
          </p:nvPr>
        </p:nvSpPr>
        <p:spPr>
          <a:xfrm>
            <a:off x="10385649" y="2901950"/>
            <a:ext cx="3615876" cy="7867649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54" name="Picture Placeholder 53"/>
          <p:cNvSpPr>
            <a:spLocks noGrp="1"/>
          </p:cNvSpPr>
          <p:nvPr>
            <p:ph type="pic" sz="quarter" idx="12" hasCustomPrompt="1"/>
          </p:nvPr>
        </p:nvSpPr>
        <p:spPr>
          <a:xfrm>
            <a:off x="6562067" y="4839336"/>
            <a:ext cx="2291080" cy="4065270"/>
          </a:xfrm>
          <a:custGeom>
            <a:avLst/>
            <a:gdLst>
              <a:gd name="connsiteX0" fmla="*/ 0 w 2291080"/>
              <a:gd name="connsiteY0" fmla="*/ 0 h 4065270"/>
              <a:gd name="connsiteX1" fmla="*/ 2291080 w 2291080"/>
              <a:gd name="connsiteY1" fmla="*/ 0 h 4065270"/>
              <a:gd name="connsiteX2" fmla="*/ 2291080 w 2291080"/>
              <a:gd name="connsiteY2" fmla="*/ 4065270 h 4065270"/>
              <a:gd name="connsiteX3" fmla="*/ 0 w 2291080"/>
              <a:gd name="connsiteY3" fmla="*/ 4065270 h 406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1080" h="4065270">
                <a:moveTo>
                  <a:pt x="0" y="0"/>
                </a:moveTo>
                <a:lnTo>
                  <a:pt x="2291080" y="0"/>
                </a:lnTo>
                <a:lnTo>
                  <a:pt x="2291080" y="4065270"/>
                </a:lnTo>
                <a:lnTo>
                  <a:pt x="0" y="406527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56" name="Picture Placeholder 55"/>
          <p:cNvSpPr>
            <a:spLocks noGrp="1"/>
          </p:cNvSpPr>
          <p:nvPr>
            <p:ph type="pic" sz="quarter" idx="13" hasCustomPrompt="1"/>
          </p:nvPr>
        </p:nvSpPr>
        <p:spPr>
          <a:xfrm>
            <a:off x="15408695" y="4474369"/>
            <a:ext cx="2678747" cy="4774247"/>
          </a:xfrm>
          <a:custGeom>
            <a:avLst/>
            <a:gdLst>
              <a:gd name="connsiteX0" fmla="*/ 0 w 2678747"/>
              <a:gd name="connsiteY0" fmla="*/ 0 h 4774247"/>
              <a:gd name="connsiteX1" fmla="*/ 2678747 w 2678747"/>
              <a:gd name="connsiteY1" fmla="*/ 0 h 4774247"/>
              <a:gd name="connsiteX2" fmla="*/ 2678747 w 2678747"/>
              <a:gd name="connsiteY2" fmla="*/ 4774247 h 4774247"/>
              <a:gd name="connsiteX3" fmla="*/ 0 w 2678747"/>
              <a:gd name="connsiteY3" fmla="*/ 4774247 h 4774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8747" h="4774247">
                <a:moveTo>
                  <a:pt x="0" y="0"/>
                </a:moveTo>
                <a:lnTo>
                  <a:pt x="2678747" y="0"/>
                </a:lnTo>
                <a:lnTo>
                  <a:pt x="2678747" y="4774247"/>
                </a:lnTo>
                <a:lnTo>
                  <a:pt x="0" y="4774247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168623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6667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6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  <p:bldP spid="54" grpId="0" animBg="1"/>
          <p:bldP spid="5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  <p:bldP spid="54" grpId="0" animBg="1"/>
          <p:bldP spid="56" grpId="0" animBg="1"/>
        </p:bldLst>
      </p:timing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102AE05-6D17-458D-8465-B3FC5393C77D}"/>
              </a:ext>
            </a:extLst>
          </p:cNvPr>
          <p:cNvSpPr/>
          <p:nvPr userDrawn="1"/>
        </p:nvSpPr>
        <p:spPr>
          <a:xfrm>
            <a:off x="0" y="0"/>
            <a:ext cx="24387175" cy="13716000"/>
          </a:xfrm>
          <a:prstGeom prst="rect">
            <a:avLst/>
          </a:prstGeom>
          <a:gradFill>
            <a:gsLst>
              <a:gs pos="0">
                <a:schemeClr val="accent1">
                  <a:alpha val="58000"/>
                </a:schemeClr>
              </a:gs>
              <a:gs pos="100000">
                <a:schemeClr val="tx2">
                  <a:lumMod val="100000"/>
                  <a:alpha val="67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EEC57E5-E254-45F1-8F50-68D3E3B4902F}"/>
              </a:ext>
            </a:extLst>
          </p:cNvPr>
          <p:cNvSpPr txBox="1">
            <a:spLocks/>
          </p:cNvSpPr>
          <p:nvPr userDrawn="1"/>
        </p:nvSpPr>
        <p:spPr>
          <a:xfrm>
            <a:off x="1244015" y="12860498"/>
            <a:ext cx="247493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000" smtClean="0">
                <a:solidFill>
                  <a:srgbClr val="FFFFFF"/>
                </a:solidFill>
              </a:rPr>
              <a:pPr algn="ctr"/>
              <a:t>‹#›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E92A23-A1C6-4571-9DF4-49EAA72A442E}"/>
              </a:ext>
            </a:extLst>
          </p:cNvPr>
          <p:cNvSpPr/>
          <p:nvPr userDrawn="1"/>
        </p:nvSpPr>
        <p:spPr>
          <a:xfrm>
            <a:off x="1072028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15EBE6-FAEA-4EB3-A723-088E4D2FADC4}"/>
              </a:ext>
            </a:extLst>
          </p:cNvPr>
          <p:cNvSpPr/>
          <p:nvPr userDrawn="1"/>
        </p:nvSpPr>
        <p:spPr>
          <a:xfrm>
            <a:off x="297699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9C3FC98-5797-49A1-AC8F-88233A617140}"/>
              </a:ext>
            </a:extLst>
          </p:cNvPr>
          <p:cNvSpPr/>
          <p:nvPr userDrawn="1"/>
        </p:nvSpPr>
        <p:spPr>
          <a:xfrm rot="2700000">
            <a:off x="554840" y="13071912"/>
            <a:ext cx="159968" cy="159968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626E1C-4BCC-495F-9763-6C99572ACF14}"/>
              </a:ext>
            </a:extLst>
          </p:cNvPr>
          <p:cNvSpPr/>
          <p:nvPr userDrawn="1"/>
        </p:nvSpPr>
        <p:spPr>
          <a:xfrm rot="10800000">
            <a:off x="1846356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6B04E42F-1D42-448A-9518-02B6614D0AB3}"/>
              </a:ext>
            </a:extLst>
          </p:cNvPr>
          <p:cNvSpPr/>
          <p:nvPr userDrawn="1"/>
        </p:nvSpPr>
        <p:spPr>
          <a:xfrm rot="13500000">
            <a:off x="2020714" y="13071912"/>
            <a:ext cx="159968" cy="159968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5136F5-C351-4C68-8D8D-FA42FA2D2F48}"/>
              </a:ext>
            </a:extLst>
          </p:cNvPr>
          <p:cNvSpPr txBox="1"/>
          <p:nvPr userDrawn="1"/>
        </p:nvSpPr>
        <p:spPr>
          <a:xfrm>
            <a:off x="17061943" y="12958790"/>
            <a:ext cx="430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MASSIVE X presentation to DesignBall team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4013BE43-DB0B-4CA2-9DC9-736A434BE08B}"/>
              </a:ext>
            </a:extLst>
          </p:cNvPr>
          <p:cNvSpPr>
            <a:spLocks/>
          </p:cNvSpPr>
          <p:nvPr userDrawn="1"/>
        </p:nvSpPr>
        <p:spPr bwMode="auto">
          <a:xfrm>
            <a:off x="22134462" y="12998775"/>
            <a:ext cx="113773" cy="244458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CBF5838F-36B4-4D11-A275-6C754138367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2839029" y="12993577"/>
            <a:ext cx="252294" cy="242147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C6129907-6C9D-4CE1-94E2-086EB885166A}"/>
              </a:ext>
            </a:extLst>
          </p:cNvPr>
          <p:cNvSpPr>
            <a:spLocks/>
          </p:cNvSpPr>
          <p:nvPr userDrawn="1"/>
        </p:nvSpPr>
        <p:spPr bwMode="auto">
          <a:xfrm>
            <a:off x="23602442" y="13015573"/>
            <a:ext cx="273127" cy="223096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5145A7-B211-4BDD-849A-18020779A9A7}"/>
              </a:ext>
            </a:extLst>
          </p:cNvPr>
          <p:cNvSpPr/>
          <p:nvPr userDrawn="1"/>
        </p:nvSpPr>
        <p:spPr>
          <a:xfrm>
            <a:off x="22669631" y="12821873"/>
            <a:ext cx="591086" cy="591086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E483F2A-CFC9-4771-A4F8-B0D9042F29C2}"/>
              </a:ext>
            </a:extLst>
          </p:cNvPr>
          <p:cNvSpPr/>
          <p:nvPr userDrawn="1"/>
        </p:nvSpPr>
        <p:spPr>
          <a:xfrm>
            <a:off x="21895803" y="12821873"/>
            <a:ext cx="591086" cy="591086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A2DA5D3-A673-4D9E-A8C2-A8CC1F8EC852}"/>
              </a:ext>
            </a:extLst>
          </p:cNvPr>
          <p:cNvSpPr/>
          <p:nvPr userDrawn="1"/>
        </p:nvSpPr>
        <p:spPr>
          <a:xfrm rot="10800000">
            <a:off x="23443459" y="12821873"/>
            <a:ext cx="591086" cy="591086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7" name="Action Button: Forward or Next 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92530B6-DE36-42CA-8BC5-A4446A99996A}"/>
              </a:ext>
            </a:extLst>
          </p:cNvPr>
          <p:cNvSpPr/>
          <p:nvPr userDrawn="1"/>
        </p:nvSpPr>
        <p:spPr>
          <a:xfrm>
            <a:off x="1798055" y="12800160"/>
            <a:ext cx="714192" cy="714192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Action Button: Back or Previous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6D60969-4BA4-43C5-A057-E69673CC813B}"/>
              </a:ext>
            </a:extLst>
          </p:cNvPr>
          <p:cNvSpPr/>
          <p:nvPr userDrawn="1"/>
        </p:nvSpPr>
        <p:spPr>
          <a:xfrm>
            <a:off x="241069" y="12786360"/>
            <a:ext cx="714192" cy="714192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9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D20A1C01-5A8D-4D28-BD2A-5F7CD77A5EE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126659" y="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FA33A9A-7C63-48CF-80D3-E8B89809C8F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2253318" y="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2BA50BE-6CD6-438C-ABA3-F0CA17693FC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" y="691773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1D48CD9-A0E5-4ECB-A530-D4DAC86466F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126660" y="691773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93736B91-70C5-47D4-915B-F2450F410B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8379976" y="0"/>
            <a:ext cx="6007200" cy="6798269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1F9A97A3-008B-4DBE-8BA2-2FBF3BDFE4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2253318" y="6917730"/>
            <a:ext cx="6007200" cy="6798269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0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  <p:extLst mod="1"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D20A1C01-5A8D-4D28-BD2A-5F7CD77A5EE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126659" y="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FA33A9A-7C63-48CF-80D3-E8B89809C8F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2253318" y="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2BA50BE-6CD6-438C-ABA3-F0CA17693FC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" y="691773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1D48CD9-A0E5-4ECB-A530-D4DAC86466F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126660" y="691773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93736B91-70C5-47D4-915B-F2450F410B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8379976" y="0"/>
            <a:ext cx="6007200" cy="6798269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1F9A97A3-008B-4DBE-8BA2-2FBF3BDFE4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8379976" y="6917730"/>
            <a:ext cx="6007200" cy="6798269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4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  <p:extLst mod="1"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icture Placeholder 83">
            <a:extLst>
              <a:ext uri="{FF2B5EF4-FFF2-40B4-BE49-F238E27FC236}">
                <a16:creationId xmlns:a16="http://schemas.microsoft.com/office/drawing/2014/main" id="{547F1D62-536A-4F79-8D37-91A6FFCF877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883150" y="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5" name="Picture Placeholder 84">
            <a:extLst>
              <a:ext uri="{FF2B5EF4-FFF2-40B4-BE49-F238E27FC236}">
                <a16:creationId xmlns:a16="http://schemas.microsoft.com/office/drawing/2014/main" id="{9E499711-1E7E-4D76-9F28-10113A27F8BC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766300" y="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85C28D07-CED7-44E6-9820-1F617E6405B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4649449" y="0"/>
            <a:ext cx="4854574" cy="4549140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7" name="Picture Placeholder 86">
            <a:extLst>
              <a:ext uri="{FF2B5EF4-FFF2-40B4-BE49-F238E27FC236}">
                <a16:creationId xmlns:a16="http://schemas.microsoft.com/office/drawing/2014/main" id="{B81C2D65-5E82-4B96-BA73-1459034AA4E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9532599" y="0"/>
            <a:ext cx="4854576" cy="454914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F5C9B4A2-BD4C-4613-B1C8-42624644295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0" y="458343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9" name="Picture Placeholder 88">
            <a:extLst>
              <a:ext uri="{FF2B5EF4-FFF2-40B4-BE49-F238E27FC236}">
                <a16:creationId xmlns:a16="http://schemas.microsoft.com/office/drawing/2014/main" id="{C1E587B0-5081-4811-BF09-53C52CD79708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4883150" y="458343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0" name="Picture Placeholder 89">
            <a:extLst>
              <a:ext uri="{FF2B5EF4-FFF2-40B4-BE49-F238E27FC236}">
                <a16:creationId xmlns:a16="http://schemas.microsoft.com/office/drawing/2014/main" id="{848F19B3-C3B8-409D-9B9E-FE0E7C5B97CE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66300" y="458343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2" name="Picture Placeholder 91">
            <a:extLst>
              <a:ext uri="{FF2B5EF4-FFF2-40B4-BE49-F238E27FC236}">
                <a16:creationId xmlns:a16="http://schemas.microsoft.com/office/drawing/2014/main" id="{2EF10A99-360C-41AA-821D-107E56A62DDD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9532599" y="4583430"/>
            <a:ext cx="4854576" cy="454914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3" name="Picture Placeholder 92">
            <a:extLst>
              <a:ext uri="{FF2B5EF4-FFF2-40B4-BE49-F238E27FC236}">
                <a16:creationId xmlns:a16="http://schemas.microsoft.com/office/drawing/2014/main" id="{F966354A-A564-431F-B7DD-4801994D22FD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0" y="916686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5" name="Picture Placeholder 94">
            <a:extLst>
              <a:ext uri="{FF2B5EF4-FFF2-40B4-BE49-F238E27FC236}">
                <a16:creationId xmlns:a16="http://schemas.microsoft.com/office/drawing/2014/main" id="{70153A5C-E9DB-46BD-AF67-D5028191A02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766300" y="916686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6" name="Picture Placeholder 95">
            <a:extLst>
              <a:ext uri="{FF2B5EF4-FFF2-40B4-BE49-F238E27FC236}">
                <a16:creationId xmlns:a16="http://schemas.microsoft.com/office/drawing/2014/main" id="{F6E16CAF-F7B5-4D3C-A150-056C8546C97D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4649449" y="9166860"/>
            <a:ext cx="4854574" cy="4549140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7" name="Picture Placeholder 96">
            <a:extLst>
              <a:ext uri="{FF2B5EF4-FFF2-40B4-BE49-F238E27FC236}">
                <a16:creationId xmlns:a16="http://schemas.microsoft.com/office/drawing/2014/main" id="{DEA29BFE-0750-4CED-858B-21CC3D43CF9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9532599" y="9166860"/>
            <a:ext cx="4854576" cy="454914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9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2" grpId="0" animBg="1"/>
      <p:bldP spid="93" grpId="0" animBg="1"/>
      <p:bldP spid="95" grpId="0" animBg="1"/>
      <p:bldP spid="96" grpId="0" animBg="1"/>
      <p:bldP spid="97" grpId="0" animBg="1"/>
    </p:bldLst>
  </p:timing>
  <p:extLst mod="1"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icture Placeholder 114">
            <a:extLst>
              <a:ext uri="{FF2B5EF4-FFF2-40B4-BE49-F238E27FC236}">
                <a16:creationId xmlns:a16="http://schemas.microsoft.com/office/drawing/2014/main" id="{2939B95A-6CBF-409F-84B3-42C0839203D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0" y="-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6" name="Picture Placeholder 115">
            <a:extLst>
              <a:ext uri="{FF2B5EF4-FFF2-40B4-BE49-F238E27FC236}">
                <a16:creationId xmlns:a16="http://schemas.microsoft.com/office/drawing/2014/main" id="{AB40BECF-EB5B-43F0-9FB0-D40B193417E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068497" y="-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8" name="Picture Placeholder 117">
            <a:extLst>
              <a:ext uri="{FF2B5EF4-FFF2-40B4-BE49-F238E27FC236}">
                <a16:creationId xmlns:a16="http://schemas.microsoft.com/office/drawing/2014/main" id="{53AB5C98-F720-42C1-B036-26353EA021E3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205491" y="-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9" name="Picture Placeholder 118">
            <a:extLst>
              <a:ext uri="{FF2B5EF4-FFF2-40B4-BE49-F238E27FC236}">
                <a16:creationId xmlns:a16="http://schemas.microsoft.com/office/drawing/2014/main" id="{A7B7ADEA-629D-47FB-960D-A1F8AC8D6DA6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6273988" y="-1"/>
            <a:ext cx="4044688" cy="3409723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0" name="Picture Placeholder 119">
            <a:extLst>
              <a:ext uri="{FF2B5EF4-FFF2-40B4-BE49-F238E27FC236}">
                <a16:creationId xmlns:a16="http://schemas.microsoft.com/office/drawing/2014/main" id="{4F9312AB-9B7D-4B09-959E-75FF662CDFF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0342486" y="-1"/>
            <a:ext cx="4044690" cy="3409723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2" name="Picture Placeholder 121">
            <a:extLst>
              <a:ext uri="{FF2B5EF4-FFF2-40B4-BE49-F238E27FC236}">
                <a16:creationId xmlns:a16="http://schemas.microsoft.com/office/drawing/2014/main" id="{C21CF143-7CE8-4EDB-8F5B-1EAA4F3EB3D9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4068497" y="3435425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3" name="Picture Placeholder 122">
            <a:extLst>
              <a:ext uri="{FF2B5EF4-FFF2-40B4-BE49-F238E27FC236}">
                <a16:creationId xmlns:a16="http://schemas.microsoft.com/office/drawing/2014/main" id="{676C95BA-1B92-4AF1-A0AD-7D39D1802849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136994" y="3435425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4" name="Picture Placeholder 123">
            <a:extLst>
              <a:ext uri="{FF2B5EF4-FFF2-40B4-BE49-F238E27FC236}">
                <a16:creationId xmlns:a16="http://schemas.microsoft.com/office/drawing/2014/main" id="{09B06827-9EF7-4EC9-88E0-7E5D4771928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2205491" y="3435425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6" name="Picture Placeholder 125">
            <a:extLst>
              <a:ext uri="{FF2B5EF4-FFF2-40B4-BE49-F238E27FC236}">
                <a16:creationId xmlns:a16="http://schemas.microsoft.com/office/drawing/2014/main" id="{24D86F31-D54B-49AB-BB38-E9ACE3B8695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20342486" y="3435425"/>
            <a:ext cx="4044690" cy="3409723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7" name="Picture Placeholder 126">
            <a:extLst>
              <a:ext uri="{FF2B5EF4-FFF2-40B4-BE49-F238E27FC236}">
                <a16:creationId xmlns:a16="http://schemas.microsoft.com/office/drawing/2014/main" id="{49C7DD07-2040-4ADB-A7E0-F22A03458583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0" y="687085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8" name="Picture Placeholder 127">
            <a:extLst>
              <a:ext uri="{FF2B5EF4-FFF2-40B4-BE49-F238E27FC236}">
                <a16:creationId xmlns:a16="http://schemas.microsoft.com/office/drawing/2014/main" id="{0A16FB21-FEDC-4115-B682-77804B1F159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068497" y="687085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0" name="Picture Placeholder 129">
            <a:extLst>
              <a:ext uri="{FF2B5EF4-FFF2-40B4-BE49-F238E27FC236}">
                <a16:creationId xmlns:a16="http://schemas.microsoft.com/office/drawing/2014/main" id="{09FBAFEB-6675-4992-9F59-3CDEEB06C1E2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12205491" y="687085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1" name="Picture Placeholder 130">
            <a:extLst>
              <a:ext uri="{FF2B5EF4-FFF2-40B4-BE49-F238E27FC236}">
                <a16:creationId xmlns:a16="http://schemas.microsoft.com/office/drawing/2014/main" id="{73DE433A-65DB-4D80-BEBA-C0E98C0B13CD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16273988" y="6870851"/>
            <a:ext cx="4044688" cy="3409723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3" name="Picture Placeholder 132">
            <a:extLst>
              <a:ext uri="{FF2B5EF4-FFF2-40B4-BE49-F238E27FC236}">
                <a16:creationId xmlns:a16="http://schemas.microsoft.com/office/drawing/2014/main" id="{1C48A930-F2CC-46AD-B2D2-40758BAF99DC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0" y="10306277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5" name="Picture Placeholder 134">
            <a:extLst>
              <a:ext uri="{FF2B5EF4-FFF2-40B4-BE49-F238E27FC236}">
                <a16:creationId xmlns:a16="http://schemas.microsoft.com/office/drawing/2014/main" id="{FF796C8D-5331-4731-A404-B7B2D5A9E52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136994" y="10306277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6" name="Picture Placeholder 135">
            <a:extLst>
              <a:ext uri="{FF2B5EF4-FFF2-40B4-BE49-F238E27FC236}">
                <a16:creationId xmlns:a16="http://schemas.microsoft.com/office/drawing/2014/main" id="{7F0BA582-E839-40B1-9A4B-DFE0D1A9D75F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12205491" y="10306277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9" name="Picture Placeholder 138">
            <a:extLst>
              <a:ext uri="{FF2B5EF4-FFF2-40B4-BE49-F238E27FC236}">
                <a16:creationId xmlns:a16="http://schemas.microsoft.com/office/drawing/2014/main" id="{9376C177-5763-401A-9E03-56709766AA9F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20342486" y="10306277"/>
            <a:ext cx="4044690" cy="3409723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0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28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28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28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28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28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8" grpId="0" animBg="1"/>
      <p:bldP spid="119" grpId="0" animBg="1"/>
      <p:bldP spid="120" grpId="0" animBg="1"/>
      <p:bldP spid="122" grpId="0" animBg="1"/>
      <p:bldP spid="123" grpId="0" animBg="1"/>
      <p:bldP spid="124" grpId="0" animBg="1"/>
      <p:bldP spid="126" grpId="0" animBg="1"/>
      <p:bldP spid="127" grpId="0" animBg="1"/>
      <p:bldP spid="128" grpId="0" animBg="1"/>
      <p:bldP spid="130" grpId="0" animBg="1"/>
      <p:bldP spid="131" grpId="0" animBg="1"/>
      <p:bldP spid="133" grpId="0" animBg="1"/>
      <p:bldP spid="135" grpId="0" animBg="1"/>
      <p:bldP spid="136" grpId="0" animBg="1"/>
      <p:bldP spid="139" grpId="0" animBg="1"/>
    </p:bldLst>
  </p:timing>
  <p:extLst mod="1"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-Morph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15189719" y="3271046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9203094" y="3271047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-3216469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2770157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24387175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984939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-Morph-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9203093" y="3271046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3216468" y="3271047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2770157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24387175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30296344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32829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hyperlink" Target="https://www.facebook.com" TargetMode="Externa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hyperlink" Target="https://www.linkedin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hyperlink" Target="https://twitter.com/" TargetMode="Externa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812C9B-C4F1-49C5-8B16-2FE27234D329}"/>
              </a:ext>
            </a:extLst>
          </p:cNvPr>
          <p:cNvSpPr txBox="1">
            <a:spLocks/>
          </p:cNvSpPr>
          <p:nvPr/>
        </p:nvSpPr>
        <p:spPr>
          <a:xfrm>
            <a:off x="1244015" y="12860498"/>
            <a:ext cx="247493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000" smtClean="0">
                <a:solidFill>
                  <a:schemeClr val="tx1"/>
                </a:solidFill>
              </a:rPr>
              <a:pPr algn="ctr"/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07625DC-754B-4896-ADAF-401C70997717}"/>
              </a:ext>
            </a:extLst>
          </p:cNvPr>
          <p:cNvSpPr/>
          <p:nvPr/>
        </p:nvSpPr>
        <p:spPr>
          <a:xfrm>
            <a:off x="1072028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6FAE91E-1570-4CCB-8697-3675EF4A8732}"/>
              </a:ext>
            </a:extLst>
          </p:cNvPr>
          <p:cNvSpPr/>
          <p:nvPr/>
        </p:nvSpPr>
        <p:spPr>
          <a:xfrm>
            <a:off x="297699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FAC15065-526C-4B5B-BEB1-892A718C3AFA}"/>
              </a:ext>
            </a:extLst>
          </p:cNvPr>
          <p:cNvSpPr/>
          <p:nvPr/>
        </p:nvSpPr>
        <p:spPr>
          <a:xfrm rot="2700000">
            <a:off x="554840" y="13071912"/>
            <a:ext cx="159968" cy="159968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197A07-68B5-4706-B796-AC2B9E3BDF4E}"/>
              </a:ext>
            </a:extLst>
          </p:cNvPr>
          <p:cNvSpPr/>
          <p:nvPr/>
        </p:nvSpPr>
        <p:spPr>
          <a:xfrm rot="10800000">
            <a:off x="1846356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1DBD849-297F-4F9A-BEF7-60ECD498A866}"/>
              </a:ext>
            </a:extLst>
          </p:cNvPr>
          <p:cNvSpPr/>
          <p:nvPr/>
        </p:nvSpPr>
        <p:spPr>
          <a:xfrm rot="13500000">
            <a:off x="2020714" y="13071912"/>
            <a:ext cx="159968" cy="159968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Action Button: Forward or Next 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42D39B4-024E-44C9-A16B-5286E9AA9911}"/>
              </a:ext>
            </a:extLst>
          </p:cNvPr>
          <p:cNvSpPr/>
          <p:nvPr/>
        </p:nvSpPr>
        <p:spPr>
          <a:xfrm>
            <a:off x="1798055" y="12800160"/>
            <a:ext cx="714192" cy="714192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Action Button: Back or Previous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EBEC572-F3FD-4958-87CB-8F0026086590}"/>
              </a:ext>
            </a:extLst>
          </p:cNvPr>
          <p:cNvSpPr/>
          <p:nvPr/>
        </p:nvSpPr>
        <p:spPr>
          <a:xfrm>
            <a:off x="241069" y="12786360"/>
            <a:ext cx="714192" cy="714192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F6635E-33D2-40DD-8284-62E48C402864}"/>
              </a:ext>
            </a:extLst>
          </p:cNvPr>
          <p:cNvSpPr txBox="1"/>
          <p:nvPr/>
        </p:nvSpPr>
        <p:spPr>
          <a:xfrm>
            <a:off x="15861854" y="12958790"/>
            <a:ext cx="589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Nền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tảng</a:t>
            </a:r>
            <a:r>
              <a:rPr lang="en-US" b="1" baseline="0" dirty="0" smtClean="0"/>
              <a:t> – </a:t>
            </a:r>
            <a:r>
              <a:rPr lang="en-US" b="1" baseline="0" dirty="0" err="1" smtClean="0"/>
              <a:t>Hành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trang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tới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tương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lai</a:t>
            </a:r>
            <a:r>
              <a:rPr lang="en-US" b="1" baseline="0" dirty="0" smtClean="0"/>
              <a:t> - </a:t>
            </a:r>
            <a:r>
              <a:rPr lang="en-US" b="0" i="0" dirty="0" smtClean="0"/>
              <a:t>https://nentang.vn</a:t>
            </a:r>
            <a:endParaRPr lang="en-US" b="0" i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20C111-C5ED-44CF-AE07-8E7DDFB3302C}"/>
              </a:ext>
            </a:extLst>
          </p:cNvPr>
          <p:cNvGrpSpPr/>
          <p:nvPr/>
        </p:nvGrpSpPr>
        <p:grpSpPr>
          <a:xfrm>
            <a:off x="21824690" y="12757785"/>
            <a:ext cx="2271178" cy="713731"/>
            <a:chOff x="241069" y="12070461"/>
            <a:chExt cx="2271178" cy="713731"/>
          </a:xfrm>
        </p:grpSpPr>
        <p:sp>
          <p:nvSpPr>
            <p:cNvPr id="25" name="Rectangle 24">
              <a:hlinkClick r:id="rId37"/>
              <a:extLst>
                <a:ext uri="{FF2B5EF4-FFF2-40B4-BE49-F238E27FC236}">
                  <a16:creationId xmlns:a16="http://schemas.microsoft.com/office/drawing/2014/main" id="{8F1E9E9A-5D5E-4083-8568-28144315F49D}"/>
                </a:ext>
              </a:extLst>
            </p:cNvPr>
            <p:cNvSpPr/>
            <p:nvPr userDrawn="1"/>
          </p:nvSpPr>
          <p:spPr>
            <a:xfrm>
              <a:off x="1798516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hlinkClick r:id="rId38"/>
              <a:extLst>
                <a:ext uri="{FF2B5EF4-FFF2-40B4-BE49-F238E27FC236}">
                  <a16:creationId xmlns:a16="http://schemas.microsoft.com/office/drawing/2014/main" id="{586BBC23-8BDC-4F4E-997F-FF87A160454B}"/>
                </a:ext>
              </a:extLst>
            </p:cNvPr>
            <p:cNvSpPr/>
            <p:nvPr userDrawn="1"/>
          </p:nvSpPr>
          <p:spPr>
            <a:xfrm>
              <a:off x="1010984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hlinkClick r:id="rId39"/>
              <a:extLst>
                <a:ext uri="{FF2B5EF4-FFF2-40B4-BE49-F238E27FC236}">
                  <a16:creationId xmlns:a16="http://schemas.microsoft.com/office/drawing/2014/main" id="{7B9B9462-02FD-4850-A939-875FCAEBC901}"/>
                </a:ext>
              </a:extLst>
            </p:cNvPr>
            <p:cNvSpPr/>
            <p:nvPr userDrawn="1"/>
          </p:nvSpPr>
          <p:spPr>
            <a:xfrm>
              <a:off x="241069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74A58422-42EE-43C0-A3F1-C63186FFEF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0841" y="12311451"/>
              <a:ext cx="113773" cy="244458"/>
            </a:xfrm>
            <a:custGeom>
              <a:avLst/>
              <a:gdLst>
                <a:gd name="T0" fmla="*/ 573 w 704"/>
                <a:gd name="T1" fmla="*/ 255 h 1506"/>
                <a:gd name="T2" fmla="*/ 573 w 704"/>
                <a:gd name="T3" fmla="*/ 255 h 1506"/>
                <a:gd name="T4" fmla="*/ 704 w 704"/>
                <a:gd name="T5" fmla="*/ 255 h 1506"/>
                <a:gd name="T6" fmla="*/ 704 w 704"/>
                <a:gd name="T7" fmla="*/ 0 h 1506"/>
                <a:gd name="T8" fmla="*/ 492 w 704"/>
                <a:gd name="T9" fmla="*/ 0 h 1506"/>
                <a:gd name="T10" fmla="*/ 155 w 704"/>
                <a:gd name="T11" fmla="*/ 336 h 1506"/>
                <a:gd name="T12" fmla="*/ 155 w 704"/>
                <a:gd name="T13" fmla="*/ 493 h 1506"/>
                <a:gd name="T14" fmla="*/ 0 w 704"/>
                <a:gd name="T15" fmla="*/ 493 h 1506"/>
                <a:gd name="T16" fmla="*/ 0 w 704"/>
                <a:gd name="T17" fmla="*/ 749 h 1506"/>
                <a:gd name="T18" fmla="*/ 155 w 704"/>
                <a:gd name="T19" fmla="*/ 749 h 1506"/>
                <a:gd name="T20" fmla="*/ 155 w 704"/>
                <a:gd name="T21" fmla="*/ 1506 h 1506"/>
                <a:gd name="T22" fmla="*/ 467 w 704"/>
                <a:gd name="T23" fmla="*/ 1506 h 1506"/>
                <a:gd name="T24" fmla="*/ 467 w 704"/>
                <a:gd name="T25" fmla="*/ 749 h 1506"/>
                <a:gd name="T26" fmla="*/ 679 w 704"/>
                <a:gd name="T27" fmla="*/ 749 h 1506"/>
                <a:gd name="T28" fmla="*/ 704 w 704"/>
                <a:gd name="T29" fmla="*/ 493 h 1506"/>
                <a:gd name="T30" fmla="*/ 467 w 704"/>
                <a:gd name="T31" fmla="*/ 493 h 1506"/>
                <a:gd name="T32" fmla="*/ 467 w 704"/>
                <a:gd name="T33" fmla="*/ 362 h 1506"/>
                <a:gd name="T34" fmla="*/ 573 w 704"/>
                <a:gd name="T35" fmla="*/ 255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04" h="1506">
                  <a:moveTo>
                    <a:pt x="573" y="255"/>
                  </a:moveTo>
                  <a:lnTo>
                    <a:pt x="573" y="255"/>
                  </a:lnTo>
                  <a:lnTo>
                    <a:pt x="704" y="255"/>
                  </a:lnTo>
                  <a:lnTo>
                    <a:pt x="704" y="0"/>
                  </a:lnTo>
                  <a:lnTo>
                    <a:pt x="492" y="0"/>
                  </a:lnTo>
                  <a:cubicBezTo>
                    <a:pt x="243" y="0"/>
                    <a:pt x="155" y="124"/>
                    <a:pt x="155" y="336"/>
                  </a:cubicBezTo>
                  <a:lnTo>
                    <a:pt x="155" y="493"/>
                  </a:lnTo>
                  <a:lnTo>
                    <a:pt x="0" y="493"/>
                  </a:lnTo>
                  <a:lnTo>
                    <a:pt x="0" y="749"/>
                  </a:lnTo>
                  <a:lnTo>
                    <a:pt x="155" y="749"/>
                  </a:lnTo>
                  <a:lnTo>
                    <a:pt x="155" y="1506"/>
                  </a:lnTo>
                  <a:lnTo>
                    <a:pt x="467" y="1506"/>
                  </a:lnTo>
                  <a:lnTo>
                    <a:pt x="467" y="749"/>
                  </a:lnTo>
                  <a:lnTo>
                    <a:pt x="679" y="749"/>
                  </a:lnTo>
                  <a:lnTo>
                    <a:pt x="704" y="493"/>
                  </a:lnTo>
                  <a:lnTo>
                    <a:pt x="467" y="493"/>
                  </a:lnTo>
                  <a:lnTo>
                    <a:pt x="467" y="362"/>
                  </a:lnTo>
                  <a:cubicBezTo>
                    <a:pt x="467" y="293"/>
                    <a:pt x="473" y="255"/>
                    <a:pt x="573" y="255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E6B37533-1B1D-49BB-90CC-4EC6966059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55408" y="12306253"/>
              <a:ext cx="252294" cy="242147"/>
            </a:xfrm>
            <a:custGeom>
              <a:avLst/>
              <a:gdLst>
                <a:gd name="T0" fmla="*/ 1176 w 1562"/>
                <a:gd name="T1" fmla="*/ 466 h 1491"/>
                <a:gd name="T2" fmla="*/ 1176 w 1562"/>
                <a:gd name="T3" fmla="*/ 466 h 1491"/>
                <a:gd name="T4" fmla="*/ 871 w 1562"/>
                <a:gd name="T5" fmla="*/ 636 h 1491"/>
                <a:gd name="T6" fmla="*/ 871 w 1562"/>
                <a:gd name="T7" fmla="*/ 488 h 1491"/>
                <a:gd name="T8" fmla="*/ 538 w 1562"/>
                <a:gd name="T9" fmla="*/ 488 h 1491"/>
                <a:gd name="T10" fmla="*/ 538 w 1562"/>
                <a:gd name="T11" fmla="*/ 1491 h 1491"/>
                <a:gd name="T12" fmla="*/ 871 w 1562"/>
                <a:gd name="T13" fmla="*/ 1491 h 1491"/>
                <a:gd name="T14" fmla="*/ 871 w 1562"/>
                <a:gd name="T15" fmla="*/ 931 h 1491"/>
                <a:gd name="T16" fmla="*/ 886 w 1562"/>
                <a:gd name="T17" fmla="*/ 850 h 1491"/>
                <a:gd name="T18" fmla="*/ 1057 w 1562"/>
                <a:gd name="T19" fmla="*/ 724 h 1491"/>
                <a:gd name="T20" fmla="*/ 1228 w 1562"/>
                <a:gd name="T21" fmla="*/ 953 h 1491"/>
                <a:gd name="T22" fmla="*/ 1228 w 1562"/>
                <a:gd name="T23" fmla="*/ 1491 h 1491"/>
                <a:gd name="T24" fmla="*/ 1562 w 1562"/>
                <a:gd name="T25" fmla="*/ 1491 h 1491"/>
                <a:gd name="T26" fmla="*/ 1562 w 1562"/>
                <a:gd name="T27" fmla="*/ 916 h 1491"/>
                <a:gd name="T28" fmla="*/ 1176 w 1562"/>
                <a:gd name="T29" fmla="*/ 466 h 1491"/>
                <a:gd name="T30" fmla="*/ 22 w 1562"/>
                <a:gd name="T31" fmla="*/ 1491 h 1491"/>
                <a:gd name="T32" fmla="*/ 22 w 1562"/>
                <a:gd name="T33" fmla="*/ 1491 h 1491"/>
                <a:gd name="T34" fmla="*/ 357 w 1562"/>
                <a:gd name="T35" fmla="*/ 1491 h 1491"/>
                <a:gd name="T36" fmla="*/ 357 w 1562"/>
                <a:gd name="T37" fmla="*/ 487 h 1491"/>
                <a:gd name="T38" fmla="*/ 22 w 1562"/>
                <a:gd name="T39" fmla="*/ 487 h 1491"/>
                <a:gd name="T40" fmla="*/ 22 w 1562"/>
                <a:gd name="T41" fmla="*/ 1491 h 1491"/>
                <a:gd name="T42" fmla="*/ 193 w 1562"/>
                <a:gd name="T43" fmla="*/ 0 h 1491"/>
                <a:gd name="T44" fmla="*/ 193 w 1562"/>
                <a:gd name="T45" fmla="*/ 0 h 1491"/>
                <a:gd name="T46" fmla="*/ 0 w 1562"/>
                <a:gd name="T47" fmla="*/ 178 h 1491"/>
                <a:gd name="T48" fmla="*/ 186 w 1562"/>
                <a:gd name="T49" fmla="*/ 347 h 1491"/>
                <a:gd name="T50" fmla="*/ 379 w 1562"/>
                <a:gd name="T51" fmla="*/ 178 h 1491"/>
                <a:gd name="T52" fmla="*/ 193 w 1562"/>
                <a:gd name="T53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62" h="1491">
                  <a:moveTo>
                    <a:pt x="1176" y="466"/>
                  </a:moveTo>
                  <a:lnTo>
                    <a:pt x="1176" y="466"/>
                  </a:lnTo>
                  <a:cubicBezTo>
                    <a:pt x="990" y="466"/>
                    <a:pt x="916" y="562"/>
                    <a:pt x="871" y="636"/>
                  </a:cubicBezTo>
                  <a:lnTo>
                    <a:pt x="871" y="488"/>
                  </a:lnTo>
                  <a:lnTo>
                    <a:pt x="538" y="488"/>
                  </a:lnTo>
                  <a:cubicBezTo>
                    <a:pt x="545" y="584"/>
                    <a:pt x="538" y="1491"/>
                    <a:pt x="538" y="1491"/>
                  </a:cubicBezTo>
                  <a:lnTo>
                    <a:pt x="871" y="1491"/>
                  </a:lnTo>
                  <a:lnTo>
                    <a:pt x="871" y="931"/>
                  </a:lnTo>
                  <a:cubicBezTo>
                    <a:pt x="871" y="901"/>
                    <a:pt x="871" y="872"/>
                    <a:pt x="886" y="850"/>
                  </a:cubicBezTo>
                  <a:cubicBezTo>
                    <a:pt x="909" y="791"/>
                    <a:pt x="961" y="724"/>
                    <a:pt x="1057" y="724"/>
                  </a:cubicBezTo>
                  <a:cubicBezTo>
                    <a:pt x="1176" y="724"/>
                    <a:pt x="1228" y="820"/>
                    <a:pt x="1228" y="953"/>
                  </a:cubicBezTo>
                  <a:lnTo>
                    <a:pt x="1228" y="1491"/>
                  </a:lnTo>
                  <a:lnTo>
                    <a:pt x="1562" y="1491"/>
                  </a:lnTo>
                  <a:lnTo>
                    <a:pt x="1562" y="916"/>
                  </a:lnTo>
                  <a:cubicBezTo>
                    <a:pt x="1562" y="606"/>
                    <a:pt x="1398" y="466"/>
                    <a:pt x="1176" y="466"/>
                  </a:cubicBezTo>
                  <a:close/>
                  <a:moveTo>
                    <a:pt x="22" y="1491"/>
                  </a:moveTo>
                  <a:lnTo>
                    <a:pt x="22" y="1491"/>
                  </a:lnTo>
                  <a:lnTo>
                    <a:pt x="357" y="1491"/>
                  </a:lnTo>
                  <a:lnTo>
                    <a:pt x="357" y="487"/>
                  </a:lnTo>
                  <a:lnTo>
                    <a:pt x="22" y="487"/>
                  </a:lnTo>
                  <a:lnTo>
                    <a:pt x="22" y="1491"/>
                  </a:lnTo>
                  <a:close/>
                  <a:moveTo>
                    <a:pt x="193" y="0"/>
                  </a:moveTo>
                  <a:lnTo>
                    <a:pt x="193" y="0"/>
                  </a:lnTo>
                  <a:cubicBezTo>
                    <a:pt x="74" y="0"/>
                    <a:pt x="0" y="82"/>
                    <a:pt x="0" y="178"/>
                  </a:cubicBezTo>
                  <a:cubicBezTo>
                    <a:pt x="0" y="273"/>
                    <a:pt x="74" y="347"/>
                    <a:pt x="186" y="347"/>
                  </a:cubicBezTo>
                  <a:cubicBezTo>
                    <a:pt x="305" y="347"/>
                    <a:pt x="379" y="273"/>
                    <a:pt x="379" y="178"/>
                  </a:cubicBezTo>
                  <a:cubicBezTo>
                    <a:pt x="379" y="82"/>
                    <a:pt x="305" y="0"/>
                    <a:pt x="193" y="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8955D6DB-85AC-454B-886A-5ED7AC0CAC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8821" y="12328249"/>
              <a:ext cx="273127" cy="223096"/>
            </a:xfrm>
            <a:custGeom>
              <a:avLst/>
              <a:gdLst>
                <a:gd name="T0" fmla="*/ 1491 w 1690"/>
                <a:gd name="T1" fmla="*/ 223 h 1374"/>
                <a:gd name="T2" fmla="*/ 1491 w 1690"/>
                <a:gd name="T3" fmla="*/ 223 h 1374"/>
                <a:gd name="T4" fmla="*/ 1647 w 1690"/>
                <a:gd name="T5" fmla="*/ 30 h 1374"/>
                <a:gd name="T6" fmla="*/ 1424 w 1690"/>
                <a:gd name="T7" fmla="*/ 108 h 1374"/>
                <a:gd name="T8" fmla="*/ 1171 w 1690"/>
                <a:gd name="T9" fmla="*/ 0 h 1374"/>
                <a:gd name="T10" fmla="*/ 821 w 1690"/>
                <a:gd name="T11" fmla="*/ 356 h 1374"/>
                <a:gd name="T12" fmla="*/ 827 w 1690"/>
                <a:gd name="T13" fmla="*/ 428 h 1374"/>
                <a:gd name="T14" fmla="*/ 114 w 1690"/>
                <a:gd name="T15" fmla="*/ 66 h 1374"/>
                <a:gd name="T16" fmla="*/ 72 w 1690"/>
                <a:gd name="T17" fmla="*/ 241 h 1374"/>
                <a:gd name="T18" fmla="*/ 223 w 1690"/>
                <a:gd name="T19" fmla="*/ 530 h 1374"/>
                <a:gd name="T20" fmla="*/ 66 w 1690"/>
                <a:gd name="T21" fmla="*/ 488 h 1374"/>
                <a:gd name="T22" fmla="*/ 66 w 1690"/>
                <a:gd name="T23" fmla="*/ 494 h 1374"/>
                <a:gd name="T24" fmla="*/ 344 w 1690"/>
                <a:gd name="T25" fmla="*/ 832 h 1374"/>
                <a:gd name="T26" fmla="*/ 253 w 1690"/>
                <a:gd name="T27" fmla="*/ 844 h 1374"/>
                <a:gd name="T28" fmla="*/ 187 w 1690"/>
                <a:gd name="T29" fmla="*/ 838 h 1374"/>
                <a:gd name="T30" fmla="*/ 513 w 1690"/>
                <a:gd name="T31" fmla="*/ 1079 h 1374"/>
                <a:gd name="T32" fmla="*/ 78 w 1690"/>
                <a:gd name="T33" fmla="*/ 1230 h 1374"/>
                <a:gd name="T34" fmla="*/ 0 w 1690"/>
                <a:gd name="T35" fmla="*/ 1224 h 1374"/>
                <a:gd name="T36" fmla="*/ 525 w 1690"/>
                <a:gd name="T37" fmla="*/ 1374 h 1374"/>
                <a:gd name="T38" fmla="*/ 1521 w 1690"/>
                <a:gd name="T39" fmla="*/ 392 h 1374"/>
                <a:gd name="T40" fmla="*/ 1521 w 1690"/>
                <a:gd name="T41" fmla="*/ 344 h 1374"/>
                <a:gd name="T42" fmla="*/ 1690 w 1690"/>
                <a:gd name="T43" fmla="*/ 163 h 1374"/>
                <a:gd name="T44" fmla="*/ 1491 w 1690"/>
                <a:gd name="T45" fmla="*/ 223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90" h="1374">
                  <a:moveTo>
                    <a:pt x="1491" y="223"/>
                  </a:moveTo>
                  <a:lnTo>
                    <a:pt x="1491" y="223"/>
                  </a:lnTo>
                  <a:cubicBezTo>
                    <a:pt x="1569" y="175"/>
                    <a:pt x="1617" y="108"/>
                    <a:pt x="1647" y="30"/>
                  </a:cubicBezTo>
                  <a:cubicBezTo>
                    <a:pt x="1581" y="66"/>
                    <a:pt x="1509" y="96"/>
                    <a:pt x="1424" y="108"/>
                  </a:cubicBezTo>
                  <a:cubicBezTo>
                    <a:pt x="1358" y="42"/>
                    <a:pt x="1273" y="0"/>
                    <a:pt x="1171" y="0"/>
                  </a:cubicBezTo>
                  <a:cubicBezTo>
                    <a:pt x="977" y="0"/>
                    <a:pt x="821" y="157"/>
                    <a:pt x="821" y="356"/>
                  </a:cubicBezTo>
                  <a:cubicBezTo>
                    <a:pt x="821" y="374"/>
                    <a:pt x="827" y="404"/>
                    <a:pt x="827" y="428"/>
                  </a:cubicBezTo>
                  <a:cubicBezTo>
                    <a:pt x="543" y="410"/>
                    <a:pt x="283" y="277"/>
                    <a:pt x="114" y="66"/>
                  </a:cubicBezTo>
                  <a:cubicBezTo>
                    <a:pt x="84" y="120"/>
                    <a:pt x="72" y="175"/>
                    <a:pt x="72" y="241"/>
                  </a:cubicBezTo>
                  <a:cubicBezTo>
                    <a:pt x="72" y="362"/>
                    <a:pt x="132" y="470"/>
                    <a:pt x="223" y="530"/>
                  </a:cubicBezTo>
                  <a:cubicBezTo>
                    <a:pt x="169" y="530"/>
                    <a:pt x="114" y="512"/>
                    <a:pt x="66" y="488"/>
                  </a:cubicBezTo>
                  <a:lnTo>
                    <a:pt x="66" y="494"/>
                  </a:lnTo>
                  <a:cubicBezTo>
                    <a:pt x="66" y="663"/>
                    <a:pt x="187" y="802"/>
                    <a:pt x="344" y="832"/>
                  </a:cubicBezTo>
                  <a:cubicBezTo>
                    <a:pt x="313" y="838"/>
                    <a:pt x="283" y="844"/>
                    <a:pt x="253" y="844"/>
                  </a:cubicBezTo>
                  <a:cubicBezTo>
                    <a:pt x="235" y="844"/>
                    <a:pt x="211" y="838"/>
                    <a:pt x="187" y="838"/>
                  </a:cubicBezTo>
                  <a:cubicBezTo>
                    <a:pt x="235" y="977"/>
                    <a:pt x="356" y="1073"/>
                    <a:pt x="513" y="1079"/>
                  </a:cubicBezTo>
                  <a:cubicBezTo>
                    <a:pt x="392" y="1170"/>
                    <a:pt x="241" y="1230"/>
                    <a:pt x="78" y="1230"/>
                  </a:cubicBezTo>
                  <a:cubicBezTo>
                    <a:pt x="54" y="1230"/>
                    <a:pt x="24" y="1230"/>
                    <a:pt x="0" y="1224"/>
                  </a:cubicBezTo>
                  <a:cubicBezTo>
                    <a:pt x="151" y="1326"/>
                    <a:pt x="338" y="1374"/>
                    <a:pt x="525" y="1374"/>
                  </a:cubicBezTo>
                  <a:cubicBezTo>
                    <a:pt x="1171" y="1374"/>
                    <a:pt x="1521" y="844"/>
                    <a:pt x="1521" y="392"/>
                  </a:cubicBezTo>
                  <a:lnTo>
                    <a:pt x="1521" y="344"/>
                  </a:lnTo>
                  <a:cubicBezTo>
                    <a:pt x="1587" y="295"/>
                    <a:pt x="1647" y="235"/>
                    <a:pt x="1690" y="163"/>
                  </a:cubicBezTo>
                  <a:cubicBezTo>
                    <a:pt x="1635" y="193"/>
                    <a:pt x="1569" y="211"/>
                    <a:pt x="1491" y="22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4887C68-EFB2-4F38-9F32-99FA18607254}"/>
                </a:ext>
              </a:extLst>
            </p:cNvPr>
            <p:cNvSpPr/>
            <p:nvPr userDrawn="1"/>
          </p:nvSpPr>
          <p:spPr>
            <a:xfrm>
              <a:off x="1086010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7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D415E97-89DA-4B26-9BFC-C602A67160A0}"/>
                </a:ext>
              </a:extLst>
            </p:cNvPr>
            <p:cNvSpPr/>
            <p:nvPr userDrawn="1"/>
          </p:nvSpPr>
          <p:spPr>
            <a:xfrm>
              <a:off x="312182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7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F4528C2-D386-4DE1-8ACF-19C9C8DB73BA}"/>
                </a:ext>
              </a:extLst>
            </p:cNvPr>
            <p:cNvSpPr/>
            <p:nvPr userDrawn="1"/>
          </p:nvSpPr>
          <p:spPr>
            <a:xfrm rot="10800000">
              <a:off x="1859838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7"/>
            </a:p>
          </p:txBody>
        </p:sp>
      </p:grpSp>
    </p:spTree>
    <p:extLst>
      <p:ext uri="{BB962C8B-B14F-4D97-AF65-F5344CB8AC3E}">
        <p14:creationId xmlns:p14="http://schemas.microsoft.com/office/powerpoint/2010/main" val="17014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8" r:id="rId3"/>
    <p:sldLayoutId id="2147483767" r:id="rId4"/>
    <p:sldLayoutId id="2147483768" r:id="rId5"/>
    <p:sldLayoutId id="2147483769" r:id="rId6"/>
    <p:sldLayoutId id="2147483770" r:id="rId7"/>
    <p:sldLayoutId id="2147483763" r:id="rId8"/>
    <p:sldLayoutId id="2147483764" r:id="rId9"/>
    <p:sldLayoutId id="2147483765" r:id="rId10"/>
    <p:sldLayoutId id="2147483766" r:id="rId11"/>
    <p:sldLayoutId id="2147483771" r:id="rId12"/>
    <p:sldLayoutId id="2147483772" r:id="rId13"/>
    <p:sldLayoutId id="2147483777" r:id="rId14"/>
    <p:sldLayoutId id="2147483773" r:id="rId15"/>
    <p:sldLayoutId id="2147483774" r:id="rId16"/>
    <p:sldLayoutId id="2147483775" r:id="rId17"/>
    <p:sldLayoutId id="2147483776" r:id="rId18"/>
    <p:sldLayoutId id="2147483778" r:id="rId19"/>
    <p:sldLayoutId id="2147483779" r:id="rId20"/>
    <p:sldLayoutId id="2147483781" r:id="rId21"/>
    <p:sldLayoutId id="2147483780" r:id="rId22"/>
    <p:sldLayoutId id="2147483782" r:id="rId23"/>
    <p:sldLayoutId id="2147483783" r:id="rId24"/>
    <p:sldLayoutId id="2147483784" r:id="rId25"/>
    <p:sldLayoutId id="2147483785" r:id="rId26"/>
    <p:sldLayoutId id="2147483786" r:id="rId27"/>
    <p:sldLayoutId id="2147483787" r:id="rId28"/>
    <p:sldLayoutId id="2147483788" r:id="rId29"/>
    <p:sldLayoutId id="2147483789" r:id="rId30"/>
    <p:sldLayoutId id="2147483790" r:id="rId31"/>
    <p:sldLayoutId id="2147483793" r:id="rId32"/>
    <p:sldLayoutId id="2147483794" r:id="rId33"/>
    <p:sldLayoutId id="2147483795" r:id="rId34"/>
    <p:sldLayoutId id="2147483797" r:id="rId3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84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858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485900" indent="-5715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6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2286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3200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41148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5012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59436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6858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7772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22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entang.vn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E7929AC-895A-4355-9025-B1CD8FBAC379}"/>
              </a:ext>
            </a:extLst>
          </p:cNvPr>
          <p:cNvGrpSpPr/>
          <p:nvPr/>
        </p:nvGrpSpPr>
        <p:grpSpPr>
          <a:xfrm>
            <a:off x="9769513" y="4433926"/>
            <a:ext cx="4848149" cy="4848149"/>
            <a:chOff x="9989883" y="4654296"/>
            <a:chExt cx="4407408" cy="440740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311C088-D982-4226-B167-252BCA98ECF9}"/>
                </a:ext>
              </a:extLst>
            </p:cNvPr>
            <p:cNvSpPr/>
            <p:nvPr/>
          </p:nvSpPr>
          <p:spPr>
            <a:xfrm>
              <a:off x="9989883" y="4654296"/>
              <a:ext cx="4407408" cy="4407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Arc 2">
              <a:extLst>
                <a:ext uri="{FF2B5EF4-FFF2-40B4-BE49-F238E27FC236}">
                  <a16:creationId xmlns:a16="http://schemas.microsoft.com/office/drawing/2014/main" id="{38A01CA3-205F-4BD0-B433-8E4E9FBFE9C1}"/>
                </a:ext>
              </a:extLst>
            </p:cNvPr>
            <p:cNvSpPr/>
            <p:nvPr/>
          </p:nvSpPr>
          <p:spPr>
            <a:xfrm>
              <a:off x="9991545" y="4654296"/>
              <a:ext cx="4405746" cy="4405746"/>
            </a:xfrm>
            <a:prstGeom prst="arc">
              <a:avLst>
                <a:gd name="adj1" fmla="val 16200000"/>
                <a:gd name="adj2" fmla="val 20775565"/>
              </a:avLst>
            </a:prstGeom>
            <a:ln w="50800">
              <a:gradFill flip="none" rotWithShape="1">
                <a:gsLst>
                  <a:gs pos="23000">
                    <a:schemeClr val="tx1">
                      <a:alpha val="0"/>
                    </a:schemeClr>
                  </a:gs>
                  <a:gs pos="100000">
                    <a:schemeClr val="tx1"/>
                  </a:gs>
                </a:gsLst>
                <a:lin ang="0" scaled="1"/>
                <a:tileRect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4991741-79E0-475F-8761-F88CCBE9B1AF}"/>
              </a:ext>
            </a:extLst>
          </p:cNvPr>
          <p:cNvSpPr txBox="1"/>
          <p:nvPr/>
        </p:nvSpPr>
        <p:spPr>
          <a:xfrm>
            <a:off x="10914230" y="4336405"/>
            <a:ext cx="2558713" cy="538609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4400">
                <a:solidFill>
                  <a:schemeClr val="accent1">
                    <a:alpha val="40000"/>
                  </a:schemeClr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3A274C-E13C-4D39-96DF-C5BA2B2A72B9}"/>
              </a:ext>
            </a:extLst>
          </p:cNvPr>
          <p:cNvSpPr txBox="1"/>
          <p:nvPr/>
        </p:nvSpPr>
        <p:spPr>
          <a:xfrm>
            <a:off x="10163643" y="6388715"/>
            <a:ext cx="40598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NENTANG</a:t>
            </a:r>
            <a:endParaRPr lang="en-US" sz="60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12F8C9F-BED7-4E5C-94FE-7269FBFE52E3}"/>
              </a:ext>
            </a:extLst>
          </p:cNvPr>
          <p:cNvGrpSpPr/>
          <p:nvPr/>
        </p:nvGrpSpPr>
        <p:grpSpPr>
          <a:xfrm rot="15300000" flipH="1">
            <a:off x="9527105" y="4191518"/>
            <a:ext cx="5332964" cy="5332964"/>
            <a:chOff x="9989883" y="4654296"/>
            <a:chExt cx="4407408" cy="440740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2453F8C-5855-4737-87AB-E74913B63CAC}"/>
                </a:ext>
              </a:extLst>
            </p:cNvPr>
            <p:cNvSpPr/>
            <p:nvPr/>
          </p:nvSpPr>
          <p:spPr>
            <a:xfrm>
              <a:off x="9989883" y="4654296"/>
              <a:ext cx="4407408" cy="4407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8E20C951-8FC1-42C5-A17B-CFD1271C33D0}"/>
                </a:ext>
              </a:extLst>
            </p:cNvPr>
            <p:cNvSpPr/>
            <p:nvPr/>
          </p:nvSpPr>
          <p:spPr>
            <a:xfrm>
              <a:off x="9991545" y="4654296"/>
              <a:ext cx="4405746" cy="4405746"/>
            </a:xfrm>
            <a:prstGeom prst="arc">
              <a:avLst>
                <a:gd name="adj1" fmla="val 16200000"/>
                <a:gd name="adj2" fmla="val 20775565"/>
              </a:avLst>
            </a:prstGeom>
            <a:ln w="44450">
              <a:gradFill flip="none" rotWithShape="1">
                <a:gsLst>
                  <a:gs pos="23000">
                    <a:schemeClr val="tx1">
                      <a:alpha val="0"/>
                    </a:schemeClr>
                  </a:gs>
                  <a:gs pos="100000">
                    <a:schemeClr val="tx1"/>
                  </a:gs>
                </a:gsLst>
                <a:lin ang="0" scaled="1"/>
                <a:tileRect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EF90FE6-40B8-4D17-AE12-1D602D9D6A7E}"/>
              </a:ext>
            </a:extLst>
          </p:cNvPr>
          <p:cNvSpPr txBox="1"/>
          <p:nvPr/>
        </p:nvSpPr>
        <p:spPr>
          <a:xfrm>
            <a:off x="888149" y="6396335"/>
            <a:ext cx="9342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Chúng</a:t>
            </a:r>
            <a:r>
              <a:rPr lang="en-US" sz="5400" dirty="0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5400" dirty="0" err="1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tôi</a:t>
            </a:r>
            <a:r>
              <a:rPr lang="en-US" sz="5400" dirty="0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5400" b="1" dirty="0" err="1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hân</a:t>
            </a:r>
            <a:r>
              <a:rPr lang="en-US" sz="5400" b="1" dirty="0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5400" b="1" dirty="0" err="1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hạnh</a:t>
            </a:r>
            <a:r>
              <a:rPr lang="en-US" sz="5400" dirty="0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5400" dirty="0" err="1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giới</a:t>
            </a:r>
            <a:r>
              <a:rPr lang="en-US" sz="5400" dirty="0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5400" dirty="0" err="1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thiệu</a:t>
            </a:r>
            <a:endParaRPr lang="en-US" sz="5400" dirty="0"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44F9B7-93E2-478D-B7E3-7481780547ED}"/>
              </a:ext>
            </a:extLst>
          </p:cNvPr>
          <p:cNvSpPr txBox="1"/>
          <p:nvPr/>
        </p:nvSpPr>
        <p:spPr>
          <a:xfrm>
            <a:off x="14223530" y="6396335"/>
            <a:ext cx="8400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Dịch</a:t>
            </a:r>
            <a:r>
              <a:rPr lang="en-US" sz="5400" b="1" dirty="0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5400" b="1" dirty="0" err="1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vụ</a:t>
            </a:r>
            <a:r>
              <a:rPr lang="en-US" sz="54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5400" dirty="0" err="1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và</a:t>
            </a:r>
            <a:r>
              <a:rPr lang="en-US" sz="5400" dirty="0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5400" b="1" dirty="0" err="1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Đào</a:t>
            </a:r>
            <a:r>
              <a:rPr lang="en-US" sz="5400" b="1" dirty="0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5400" b="1" dirty="0" err="1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tạo</a:t>
            </a:r>
            <a:r>
              <a:rPr lang="en-US" sz="5400" b="1" dirty="0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 Tin </a:t>
            </a:r>
            <a:r>
              <a:rPr lang="en-US" sz="5400" b="1" dirty="0" err="1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học</a:t>
            </a:r>
            <a:endParaRPr lang="en-US" sz="5400" b="1" dirty="0"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9AB356-5BFC-40AE-B58E-F94D6453C2F7}"/>
              </a:ext>
            </a:extLst>
          </p:cNvPr>
          <p:cNvGrpSpPr/>
          <p:nvPr/>
        </p:nvGrpSpPr>
        <p:grpSpPr>
          <a:xfrm>
            <a:off x="9260457" y="3924870"/>
            <a:ext cx="5866260" cy="5866260"/>
            <a:chOff x="9989883" y="4654296"/>
            <a:chExt cx="4407408" cy="440740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C75AEA2-07CA-4390-9880-3A4EF185183A}"/>
                </a:ext>
              </a:extLst>
            </p:cNvPr>
            <p:cNvSpPr/>
            <p:nvPr/>
          </p:nvSpPr>
          <p:spPr>
            <a:xfrm>
              <a:off x="9989883" y="4654296"/>
              <a:ext cx="4407408" cy="4407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37330191-19CD-413C-BB04-2993D10A625E}"/>
                </a:ext>
              </a:extLst>
            </p:cNvPr>
            <p:cNvSpPr/>
            <p:nvPr/>
          </p:nvSpPr>
          <p:spPr>
            <a:xfrm>
              <a:off x="9991545" y="4654296"/>
              <a:ext cx="4405746" cy="4405746"/>
            </a:xfrm>
            <a:prstGeom prst="arc">
              <a:avLst>
                <a:gd name="adj1" fmla="val 1000099"/>
                <a:gd name="adj2" fmla="val 7299557"/>
              </a:avLst>
            </a:prstGeom>
            <a:ln w="44450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48000">
                    <a:schemeClr val="tx1"/>
                  </a:gs>
                </a:gsLst>
                <a:lin ang="10800000" scaled="1"/>
                <a:tileRect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DE2AF3-4FE8-401C-946B-F8DA8F63359D}"/>
              </a:ext>
            </a:extLst>
          </p:cNvPr>
          <p:cNvGrpSpPr/>
          <p:nvPr/>
        </p:nvGrpSpPr>
        <p:grpSpPr>
          <a:xfrm rot="15300000" flipH="1">
            <a:off x="8967144" y="3631557"/>
            <a:ext cx="6452886" cy="6452886"/>
            <a:chOff x="9989883" y="4654296"/>
            <a:chExt cx="4407408" cy="440740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AEBD042-CB66-48F9-A794-85E94DD1E9EA}"/>
                </a:ext>
              </a:extLst>
            </p:cNvPr>
            <p:cNvSpPr/>
            <p:nvPr/>
          </p:nvSpPr>
          <p:spPr>
            <a:xfrm>
              <a:off x="9989883" y="4654296"/>
              <a:ext cx="4407408" cy="4407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93A0AC6C-62BA-4DEB-8E50-0EA702FD55ED}"/>
                </a:ext>
              </a:extLst>
            </p:cNvPr>
            <p:cNvSpPr/>
            <p:nvPr/>
          </p:nvSpPr>
          <p:spPr>
            <a:xfrm>
              <a:off x="9991545" y="4654296"/>
              <a:ext cx="4405746" cy="4405746"/>
            </a:xfrm>
            <a:prstGeom prst="arc">
              <a:avLst>
                <a:gd name="adj1" fmla="val 96625"/>
                <a:gd name="adj2" fmla="val 4048638"/>
              </a:avLst>
            </a:prstGeom>
            <a:ln w="44450">
              <a:gradFill flip="none" rotWithShape="1">
                <a:gsLst>
                  <a:gs pos="23000">
                    <a:schemeClr val="tx1">
                      <a:alpha val="0"/>
                    </a:schemeClr>
                  </a:gs>
                  <a:gs pos="100000">
                    <a:schemeClr val="tx1"/>
                  </a:gs>
                </a:gsLst>
                <a:lin ang="0" scaled="1"/>
                <a:tileRect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919" y="509211"/>
            <a:ext cx="2741613" cy="2741613"/>
          </a:xfrm>
          <a:prstGeom prst="rect">
            <a:avLst/>
          </a:prstGeom>
        </p:spPr>
      </p:pic>
      <p:sp>
        <p:nvSpPr>
          <p:cNvPr id="21" name="TextBox 20">
            <a:hlinkClick r:id="rId4"/>
            <a:extLst>
              <a:ext uri="{FF2B5EF4-FFF2-40B4-BE49-F238E27FC236}">
                <a16:creationId xmlns:a16="http://schemas.microsoft.com/office/drawing/2014/main" id="{813A274C-E13C-4D39-96DF-C5BA2B2A72B9}"/>
              </a:ext>
            </a:extLst>
          </p:cNvPr>
          <p:cNvSpPr txBox="1"/>
          <p:nvPr/>
        </p:nvSpPr>
        <p:spPr>
          <a:xfrm>
            <a:off x="10837290" y="7404378"/>
            <a:ext cx="2712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https://nentang.vn</a:t>
            </a:r>
            <a:endParaRPr lang="en-US" sz="2400" dirty="0"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419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8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6" presetClass="entr" presetSubtype="3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1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6" presetClass="entr" presetSubtype="37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7" dur="3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8" dur="3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1" dur="3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2" dur="3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26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16" presetClass="entr" presetSubtype="37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3" grpId="0"/>
          <p:bldP spid="14" grpId="0"/>
          <p:bldP spid="2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8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6" presetClass="entr" presetSubtype="3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1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6" presetClass="entr" presetSubtype="37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3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3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3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3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26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16" presetClass="entr" presetSubtype="37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3" grpId="0"/>
          <p:bldP spid="14" grpId="0"/>
          <p:bldP spid="21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012" y="9548720"/>
            <a:ext cx="7769544" cy="1729523"/>
          </a:xfrm>
          <a:prstGeom prst="rect">
            <a:avLst/>
          </a:prstGeom>
        </p:spPr>
      </p:pic>
      <p:sp useBgFill="1">
        <p:nvSpPr>
          <p:cNvPr id="27" name="Rectangle 26"/>
          <p:cNvSpPr/>
          <p:nvPr/>
        </p:nvSpPr>
        <p:spPr>
          <a:xfrm>
            <a:off x="-4244489" y="3449250"/>
            <a:ext cx="7482989" cy="57781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 flipH="1">
            <a:off x="5544700" y="9227433"/>
            <a:ext cx="3055955" cy="940507"/>
          </a:xfrm>
          <a:custGeom>
            <a:avLst/>
            <a:gdLst>
              <a:gd name="T0" fmla="*/ 395 w 468"/>
              <a:gd name="T1" fmla="*/ 91 h 144"/>
              <a:gd name="T2" fmla="*/ 366 w 468"/>
              <a:gd name="T3" fmla="*/ 0 h 144"/>
              <a:gd name="T4" fmla="*/ 239 w 468"/>
              <a:gd name="T5" fmla="*/ 0 h 144"/>
              <a:gd name="T6" fmla="*/ 229 w 468"/>
              <a:gd name="T7" fmla="*/ 0 h 144"/>
              <a:gd name="T8" fmla="*/ 102 w 468"/>
              <a:gd name="T9" fmla="*/ 0 h 144"/>
              <a:gd name="T10" fmla="*/ 72 w 468"/>
              <a:gd name="T11" fmla="*/ 91 h 144"/>
              <a:gd name="T12" fmla="*/ 77 w 468"/>
              <a:gd name="T13" fmla="*/ 144 h 144"/>
              <a:gd name="T14" fmla="*/ 229 w 468"/>
              <a:gd name="T15" fmla="*/ 144 h 144"/>
              <a:gd name="T16" fmla="*/ 239 w 468"/>
              <a:gd name="T17" fmla="*/ 144 h 144"/>
              <a:gd name="T18" fmla="*/ 391 w 468"/>
              <a:gd name="T19" fmla="*/ 144 h 144"/>
              <a:gd name="T20" fmla="*/ 395 w 468"/>
              <a:gd name="T21" fmla="*/ 9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8" h="144">
                <a:moveTo>
                  <a:pt x="395" y="91"/>
                </a:moveTo>
                <a:cubicBezTo>
                  <a:pt x="367" y="62"/>
                  <a:pt x="366" y="0"/>
                  <a:pt x="366" y="0"/>
                </a:cubicBezTo>
                <a:cubicBezTo>
                  <a:pt x="239" y="0"/>
                  <a:pt x="239" y="0"/>
                  <a:pt x="239" y="0"/>
                </a:cubicBezTo>
                <a:cubicBezTo>
                  <a:pt x="229" y="0"/>
                  <a:pt x="229" y="0"/>
                  <a:pt x="229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02" y="0"/>
                  <a:pt x="101" y="62"/>
                  <a:pt x="72" y="91"/>
                </a:cubicBezTo>
                <a:cubicBezTo>
                  <a:pt x="44" y="120"/>
                  <a:pt x="0" y="144"/>
                  <a:pt x="77" y="144"/>
                </a:cubicBezTo>
                <a:cubicBezTo>
                  <a:pt x="138" y="144"/>
                  <a:pt x="205" y="144"/>
                  <a:pt x="229" y="144"/>
                </a:cubicBezTo>
                <a:cubicBezTo>
                  <a:pt x="235" y="144"/>
                  <a:pt x="239" y="144"/>
                  <a:pt x="239" y="144"/>
                </a:cubicBezTo>
                <a:cubicBezTo>
                  <a:pt x="263" y="144"/>
                  <a:pt x="329" y="144"/>
                  <a:pt x="391" y="144"/>
                </a:cubicBezTo>
                <a:cubicBezTo>
                  <a:pt x="468" y="144"/>
                  <a:pt x="423" y="120"/>
                  <a:pt x="395" y="91"/>
                </a:cubicBezTo>
                <a:close/>
              </a:path>
            </a:pathLst>
          </a:custGeom>
          <a:gradFill flip="none" rotWithShape="1">
            <a:gsLst>
              <a:gs pos="63000">
                <a:srgbClr val="6D6F73"/>
              </a:gs>
              <a:gs pos="38000">
                <a:srgbClr val="A7A9AC"/>
              </a:gs>
              <a:gs pos="19000">
                <a:srgbClr val="E0E1E2"/>
              </a:gs>
              <a:gs pos="0">
                <a:srgbClr val="6D6F73"/>
              </a:gs>
              <a:gs pos="100000">
                <a:srgbClr val="A7A9AC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/>
          <p:cNvSpPr>
            <a:spLocks noEditPoints="1"/>
          </p:cNvSpPr>
          <p:nvPr/>
        </p:nvSpPr>
        <p:spPr bwMode="auto">
          <a:xfrm flipH="1">
            <a:off x="2885905" y="3449250"/>
            <a:ext cx="8439735" cy="5047293"/>
          </a:xfrm>
          <a:custGeom>
            <a:avLst/>
            <a:gdLst>
              <a:gd name="T0" fmla="*/ 1254 w 1292"/>
              <a:gd name="T1" fmla="*/ 0 h 772"/>
              <a:gd name="T2" fmla="*/ 658 w 1292"/>
              <a:gd name="T3" fmla="*/ 0 h 772"/>
              <a:gd name="T4" fmla="*/ 637 w 1292"/>
              <a:gd name="T5" fmla="*/ 0 h 772"/>
              <a:gd name="T6" fmla="*/ 41 w 1292"/>
              <a:gd name="T7" fmla="*/ 0 h 772"/>
              <a:gd name="T8" fmla="*/ 0 w 1292"/>
              <a:gd name="T9" fmla="*/ 36 h 772"/>
              <a:gd name="T10" fmla="*/ 0 w 1292"/>
              <a:gd name="T11" fmla="*/ 772 h 772"/>
              <a:gd name="T12" fmla="*/ 1292 w 1292"/>
              <a:gd name="T13" fmla="*/ 772 h 772"/>
              <a:gd name="T14" fmla="*/ 1292 w 1292"/>
              <a:gd name="T15" fmla="*/ 36 h 772"/>
              <a:gd name="T16" fmla="*/ 1254 w 1292"/>
              <a:gd name="T17" fmla="*/ 0 h 772"/>
              <a:gd name="T18" fmla="*/ 1236 w 1292"/>
              <a:gd name="T19" fmla="*/ 716 h 772"/>
              <a:gd name="T20" fmla="*/ 56 w 1292"/>
              <a:gd name="T21" fmla="*/ 716 h 772"/>
              <a:gd name="T22" fmla="*/ 56 w 1292"/>
              <a:gd name="T23" fmla="*/ 48 h 772"/>
              <a:gd name="T24" fmla="*/ 1236 w 1292"/>
              <a:gd name="T25" fmla="*/ 48 h 772"/>
              <a:gd name="T26" fmla="*/ 1236 w 1292"/>
              <a:gd name="T27" fmla="*/ 716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92" h="772">
                <a:moveTo>
                  <a:pt x="1254" y="0"/>
                </a:moveTo>
                <a:cubicBezTo>
                  <a:pt x="658" y="0"/>
                  <a:pt x="658" y="0"/>
                  <a:pt x="658" y="0"/>
                </a:cubicBezTo>
                <a:cubicBezTo>
                  <a:pt x="637" y="0"/>
                  <a:pt x="637" y="0"/>
                  <a:pt x="637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20" y="0"/>
                  <a:pt x="0" y="15"/>
                  <a:pt x="0" y="36"/>
                </a:cubicBezTo>
                <a:cubicBezTo>
                  <a:pt x="0" y="772"/>
                  <a:pt x="0" y="772"/>
                  <a:pt x="0" y="772"/>
                </a:cubicBezTo>
                <a:cubicBezTo>
                  <a:pt x="1292" y="772"/>
                  <a:pt x="1292" y="772"/>
                  <a:pt x="1292" y="772"/>
                </a:cubicBezTo>
                <a:cubicBezTo>
                  <a:pt x="1292" y="36"/>
                  <a:pt x="1292" y="36"/>
                  <a:pt x="1292" y="36"/>
                </a:cubicBezTo>
                <a:cubicBezTo>
                  <a:pt x="1292" y="15"/>
                  <a:pt x="1275" y="0"/>
                  <a:pt x="1254" y="0"/>
                </a:cubicBezTo>
                <a:close/>
                <a:moveTo>
                  <a:pt x="1236" y="716"/>
                </a:moveTo>
                <a:cubicBezTo>
                  <a:pt x="56" y="716"/>
                  <a:pt x="56" y="716"/>
                  <a:pt x="56" y="716"/>
                </a:cubicBezTo>
                <a:cubicBezTo>
                  <a:pt x="56" y="48"/>
                  <a:pt x="56" y="48"/>
                  <a:pt x="56" y="48"/>
                </a:cubicBezTo>
                <a:cubicBezTo>
                  <a:pt x="1236" y="48"/>
                  <a:pt x="1236" y="48"/>
                  <a:pt x="1236" y="48"/>
                </a:cubicBezTo>
                <a:lnTo>
                  <a:pt x="1236" y="71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8"/>
          <p:cNvSpPr>
            <a:spLocks/>
          </p:cNvSpPr>
          <p:nvPr/>
        </p:nvSpPr>
        <p:spPr bwMode="auto">
          <a:xfrm flipH="1">
            <a:off x="2885905" y="8496551"/>
            <a:ext cx="8439735" cy="730894"/>
          </a:xfrm>
          <a:custGeom>
            <a:avLst/>
            <a:gdLst>
              <a:gd name="T0" fmla="*/ 0 w 1292"/>
              <a:gd name="T1" fmla="*/ 70 h 112"/>
              <a:gd name="T2" fmla="*/ 41 w 1292"/>
              <a:gd name="T3" fmla="*/ 112 h 112"/>
              <a:gd name="T4" fmla="*/ 637 w 1292"/>
              <a:gd name="T5" fmla="*/ 112 h 112"/>
              <a:gd name="T6" fmla="*/ 658 w 1292"/>
              <a:gd name="T7" fmla="*/ 112 h 112"/>
              <a:gd name="T8" fmla="*/ 1254 w 1292"/>
              <a:gd name="T9" fmla="*/ 112 h 112"/>
              <a:gd name="T10" fmla="*/ 1292 w 1292"/>
              <a:gd name="T11" fmla="*/ 70 h 112"/>
              <a:gd name="T12" fmla="*/ 1292 w 1292"/>
              <a:gd name="T13" fmla="*/ 0 h 112"/>
              <a:gd name="T14" fmla="*/ 0 w 1292"/>
              <a:gd name="T15" fmla="*/ 0 h 112"/>
              <a:gd name="T16" fmla="*/ 0 w 1292"/>
              <a:gd name="T17" fmla="*/ 7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2" h="112">
                <a:moveTo>
                  <a:pt x="0" y="70"/>
                </a:moveTo>
                <a:cubicBezTo>
                  <a:pt x="0" y="91"/>
                  <a:pt x="20" y="112"/>
                  <a:pt x="41" y="112"/>
                </a:cubicBezTo>
                <a:cubicBezTo>
                  <a:pt x="637" y="112"/>
                  <a:pt x="637" y="112"/>
                  <a:pt x="637" y="112"/>
                </a:cubicBezTo>
                <a:cubicBezTo>
                  <a:pt x="658" y="112"/>
                  <a:pt x="658" y="112"/>
                  <a:pt x="658" y="112"/>
                </a:cubicBezTo>
                <a:cubicBezTo>
                  <a:pt x="1254" y="112"/>
                  <a:pt x="1254" y="112"/>
                  <a:pt x="1254" y="112"/>
                </a:cubicBezTo>
                <a:cubicBezTo>
                  <a:pt x="1275" y="112"/>
                  <a:pt x="1292" y="91"/>
                  <a:pt x="1292" y="70"/>
                </a:cubicBezTo>
                <a:cubicBezTo>
                  <a:pt x="1292" y="0"/>
                  <a:pt x="1292" y="0"/>
                  <a:pt x="1292" y="0"/>
                </a:cubicBezTo>
                <a:cubicBezTo>
                  <a:pt x="0" y="0"/>
                  <a:pt x="0" y="0"/>
                  <a:pt x="0" y="0"/>
                </a:cubicBezTo>
                <a:lnTo>
                  <a:pt x="0" y="70"/>
                </a:lnTo>
                <a:close/>
              </a:path>
            </a:pathLst>
          </a:custGeom>
          <a:gradFill flip="none" rotWithShape="1">
            <a:gsLst>
              <a:gs pos="0">
                <a:srgbClr val="898A8F"/>
              </a:gs>
              <a:gs pos="100000">
                <a:srgbClr val="DBDDE0"/>
              </a:gs>
            </a:gsLst>
            <a:lin ang="0" scaled="1"/>
            <a:tileRect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4873756" y="3787027"/>
            <a:ext cx="7990739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800" b="1" dirty="0" smtClean="0">
                <a:latin typeface="+mj-lt"/>
              </a:rPr>
              <a:t>Website </a:t>
            </a:r>
            <a:r>
              <a:rPr lang="en-US" sz="8800" b="1" dirty="0" err="1" smtClean="0">
                <a:latin typeface="+mj-lt"/>
              </a:rPr>
              <a:t>Nền</a:t>
            </a:r>
            <a:r>
              <a:rPr lang="en-US" sz="8800" b="1" dirty="0" smtClean="0">
                <a:latin typeface="+mj-lt"/>
              </a:rPr>
              <a:t> </a:t>
            </a:r>
            <a:r>
              <a:rPr lang="en-US" sz="8800" b="1" dirty="0" err="1" smtClean="0">
                <a:latin typeface="+mj-lt"/>
              </a:rPr>
              <a:t>Tảng</a:t>
            </a:r>
            <a:endParaRPr lang="en-US" sz="8800" b="1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012068" y="3091395"/>
            <a:ext cx="5369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The 5</a:t>
            </a:r>
            <a:r>
              <a:rPr lang="en-US" sz="2800" baseline="30000"/>
              <a:t>th</a:t>
            </a:r>
            <a:r>
              <a:rPr lang="en-US" sz="2800"/>
              <a:t>	of the October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3711466" y="6726781"/>
            <a:ext cx="1107997" cy="1200329"/>
            <a:chOff x="4370429" y="6816939"/>
            <a:chExt cx="1107997" cy="1200329"/>
          </a:xfrm>
        </p:grpSpPr>
        <p:sp>
          <p:nvSpPr>
            <p:cNvPr id="36" name="Oval 35"/>
            <p:cNvSpPr/>
            <p:nvPr/>
          </p:nvSpPr>
          <p:spPr>
            <a:xfrm>
              <a:off x="4507214" y="6983714"/>
              <a:ext cx="834422" cy="8344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370429" y="6816939"/>
              <a:ext cx="1107997" cy="120032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 defTabSz="914400">
                <a:defRPr/>
              </a:pPr>
              <a:r>
                <a:rPr lang="en-US" sz="7200">
                  <a:solidFill>
                    <a:srgbClr val="FFFFFF"/>
                  </a:solidFill>
                  <a:latin typeface="Designball-Electronic-Device-01" pitchFamily="2" charset="0"/>
                  <a:ea typeface="Open Sans" panose="020B0606030504020204" pitchFamily="34" charset="0"/>
                  <a:cs typeface="Arial" panose="020B0604020202020204" pitchFamily="34" charset="0"/>
                </a:rPr>
                <a:t>W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5012068" y="6760206"/>
            <a:ext cx="6653769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>
                <a:latin typeface="+mj-lt"/>
              </a:rPr>
              <a:t>System information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+mj-lt"/>
              </a:rPr>
              <a:t>Aliquam et ante nunc fusce tincidunt eget</a:t>
            </a:r>
          </a:p>
          <a:p>
            <a:pPr>
              <a:lnSpc>
                <a:spcPct val="120000"/>
              </a:lnSpc>
            </a:pPr>
            <a:endParaRPr lang="en-US" sz="240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sz="2400" b="1"/>
              <a:t>Invest 001</a:t>
            </a:r>
          </a:p>
          <a:p>
            <a:pPr>
              <a:lnSpc>
                <a:spcPct val="120000"/>
              </a:lnSpc>
            </a:pPr>
            <a:r>
              <a:rPr lang="en-US" sz="2000" i="1"/>
              <a:t>Donec vitae dolor sed urna laoreet consectetur et a odio</a:t>
            </a:r>
          </a:p>
          <a:p>
            <a:pPr>
              <a:lnSpc>
                <a:spcPct val="120000"/>
              </a:lnSpc>
            </a:pPr>
            <a:endParaRPr lang="en-US" sz="2000" i="1"/>
          </a:p>
          <a:p>
            <a:pPr>
              <a:lnSpc>
                <a:spcPct val="120000"/>
              </a:lnSpc>
            </a:pPr>
            <a:r>
              <a:rPr lang="en-US" sz="2000"/>
              <a:t>Sed ipsum leo, volutpat id convallis vitae, mollis ac dui. Cum sociis natoque penatibus et magnis dis parturient montes, nascetur ridiculus mus.</a:t>
            </a:r>
            <a:endParaRPr lang="en-US" sz="2400"/>
          </a:p>
          <a:p>
            <a:endParaRPr lang="en-US" sz="2400" b="1">
              <a:latin typeface="+mj-lt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1" b="10091"/>
          <a:stretch>
            <a:fillRect/>
          </a:stretch>
        </p:blipFill>
        <p:spPr>
          <a:xfrm>
            <a:off x="3238500" y="3762375"/>
            <a:ext cx="7757745" cy="4381602"/>
          </a:xfrm>
        </p:spPr>
      </p:pic>
    </p:spTree>
    <p:extLst>
      <p:ext uri="{BB962C8B-B14F-4D97-AF65-F5344CB8AC3E}">
        <p14:creationId xmlns:p14="http://schemas.microsoft.com/office/powerpoint/2010/main" val="3952501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987452" y="3695542"/>
            <a:ext cx="3533710" cy="6932703"/>
            <a:chOff x="14987452" y="3695542"/>
            <a:chExt cx="3533710" cy="6932703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87452" y="9678417"/>
              <a:ext cx="3533710" cy="949828"/>
            </a:xfrm>
            <a:prstGeom prst="rect">
              <a:avLst/>
            </a:prstGeom>
          </p:spPr>
        </p:pic>
        <p:grpSp>
          <p:nvGrpSpPr>
            <p:cNvPr id="36" name="Group 35"/>
            <p:cNvGrpSpPr/>
            <p:nvPr/>
          </p:nvGrpSpPr>
          <p:grpSpPr>
            <a:xfrm>
              <a:off x="15184301" y="3695542"/>
              <a:ext cx="3124042" cy="6324917"/>
              <a:chOff x="15184301" y="3695542"/>
              <a:chExt cx="3124042" cy="6324917"/>
            </a:xfrm>
          </p:grpSpPr>
          <p:sp>
            <p:nvSpPr>
              <p:cNvPr id="37" name="Freeform 5"/>
              <p:cNvSpPr>
                <a:spLocks/>
              </p:cNvSpPr>
              <p:nvPr userDrawn="1"/>
            </p:nvSpPr>
            <p:spPr bwMode="auto">
              <a:xfrm>
                <a:off x="15184301" y="3695542"/>
                <a:ext cx="3124042" cy="6324917"/>
              </a:xfrm>
              <a:custGeom>
                <a:avLst/>
                <a:gdLst>
                  <a:gd name="T0" fmla="*/ 1024 w 1028"/>
                  <a:gd name="T1" fmla="*/ 442 h 2080"/>
                  <a:gd name="T2" fmla="*/ 1019 w 1028"/>
                  <a:gd name="T3" fmla="*/ 442 h 2080"/>
                  <a:gd name="T4" fmla="*/ 1019 w 1028"/>
                  <a:gd name="T5" fmla="*/ 150 h 2080"/>
                  <a:gd name="T6" fmla="*/ 868 w 1028"/>
                  <a:gd name="T7" fmla="*/ 0 h 2080"/>
                  <a:gd name="T8" fmla="*/ 160 w 1028"/>
                  <a:gd name="T9" fmla="*/ 0 h 2080"/>
                  <a:gd name="T10" fmla="*/ 9 w 1028"/>
                  <a:gd name="T11" fmla="*/ 150 h 2080"/>
                  <a:gd name="T12" fmla="*/ 9 w 1028"/>
                  <a:gd name="T13" fmla="*/ 263 h 2080"/>
                  <a:gd name="T14" fmla="*/ 5 w 1028"/>
                  <a:gd name="T15" fmla="*/ 263 h 2080"/>
                  <a:gd name="T16" fmla="*/ 0 w 1028"/>
                  <a:gd name="T17" fmla="*/ 268 h 2080"/>
                  <a:gd name="T18" fmla="*/ 0 w 1028"/>
                  <a:gd name="T19" fmla="*/ 343 h 2080"/>
                  <a:gd name="T20" fmla="*/ 5 w 1028"/>
                  <a:gd name="T21" fmla="*/ 348 h 2080"/>
                  <a:gd name="T22" fmla="*/ 9 w 1028"/>
                  <a:gd name="T23" fmla="*/ 348 h 2080"/>
                  <a:gd name="T24" fmla="*/ 9 w 1028"/>
                  <a:gd name="T25" fmla="*/ 442 h 2080"/>
                  <a:gd name="T26" fmla="*/ 5 w 1028"/>
                  <a:gd name="T27" fmla="*/ 442 h 2080"/>
                  <a:gd name="T28" fmla="*/ 0 w 1028"/>
                  <a:gd name="T29" fmla="*/ 447 h 2080"/>
                  <a:gd name="T30" fmla="*/ 0 w 1028"/>
                  <a:gd name="T31" fmla="*/ 593 h 2080"/>
                  <a:gd name="T32" fmla="*/ 5 w 1028"/>
                  <a:gd name="T33" fmla="*/ 598 h 2080"/>
                  <a:gd name="T34" fmla="*/ 9 w 1028"/>
                  <a:gd name="T35" fmla="*/ 598 h 2080"/>
                  <a:gd name="T36" fmla="*/ 9 w 1028"/>
                  <a:gd name="T37" fmla="*/ 632 h 2080"/>
                  <a:gd name="T38" fmla="*/ 5 w 1028"/>
                  <a:gd name="T39" fmla="*/ 632 h 2080"/>
                  <a:gd name="T40" fmla="*/ 0 w 1028"/>
                  <a:gd name="T41" fmla="*/ 636 h 2080"/>
                  <a:gd name="T42" fmla="*/ 0 w 1028"/>
                  <a:gd name="T43" fmla="*/ 782 h 2080"/>
                  <a:gd name="T44" fmla="*/ 5 w 1028"/>
                  <a:gd name="T45" fmla="*/ 787 h 2080"/>
                  <a:gd name="T46" fmla="*/ 9 w 1028"/>
                  <a:gd name="T47" fmla="*/ 787 h 2080"/>
                  <a:gd name="T48" fmla="*/ 9 w 1028"/>
                  <a:gd name="T49" fmla="*/ 1930 h 2080"/>
                  <a:gd name="T50" fmla="*/ 160 w 1028"/>
                  <a:gd name="T51" fmla="*/ 2080 h 2080"/>
                  <a:gd name="T52" fmla="*/ 868 w 1028"/>
                  <a:gd name="T53" fmla="*/ 2080 h 2080"/>
                  <a:gd name="T54" fmla="*/ 1019 w 1028"/>
                  <a:gd name="T55" fmla="*/ 1930 h 2080"/>
                  <a:gd name="T56" fmla="*/ 1019 w 1028"/>
                  <a:gd name="T57" fmla="*/ 598 h 2080"/>
                  <a:gd name="T58" fmla="*/ 1024 w 1028"/>
                  <a:gd name="T59" fmla="*/ 598 h 2080"/>
                  <a:gd name="T60" fmla="*/ 1028 w 1028"/>
                  <a:gd name="T61" fmla="*/ 593 h 2080"/>
                  <a:gd name="T62" fmla="*/ 1028 w 1028"/>
                  <a:gd name="T63" fmla="*/ 447 h 2080"/>
                  <a:gd name="T64" fmla="*/ 1024 w 1028"/>
                  <a:gd name="T65" fmla="*/ 442 h 2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28" h="2080">
                    <a:moveTo>
                      <a:pt x="1024" y="442"/>
                    </a:moveTo>
                    <a:cubicBezTo>
                      <a:pt x="1019" y="442"/>
                      <a:pt x="1019" y="442"/>
                      <a:pt x="1019" y="442"/>
                    </a:cubicBezTo>
                    <a:cubicBezTo>
                      <a:pt x="1019" y="150"/>
                      <a:pt x="1019" y="150"/>
                      <a:pt x="1019" y="150"/>
                    </a:cubicBezTo>
                    <a:cubicBezTo>
                      <a:pt x="1019" y="67"/>
                      <a:pt x="952" y="0"/>
                      <a:pt x="868" y="0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77" y="0"/>
                      <a:pt x="9" y="67"/>
                      <a:pt x="9" y="150"/>
                    </a:cubicBezTo>
                    <a:cubicBezTo>
                      <a:pt x="9" y="263"/>
                      <a:pt x="9" y="263"/>
                      <a:pt x="9" y="263"/>
                    </a:cubicBezTo>
                    <a:cubicBezTo>
                      <a:pt x="5" y="263"/>
                      <a:pt x="5" y="263"/>
                      <a:pt x="5" y="263"/>
                    </a:cubicBezTo>
                    <a:cubicBezTo>
                      <a:pt x="2" y="263"/>
                      <a:pt x="0" y="265"/>
                      <a:pt x="0" y="268"/>
                    </a:cubicBezTo>
                    <a:cubicBezTo>
                      <a:pt x="0" y="343"/>
                      <a:pt x="0" y="343"/>
                      <a:pt x="0" y="343"/>
                    </a:cubicBezTo>
                    <a:cubicBezTo>
                      <a:pt x="0" y="346"/>
                      <a:pt x="2" y="348"/>
                      <a:pt x="5" y="348"/>
                    </a:cubicBezTo>
                    <a:cubicBezTo>
                      <a:pt x="9" y="348"/>
                      <a:pt x="9" y="348"/>
                      <a:pt x="9" y="348"/>
                    </a:cubicBezTo>
                    <a:cubicBezTo>
                      <a:pt x="9" y="442"/>
                      <a:pt x="9" y="442"/>
                      <a:pt x="9" y="442"/>
                    </a:cubicBezTo>
                    <a:cubicBezTo>
                      <a:pt x="5" y="442"/>
                      <a:pt x="5" y="442"/>
                      <a:pt x="5" y="442"/>
                    </a:cubicBezTo>
                    <a:cubicBezTo>
                      <a:pt x="2" y="442"/>
                      <a:pt x="0" y="444"/>
                      <a:pt x="0" y="447"/>
                    </a:cubicBezTo>
                    <a:cubicBezTo>
                      <a:pt x="0" y="593"/>
                      <a:pt x="0" y="593"/>
                      <a:pt x="0" y="593"/>
                    </a:cubicBezTo>
                    <a:cubicBezTo>
                      <a:pt x="0" y="595"/>
                      <a:pt x="2" y="598"/>
                      <a:pt x="5" y="598"/>
                    </a:cubicBezTo>
                    <a:cubicBezTo>
                      <a:pt x="9" y="598"/>
                      <a:pt x="9" y="598"/>
                      <a:pt x="9" y="598"/>
                    </a:cubicBezTo>
                    <a:cubicBezTo>
                      <a:pt x="9" y="632"/>
                      <a:pt x="9" y="632"/>
                      <a:pt x="9" y="632"/>
                    </a:cubicBezTo>
                    <a:cubicBezTo>
                      <a:pt x="5" y="632"/>
                      <a:pt x="5" y="632"/>
                      <a:pt x="5" y="632"/>
                    </a:cubicBezTo>
                    <a:cubicBezTo>
                      <a:pt x="2" y="632"/>
                      <a:pt x="0" y="634"/>
                      <a:pt x="0" y="636"/>
                    </a:cubicBezTo>
                    <a:cubicBezTo>
                      <a:pt x="0" y="782"/>
                      <a:pt x="0" y="782"/>
                      <a:pt x="0" y="782"/>
                    </a:cubicBezTo>
                    <a:cubicBezTo>
                      <a:pt x="0" y="785"/>
                      <a:pt x="2" y="787"/>
                      <a:pt x="5" y="787"/>
                    </a:cubicBezTo>
                    <a:cubicBezTo>
                      <a:pt x="9" y="787"/>
                      <a:pt x="9" y="787"/>
                      <a:pt x="9" y="787"/>
                    </a:cubicBezTo>
                    <a:cubicBezTo>
                      <a:pt x="9" y="1930"/>
                      <a:pt x="9" y="1930"/>
                      <a:pt x="9" y="1930"/>
                    </a:cubicBezTo>
                    <a:cubicBezTo>
                      <a:pt x="9" y="2013"/>
                      <a:pt x="77" y="2080"/>
                      <a:pt x="160" y="2080"/>
                    </a:cubicBezTo>
                    <a:cubicBezTo>
                      <a:pt x="868" y="2080"/>
                      <a:pt x="868" y="2080"/>
                      <a:pt x="868" y="2080"/>
                    </a:cubicBezTo>
                    <a:cubicBezTo>
                      <a:pt x="952" y="2080"/>
                      <a:pt x="1019" y="2013"/>
                      <a:pt x="1019" y="1930"/>
                    </a:cubicBezTo>
                    <a:cubicBezTo>
                      <a:pt x="1019" y="598"/>
                      <a:pt x="1019" y="598"/>
                      <a:pt x="1019" y="598"/>
                    </a:cubicBezTo>
                    <a:cubicBezTo>
                      <a:pt x="1024" y="598"/>
                      <a:pt x="1024" y="598"/>
                      <a:pt x="1024" y="598"/>
                    </a:cubicBezTo>
                    <a:cubicBezTo>
                      <a:pt x="1026" y="598"/>
                      <a:pt x="1028" y="595"/>
                      <a:pt x="1028" y="593"/>
                    </a:cubicBezTo>
                    <a:cubicBezTo>
                      <a:pt x="1028" y="447"/>
                      <a:pt x="1028" y="447"/>
                      <a:pt x="1028" y="447"/>
                    </a:cubicBezTo>
                    <a:cubicBezTo>
                      <a:pt x="1028" y="444"/>
                      <a:pt x="1026" y="442"/>
                      <a:pt x="1024" y="442"/>
                    </a:cubicBezTo>
                    <a:close/>
                  </a:path>
                </a:pathLst>
              </a:cu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"/>
              <p:cNvSpPr>
                <a:spLocks/>
              </p:cNvSpPr>
              <p:nvPr userDrawn="1"/>
            </p:nvSpPr>
            <p:spPr bwMode="auto">
              <a:xfrm>
                <a:off x="15257644" y="3739199"/>
                <a:ext cx="2980849" cy="6239352"/>
              </a:xfrm>
              <a:custGeom>
                <a:avLst/>
                <a:gdLst>
                  <a:gd name="T0" fmla="*/ 840 w 981"/>
                  <a:gd name="T1" fmla="*/ 0 h 2052"/>
                  <a:gd name="T2" fmla="*/ 141 w 981"/>
                  <a:gd name="T3" fmla="*/ 0 h 2052"/>
                  <a:gd name="T4" fmla="*/ 0 w 981"/>
                  <a:gd name="T5" fmla="*/ 141 h 2052"/>
                  <a:gd name="T6" fmla="*/ 0 w 981"/>
                  <a:gd name="T7" fmla="*/ 1911 h 2052"/>
                  <a:gd name="T8" fmla="*/ 141 w 981"/>
                  <a:gd name="T9" fmla="*/ 2052 h 2052"/>
                  <a:gd name="T10" fmla="*/ 840 w 981"/>
                  <a:gd name="T11" fmla="*/ 2052 h 2052"/>
                  <a:gd name="T12" fmla="*/ 981 w 981"/>
                  <a:gd name="T13" fmla="*/ 1911 h 2052"/>
                  <a:gd name="T14" fmla="*/ 981 w 981"/>
                  <a:gd name="T15" fmla="*/ 141 h 2052"/>
                  <a:gd name="T16" fmla="*/ 840 w 981"/>
                  <a:gd name="T17" fmla="*/ 0 h 2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1" h="2052">
                    <a:moveTo>
                      <a:pt x="840" y="0"/>
                    </a:moveTo>
                    <a:cubicBezTo>
                      <a:pt x="141" y="0"/>
                      <a:pt x="141" y="0"/>
                      <a:pt x="141" y="0"/>
                    </a:cubicBezTo>
                    <a:cubicBezTo>
                      <a:pt x="63" y="0"/>
                      <a:pt x="0" y="63"/>
                      <a:pt x="0" y="141"/>
                    </a:cubicBezTo>
                    <a:cubicBezTo>
                      <a:pt x="0" y="1911"/>
                      <a:pt x="0" y="1911"/>
                      <a:pt x="0" y="1911"/>
                    </a:cubicBezTo>
                    <a:cubicBezTo>
                      <a:pt x="0" y="1989"/>
                      <a:pt x="63" y="2052"/>
                      <a:pt x="141" y="2052"/>
                    </a:cubicBezTo>
                    <a:cubicBezTo>
                      <a:pt x="840" y="2052"/>
                      <a:pt x="840" y="2052"/>
                      <a:pt x="840" y="2052"/>
                    </a:cubicBezTo>
                    <a:cubicBezTo>
                      <a:pt x="918" y="2052"/>
                      <a:pt x="981" y="1989"/>
                      <a:pt x="981" y="1911"/>
                    </a:cubicBezTo>
                    <a:cubicBezTo>
                      <a:pt x="981" y="141"/>
                      <a:pt x="981" y="141"/>
                      <a:pt x="981" y="141"/>
                    </a:cubicBezTo>
                    <a:cubicBezTo>
                      <a:pt x="981" y="63"/>
                      <a:pt x="918" y="0"/>
                      <a:pt x="8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7"/>
              <p:cNvSpPr>
                <a:spLocks noEditPoints="1"/>
              </p:cNvSpPr>
              <p:nvPr userDrawn="1"/>
            </p:nvSpPr>
            <p:spPr bwMode="auto">
              <a:xfrm>
                <a:off x="16209349" y="3868421"/>
                <a:ext cx="805022" cy="5979160"/>
              </a:xfrm>
              <a:custGeom>
                <a:avLst/>
                <a:gdLst>
                  <a:gd name="T0" fmla="*/ 177 w 265"/>
                  <a:gd name="T1" fmla="*/ 24 h 1966"/>
                  <a:gd name="T2" fmla="*/ 189 w 265"/>
                  <a:gd name="T3" fmla="*/ 12 h 1966"/>
                  <a:gd name="T4" fmla="*/ 177 w 265"/>
                  <a:gd name="T5" fmla="*/ 0 h 1966"/>
                  <a:gd name="T6" fmla="*/ 165 w 265"/>
                  <a:gd name="T7" fmla="*/ 12 h 1966"/>
                  <a:gd name="T8" fmla="*/ 177 w 265"/>
                  <a:gd name="T9" fmla="*/ 24 h 1966"/>
                  <a:gd name="T10" fmla="*/ 20 w 265"/>
                  <a:gd name="T11" fmla="*/ 57 h 1966"/>
                  <a:gd name="T12" fmla="*/ 0 w 265"/>
                  <a:gd name="T13" fmla="*/ 77 h 1966"/>
                  <a:gd name="T14" fmla="*/ 20 w 265"/>
                  <a:gd name="T15" fmla="*/ 97 h 1966"/>
                  <a:gd name="T16" fmla="*/ 40 w 265"/>
                  <a:gd name="T17" fmla="*/ 77 h 1966"/>
                  <a:gd name="T18" fmla="*/ 20 w 265"/>
                  <a:gd name="T19" fmla="*/ 57 h 1966"/>
                  <a:gd name="T20" fmla="*/ 257 w 265"/>
                  <a:gd name="T21" fmla="*/ 69 h 1966"/>
                  <a:gd name="T22" fmla="*/ 97 w 265"/>
                  <a:gd name="T23" fmla="*/ 69 h 1966"/>
                  <a:gd name="T24" fmla="*/ 89 w 265"/>
                  <a:gd name="T25" fmla="*/ 77 h 1966"/>
                  <a:gd name="T26" fmla="*/ 97 w 265"/>
                  <a:gd name="T27" fmla="*/ 85 h 1966"/>
                  <a:gd name="T28" fmla="*/ 257 w 265"/>
                  <a:gd name="T29" fmla="*/ 85 h 1966"/>
                  <a:gd name="T30" fmla="*/ 265 w 265"/>
                  <a:gd name="T31" fmla="*/ 77 h 1966"/>
                  <a:gd name="T32" fmla="*/ 257 w 265"/>
                  <a:gd name="T33" fmla="*/ 69 h 1966"/>
                  <a:gd name="T34" fmla="*/ 176 w 265"/>
                  <a:gd name="T35" fmla="*/ 1810 h 1966"/>
                  <a:gd name="T36" fmla="*/ 98 w 265"/>
                  <a:gd name="T37" fmla="*/ 1888 h 1966"/>
                  <a:gd name="T38" fmla="*/ 176 w 265"/>
                  <a:gd name="T39" fmla="*/ 1966 h 1966"/>
                  <a:gd name="T40" fmla="*/ 254 w 265"/>
                  <a:gd name="T41" fmla="*/ 1888 h 1966"/>
                  <a:gd name="T42" fmla="*/ 176 w 265"/>
                  <a:gd name="T43" fmla="*/ 1810 h 1966"/>
                  <a:gd name="T44" fmla="*/ 176 w 265"/>
                  <a:gd name="T45" fmla="*/ 1955 h 1966"/>
                  <a:gd name="T46" fmla="*/ 109 w 265"/>
                  <a:gd name="T47" fmla="*/ 1888 h 1966"/>
                  <a:gd name="T48" fmla="*/ 176 w 265"/>
                  <a:gd name="T49" fmla="*/ 1821 h 1966"/>
                  <a:gd name="T50" fmla="*/ 243 w 265"/>
                  <a:gd name="T51" fmla="*/ 1888 h 1966"/>
                  <a:gd name="T52" fmla="*/ 176 w 265"/>
                  <a:gd name="T53" fmla="*/ 1955 h 19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65" h="1966">
                    <a:moveTo>
                      <a:pt x="177" y="24"/>
                    </a:moveTo>
                    <a:cubicBezTo>
                      <a:pt x="184" y="24"/>
                      <a:pt x="189" y="19"/>
                      <a:pt x="189" y="12"/>
                    </a:cubicBezTo>
                    <a:cubicBezTo>
                      <a:pt x="189" y="6"/>
                      <a:pt x="184" y="0"/>
                      <a:pt x="177" y="0"/>
                    </a:cubicBezTo>
                    <a:cubicBezTo>
                      <a:pt x="171" y="0"/>
                      <a:pt x="165" y="6"/>
                      <a:pt x="165" y="12"/>
                    </a:cubicBezTo>
                    <a:cubicBezTo>
                      <a:pt x="165" y="19"/>
                      <a:pt x="171" y="24"/>
                      <a:pt x="177" y="24"/>
                    </a:cubicBezTo>
                    <a:close/>
                    <a:moveTo>
                      <a:pt x="20" y="57"/>
                    </a:moveTo>
                    <a:cubicBezTo>
                      <a:pt x="8" y="57"/>
                      <a:pt x="0" y="66"/>
                      <a:pt x="0" y="77"/>
                    </a:cubicBezTo>
                    <a:cubicBezTo>
                      <a:pt x="0" y="88"/>
                      <a:pt x="8" y="97"/>
                      <a:pt x="20" y="97"/>
                    </a:cubicBezTo>
                    <a:cubicBezTo>
                      <a:pt x="31" y="97"/>
                      <a:pt x="40" y="88"/>
                      <a:pt x="40" y="77"/>
                    </a:cubicBezTo>
                    <a:cubicBezTo>
                      <a:pt x="40" y="66"/>
                      <a:pt x="31" y="57"/>
                      <a:pt x="20" y="57"/>
                    </a:cubicBezTo>
                    <a:close/>
                    <a:moveTo>
                      <a:pt x="257" y="69"/>
                    </a:moveTo>
                    <a:cubicBezTo>
                      <a:pt x="97" y="69"/>
                      <a:pt x="97" y="69"/>
                      <a:pt x="97" y="69"/>
                    </a:cubicBezTo>
                    <a:cubicBezTo>
                      <a:pt x="93" y="69"/>
                      <a:pt x="89" y="72"/>
                      <a:pt x="89" y="77"/>
                    </a:cubicBezTo>
                    <a:cubicBezTo>
                      <a:pt x="89" y="81"/>
                      <a:pt x="93" y="85"/>
                      <a:pt x="97" y="85"/>
                    </a:cubicBezTo>
                    <a:cubicBezTo>
                      <a:pt x="257" y="85"/>
                      <a:pt x="257" y="85"/>
                      <a:pt x="257" y="85"/>
                    </a:cubicBezTo>
                    <a:cubicBezTo>
                      <a:pt x="262" y="85"/>
                      <a:pt x="265" y="81"/>
                      <a:pt x="265" y="77"/>
                    </a:cubicBezTo>
                    <a:cubicBezTo>
                      <a:pt x="265" y="72"/>
                      <a:pt x="262" y="69"/>
                      <a:pt x="257" y="69"/>
                    </a:cubicBezTo>
                    <a:close/>
                    <a:moveTo>
                      <a:pt x="176" y="1810"/>
                    </a:moveTo>
                    <a:cubicBezTo>
                      <a:pt x="133" y="1810"/>
                      <a:pt x="98" y="1845"/>
                      <a:pt x="98" y="1888"/>
                    </a:cubicBezTo>
                    <a:cubicBezTo>
                      <a:pt x="98" y="1931"/>
                      <a:pt x="133" y="1966"/>
                      <a:pt x="176" y="1966"/>
                    </a:cubicBezTo>
                    <a:cubicBezTo>
                      <a:pt x="219" y="1966"/>
                      <a:pt x="254" y="1931"/>
                      <a:pt x="254" y="1888"/>
                    </a:cubicBezTo>
                    <a:cubicBezTo>
                      <a:pt x="254" y="1845"/>
                      <a:pt x="219" y="1810"/>
                      <a:pt x="176" y="1810"/>
                    </a:cubicBezTo>
                    <a:close/>
                    <a:moveTo>
                      <a:pt x="176" y="1955"/>
                    </a:moveTo>
                    <a:cubicBezTo>
                      <a:pt x="139" y="1955"/>
                      <a:pt x="109" y="1925"/>
                      <a:pt x="109" y="1888"/>
                    </a:cubicBezTo>
                    <a:cubicBezTo>
                      <a:pt x="109" y="1851"/>
                      <a:pt x="139" y="1821"/>
                      <a:pt x="176" y="1821"/>
                    </a:cubicBezTo>
                    <a:cubicBezTo>
                      <a:pt x="213" y="1821"/>
                      <a:pt x="243" y="1851"/>
                      <a:pt x="243" y="1888"/>
                    </a:cubicBezTo>
                    <a:cubicBezTo>
                      <a:pt x="243" y="1925"/>
                      <a:pt x="213" y="1955"/>
                      <a:pt x="176" y="1955"/>
                    </a:cubicBezTo>
                    <a:close/>
                  </a:path>
                </a:pathLst>
              </a:cu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8"/>
              <p:cNvSpPr>
                <a:spLocks noChangeArrowheads="1"/>
              </p:cNvSpPr>
              <p:nvPr userDrawn="1"/>
            </p:nvSpPr>
            <p:spPr bwMode="auto">
              <a:xfrm>
                <a:off x="15212241" y="4186239"/>
                <a:ext cx="45402" cy="83820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Rectangle 9"/>
              <p:cNvSpPr>
                <a:spLocks noChangeArrowheads="1"/>
              </p:cNvSpPr>
              <p:nvPr userDrawn="1"/>
            </p:nvSpPr>
            <p:spPr bwMode="auto">
              <a:xfrm>
                <a:off x="18238492" y="4186239"/>
                <a:ext cx="41910" cy="83820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Rectangle 10"/>
              <p:cNvSpPr>
                <a:spLocks noChangeArrowheads="1"/>
              </p:cNvSpPr>
              <p:nvPr userDrawn="1"/>
            </p:nvSpPr>
            <p:spPr bwMode="auto">
              <a:xfrm>
                <a:off x="15212241" y="9451182"/>
                <a:ext cx="45402" cy="85567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Rectangle 11"/>
              <p:cNvSpPr>
                <a:spLocks noChangeArrowheads="1"/>
              </p:cNvSpPr>
              <p:nvPr userDrawn="1"/>
            </p:nvSpPr>
            <p:spPr bwMode="auto">
              <a:xfrm>
                <a:off x="18238492" y="9451182"/>
                <a:ext cx="41910" cy="85567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6231361" y="3999389"/>
            <a:ext cx="2920422" cy="6222583"/>
            <a:chOff x="6231361" y="3999389"/>
            <a:chExt cx="2920422" cy="6222583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1361" y="9436990"/>
              <a:ext cx="2920422" cy="784982"/>
            </a:xfrm>
            <a:prstGeom prst="rect">
              <a:avLst/>
            </a:prstGeom>
          </p:spPr>
        </p:pic>
        <p:grpSp>
          <p:nvGrpSpPr>
            <p:cNvPr id="44" name="Group 43"/>
            <p:cNvGrpSpPr/>
            <p:nvPr/>
          </p:nvGrpSpPr>
          <p:grpSpPr>
            <a:xfrm>
              <a:off x="6345532" y="3999389"/>
              <a:ext cx="2724150" cy="5717222"/>
              <a:chOff x="6345532" y="3999389"/>
              <a:chExt cx="2724150" cy="5717222"/>
            </a:xfrm>
          </p:grpSpPr>
          <p:sp>
            <p:nvSpPr>
              <p:cNvPr id="45" name="Freeform 13"/>
              <p:cNvSpPr>
                <a:spLocks/>
              </p:cNvSpPr>
              <p:nvPr userDrawn="1"/>
            </p:nvSpPr>
            <p:spPr bwMode="auto">
              <a:xfrm>
                <a:off x="6345532" y="3999389"/>
                <a:ext cx="2724150" cy="5717222"/>
              </a:xfrm>
              <a:custGeom>
                <a:avLst/>
                <a:gdLst>
                  <a:gd name="T0" fmla="*/ 767 w 897"/>
                  <a:gd name="T1" fmla="*/ 12 h 1880"/>
                  <a:gd name="T2" fmla="*/ 748 w 897"/>
                  <a:gd name="T3" fmla="*/ 12 h 1880"/>
                  <a:gd name="T4" fmla="*/ 748 w 897"/>
                  <a:gd name="T5" fmla="*/ 4 h 1880"/>
                  <a:gd name="T6" fmla="*/ 744 w 897"/>
                  <a:gd name="T7" fmla="*/ 0 h 1880"/>
                  <a:gd name="T8" fmla="*/ 607 w 897"/>
                  <a:gd name="T9" fmla="*/ 0 h 1880"/>
                  <a:gd name="T10" fmla="*/ 602 w 897"/>
                  <a:gd name="T11" fmla="*/ 4 h 1880"/>
                  <a:gd name="T12" fmla="*/ 602 w 897"/>
                  <a:gd name="T13" fmla="*/ 12 h 1880"/>
                  <a:gd name="T14" fmla="*/ 141 w 897"/>
                  <a:gd name="T15" fmla="*/ 12 h 1880"/>
                  <a:gd name="T16" fmla="*/ 12 w 897"/>
                  <a:gd name="T17" fmla="*/ 141 h 1880"/>
                  <a:gd name="T18" fmla="*/ 12 w 897"/>
                  <a:gd name="T19" fmla="*/ 267 h 1880"/>
                  <a:gd name="T20" fmla="*/ 5 w 897"/>
                  <a:gd name="T21" fmla="*/ 267 h 1880"/>
                  <a:gd name="T22" fmla="*/ 0 w 897"/>
                  <a:gd name="T23" fmla="*/ 272 h 1880"/>
                  <a:gd name="T24" fmla="*/ 0 w 897"/>
                  <a:gd name="T25" fmla="*/ 347 h 1880"/>
                  <a:gd name="T26" fmla="*/ 5 w 897"/>
                  <a:gd name="T27" fmla="*/ 352 h 1880"/>
                  <a:gd name="T28" fmla="*/ 12 w 897"/>
                  <a:gd name="T29" fmla="*/ 352 h 1880"/>
                  <a:gd name="T30" fmla="*/ 12 w 897"/>
                  <a:gd name="T31" fmla="*/ 445 h 1880"/>
                  <a:gd name="T32" fmla="*/ 5 w 897"/>
                  <a:gd name="T33" fmla="*/ 445 h 1880"/>
                  <a:gd name="T34" fmla="*/ 0 w 897"/>
                  <a:gd name="T35" fmla="*/ 449 h 1880"/>
                  <a:gd name="T36" fmla="*/ 0 w 897"/>
                  <a:gd name="T37" fmla="*/ 503 h 1880"/>
                  <a:gd name="T38" fmla="*/ 5 w 897"/>
                  <a:gd name="T39" fmla="*/ 508 h 1880"/>
                  <a:gd name="T40" fmla="*/ 12 w 897"/>
                  <a:gd name="T41" fmla="*/ 508 h 1880"/>
                  <a:gd name="T42" fmla="*/ 12 w 897"/>
                  <a:gd name="T43" fmla="*/ 600 h 1880"/>
                  <a:gd name="T44" fmla="*/ 5 w 897"/>
                  <a:gd name="T45" fmla="*/ 600 h 1880"/>
                  <a:gd name="T46" fmla="*/ 0 w 897"/>
                  <a:gd name="T47" fmla="*/ 605 h 1880"/>
                  <a:gd name="T48" fmla="*/ 0 w 897"/>
                  <a:gd name="T49" fmla="*/ 659 h 1880"/>
                  <a:gd name="T50" fmla="*/ 5 w 897"/>
                  <a:gd name="T51" fmla="*/ 663 h 1880"/>
                  <a:gd name="T52" fmla="*/ 12 w 897"/>
                  <a:gd name="T53" fmla="*/ 663 h 1880"/>
                  <a:gd name="T54" fmla="*/ 12 w 897"/>
                  <a:gd name="T55" fmla="*/ 1751 h 1880"/>
                  <a:gd name="T56" fmla="*/ 141 w 897"/>
                  <a:gd name="T57" fmla="*/ 1880 h 1880"/>
                  <a:gd name="T58" fmla="*/ 767 w 897"/>
                  <a:gd name="T59" fmla="*/ 1880 h 1880"/>
                  <a:gd name="T60" fmla="*/ 897 w 897"/>
                  <a:gd name="T61" fmla="*/ 1751 h 1880"/>
                  <a:gd name="T62" fmla="*/ 897 w 897"/>
                  <a:gd name="T63" fmla="*/ 141 h 1880"/>
                  <a:gd name="T64" fmla="*/ 767 w 897"/>
                  <a:gd name="T65" fmla="*/ 12 h 1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97" h="1880">
                    <a:moveTo>
                      <a:pt x="767" y="12"/>
                    </a:moveTo>
                    <a:cubicBezTo>
                      <a:pt x="748" y="12"/>
                      <a:pt x="748" y="12"/>
                      <a:pt x="748" y="12"/>
                    </a:cubicBezTo>
                    <a:cubicBezTo>
                      <a:pt x="748" y="4"/>
                      <a:pt x="748" y="4"/>
                      <a:pt x="748" y="4"/>
                    </a:cubicBezTo>
                    <a:cubicBezTo>
                      <a:pt x="748" y="2"/>
                      <a:pt x="746" y="0"/>
                      <a:pt x="744" y="0"/>
                    </a:cubicBezTo>
                    <a:cubicBezTo>
                      <a:pt x="607" y="0"/>
                      <a:pt x="607" y="0"/>
                      <a:pt x="607" y="0"/>
                    </a:cubicBezTo>
                    <a:cubicBezTo>
                      <a:pt x="604" y="0"/>
                      <a:pt x="602" y="2"/>
                      <a:pt x="602" y="4"/>
                    </a:cubicBezTo>
                    <a:cubicBezTo>
                      <a:pt x="602" y="12"/>
                      <a:pt x="602" y="12"/>
                      <a:pt x="602" y="12"/>
                    </a:cubicBezTo>
                    <a:cubicBezTo>
                      <a:pt x="141" y="12"/>
                      <a:pt x="141" y="12"/>
                      <a:pt x="141" y="12"/>
                    </a:cubicBezTo>
                    <a:cubicBezTo>
                      <a:pt x="70" y="12"/>
                      <a:pt x="12" y="69"/>
                      <a:pt x="12" y="141"/>
                    </a:cubicBezTo>
                    <a:cubicBezTo>
                      <a:pt x="12" y="267"/>
                      <a:pt x="12" y="267"/>
                      <a:pt x="12" y="267"/>
                    </a:cubicBezTo>
                    <a:cubicBezTo>
                      <a:pt x="5" y="267"/>
                      <a:pt x="5" y="267"/>
                      <a:pt x="5" y="267"/>
                    </a:cubicBezTo>
                    <a:cubicBezTo>
                      <a:pt x="2" y="267"/>
                      <a:pt x="0" y="269"/>
                      <a:pt x="0" y="272"/>
                    </a:cubicBezTo>
                    <a:cubicBezTo>
                      <a:pt x="0" y="347"/>
                      <a:pt x="0" y="347"/>
                      <a:pt x="0" y="347"/>
                    </a:cubicBezTo>
                    <a:cubicBezTo>
                      <a:pt x="0" y="349"/>
                      <a:pt x="2" y="352"/>
                      <a:pt x="5" y="352"/>
                    </a:cubicBezTo>
                    <a:cubicBezTo>
                      <a:pt x="12" y="352"/>
                      <a:pt x="12" y="352"/>
                      <a:pt x="12" y="352"/>
                    </a:cubicBezTo>
                    <a:cubicBezTo>
                      <a:pt x="12" y="445"/>
                      <a:pt x="12" y="445"/>
                      <a:pt x="12" y="445"/>
                    </a:cubicBezTo>
                    <a:cubicBezTo>
                      <a:pt x="5" y="445"/>
                      <a:pt x="5" y="445"/>
                      <a:pt x="5" y="445"/>
                    </a:cubicBezTo>
                    <a:cubicBezTo>
                      <a:pt x="2" y="445"/>
                      <a:pt x="0" y="447"/>
                      <a:pt x="0" y="449"/>
                    </a:cubicBezTo>
                    <a:cubicBezTo>
                      <a:pt x="0" y="503"/>
                      <a:pt x="0" y="503"/>
                      <a:pt x="0" y="503"/>
                    </a:cubicBezTo>
                    <a:cubicBezTo>
                      <a:pt x="0" y="506"/>
                      <a:pt x="2" y="508"/>
                      <a:pt x="5" y="508"/>
                    </a:cubicBezTo>
                    <a:cubicBezTo>
                      <a:pt x="12" y="508"/>
                      <a:pt x="12" y="508"/>
                      <a:pt x="12" y="508"/>
                    </a:cubicBezTo>
                    <a:cubicBezTo>
                      <a:pt x="12" y="600"/>
                      <a:pt x="12" y="600"/>
                      <a:pt x="12" y="600"/>
                    </a:cubicBezTo>
                    <a:cubicBezTo>
                      <a:pt x="5" y="600"/>
                      <a:pt x="5" y="600"/>
                      <a:pt x="5" y="600"/>
                    </a:cubicBezTo>
                    <a:cubicBezTo>
                      <a:pt x="2" y="600"/>
                      <a:pt x="0" y="602"/>
                      <a:pt x="0" y="605"/>
                    </a:cubicBezTo>
                    <a:cubicBezTo>
                      <a:pt x="0" y="659"/>
                      <a:pt x="0" y="659"/>
                      <a:pt x="0" y="659"/>
                    </a:cubicBezTo>
                    <a:cubicBezTo>
                      <a:pt x="0" y="661"/>
                      <a:pt x="2" y="663"/>
                      <a:pt x="5" y="663"/>
                    </a:cubicBezTo>
                    <a:cubicBezTo>
                      <a:pt x="12" y="663"/>
                      <a:pt x="12" y="663"/>
                      <a:pt x="12" y="663"/>
                    </a:cubicBezTo>
                    <a:cubicBezTo>
                      <a:pt x="12" y="1751"/>
                      <a:pt x="12" y="1751"/>
                      <a:pt x="12" y="1751"/>
                    </a:cubicBezTo>
                    <a:cubicBezTo>
                      <a:pt x="12" y="1822"/>
                      <a:pt x="70" y="1880"/>
                      <a:pt x="141" y="1880"/>
                    </a:cubicBezTo>
                    <a:cubicBezTo>
                      <a:pt x="767" y="1880"/>
                      <a:pt x="767" y="1880"/>
                      <a:pt x="767" y="1880"/>
                    </a:cubicBezTo>
                    <a:cubicBezTo>
                      <a:pt x="839" y="1880"/>
                      <a:pt x="897" y="1822"/>
                      <a:pt x="897" y="1751"/>
                    </a:cubicBezTo>
                    <a:cubicBezTo>
                      <a:pt x="897" y="141"/>
                      <a:pt x="897" y="141"/>
                      <a:pt x="897" y="141"/>
                    </a:cubicBezTo>
                    <a:cubicBezTo>
                      <a:pt x="897" y="69"/>
                      <a:pt x="839" y="12"/>
                      <a:pt x="767" y="12"/>
                    </a:cubicBezTo>
                    <a:close/>
                  </a:path>
                </a:pathLst>
              </a:cu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4"/>
              <p:cNvSpPr>
                <a:spLocks/>
              </p:cNvSpPr>
              <p:nvPr userDrawn="1"/>
            </p:nvSpPr>
            <p:spPr bwMode="auto">
              <a:xfrm>
                <a:off x="6424114" y="4079717"/>
                <a:ext cx="2600167" cy="5594985"/>
              </a:xfrm>
              <a:custGeom>
                <a:avLst/>
                <a:gdLst>
                  <a:gd name="T0" fmla="*/ 739 w 856"/>
                  <a:gd name="T1" fmla="*/ 0 h 1840"/>
                  <a:gd name="T2" fmla="*/ 117 w 856"/>
                  <a:gd name="T3" fmla="*/ 0 h 1840"/>
                  <a:gd name="T4" fmla="*/ 0 w 856"/>
                  <a:gd name="T5" fmla="*/ 117 h 1840"/>
                  <a:gd name="T6" fmla="*/ 0 w 856"/>
                  <a:gd name="T7" fmla="*/ 1722 h 1840"/>
                  <a:gd name="T8" fmla="*/ 117 w 856"/>
                  <a:gd name="T9" fmla="*/ 1840 h 1840"/>
                  <a:gd name="T10" fmla="*/ 739 w 856"/>
                  <a:gd name="T11" fmla="*/ 1840 h 1840"/>
                  <a:gd name="T12" fmla="*/ 856 w 856"/>
                  <a:gd name="T13" fmla="*/ 1722 h 1840"/>
                  <a:gd name="T14" fmla="*/ 856 w 856"/>
                  <a:gd name="T15" fmla="*/ 117 h 1840"/>
                  <a:gd name="T16" fmla="*/ 739 w 856"/>
                  <a:gd name="T17" fmla="*/ 0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6" h="1840">
                    <a:moveTo>
                      <a:pt x="739" y="0"/>
                    </a:moveTo>
                    <a:cubicBezTo>
                      <a:pt x="117" y="0"/>
                      <a:pt x="117" y="0"/>
                      <a:pt x="117" y="0"/>
                    </a:cubicBezTo>
                    <a:cubicBezTo>
                      <a:pt x="52" y="0"/>
                      <a:pt x="0" y="52"/>
                      <a:pt x="0" y="117"/>
                    </a:cubicBezTo>
                    <a:cubicBezTo>
                      <a:pt x="0" y="1722"/>
                      <a:pt x="0" y="1722"/>
                      <a:pt x="0" y="1722"/>
                    </a:cubicBezTo>
                    <a:cubicBezTo>
                      <a:pt x="0" y="1787"/>
                      <a:pt x="52" y="1840"/>
                      <a:pt x="117" y="1840"/>
                    </a:cubicBezTo>
                    <a:cubicBezTo>
                      <a:pt x="739" y="1840"/>
                      <a:pt x="739" y="1840"/>
                      <a:pt x="739" y="1840"/>
                    </a:cubicBezTo>
                    <a:cubicBezTo>
                      <a:pt x="804" y="1840"/>
                      <a:pt x="856" y="1787"/>
                      <a:pt x="856" y="1722"/>
                    </a:cubicBezTo>
                    <a:cubicBezTo>
                      <a:pt x="856" y="117"/>
                      <a:pt x="856" y="117"/>
                      <a:pt x="856" y="117"/>
                    </a:cubicBezTo>
                    <a:cubicBezTo>
                      <a:pt x="856" y="52"/>
                      <a:pt x="804" y="0"/>
                      <a:pt x="7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5"/>
              <p:cNvSpPr>
                <a:spLocks noEditPoints="1"/>
              </p:cNvSpPr>
              <p:nvPr userDrawn="1"/>
            </p:nvSpPr>
            <p:spPr bwMode="auto">
              <a:xfrm>
                <a:off x="7314701" y="4268312"/>
                <a:ext cx="677545" cy="5263197"/>
              </a:xfrm>
              <a:custGeom>
                <a:avLst/>
                <a:gdLst>
                  <a:gd name="T0" fmla="*/ 11 w 223"/>
                  <a:gd name="T1" fmla="*/ 73 h 1731"/>
                  <a:gd name="T2" fmla="*/ 0 w 223"/>
                  <a:gd name="T3" fmla="*/ 85 h 1731"/>
                  <a:gd name="T4" fmla="*/ 11 w 223"/>
                  <a:gd name="T5" fmla="*/ 96 h 1731"/>
                  <a:gd name="T6" fmla="*/ 23 w 223"/>
                  <a:gd name="T7" fmla="*/ 85 h 1731"/>
                  <a:gd name="T8" fmla="*/ 11 w 223"/>
                  <a:gd name="T9" fmla="*/ 73 h 1731"/>
                  <a:gd name="T10" fmla="*/ 135 w 223"/>
                  <a:gd name="T11" fmla="*/ 33 h 1731"/>
                  <a:gd name="T12" fmla="*/ 152 w 223"/>
                  <a:gd name="T13" fmla="*/ 16 h 1731"/>
                  <a:gd name="T14" fmla="*/ 135 w 223"/>
                  <a:gd name="T15" fmla="*/ 0 h 1731"/>
                  <a:gd name="T16" fmla="*/ 119 w 223"/>
                  <a:gd name="T17" fmla="*/ 16 h 1731"/>
                  <a:gd name="T18" fmla="*/ 135 w 223"/>
                  <a:gd name="T19" fmla="*/ 33 h 1731"/>
                  <a:gd name="T20" fmla="*/ 135 w 223"/>
                  <a:gd name="T21" fmla="*/ 1576 h 1731"/>
                  <a:gd name="T22" fmla="*/ 57 w 223"/>
                  <a:gd name="T23" fmla="*/ 1653 h 1731"/>
                  <a:gd name="T24" fmla="*/ 135 w 223"/>
                  <a:gd name="T25" fmla="*/ 1731 h 1731"/>
                  <a:gd name="T26" fmla="*/ 213 w 223"/>
                  <a:gd name="T27" fmla="*/ 1653 h 1731"/>
                  <a:gd name="T28" fmla="*/ 135 w 223"/>
                  <a:gd name="T29" fmla="*/ 1576 h 1731"/>
                  <a:gd name="T30" fmla="*/ 135 w 223"/>
                  <a:gd name="T31" fmla="*/ 1720 h 1731"/>
                  <a:gd name="T32" fmla="*/ 68 w 223"/>
                  <a:gd name="T33" fmla="*/ 1653 h 1731"/>
                  <a:gd name="T34" fmla="*/ 135 w 223"/>
                  <a:gd name="T35" fmla="*/ 1586 h 1731"/>
                  <a:gd name="T36" fmla="*/ 202 w 223"/>
                  <a:gd name="T37" fmla="*/ 1653 h 1731"/>
                  <a:gd name="T38" fmla="*/ 135 w 223"/>
                  <a:gd name="T39" fmla="*/ 1720 h 1731"/>
                  <a:gd name="T40" fmla="*/ 215 w 223"/>
                  <a:gd name="T41" fmla="*/ 76 h 1731"/>
                  <a:gd name="T42" fmla="*/ 55 w 223"/>
                  <a:gd name="T43" fmla="*/ 76 h 1731"/>
                  <a:gd name="T44" fmla="*/ 47 w 223"/>
                  <a:gd name="T45" fmla="*/ 85 h 1731"/>
                  <a:gd name="T46" fmla="*/ 55 w 223"/>
                  <a:gd name="T47" fmla="*/ 93 h 1731"/>
                  <a:gd name="T48" fmla="*/ 215 w 223"/>
                  <a:gd name="T49" fmla="*/ 93 h 1731"/>
                  <a:gd name="T50" fmla="*/ 223 w 223"/>
                  <a:gd name="T51" fmla="*/ 85 h 1731"/>
                  <a:gd name="T52" fmla="*/ 215 w 223"/>
                  <a:gd name="T53" fmla="*/ 76 h 1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3" h="1731">
                    <a:moveTo>
                      <a:pt x="11" y="73"/>
                    </a:moveTo>
                    <a:cubicBezTo>
                      <a:pt x="5" y="73"/>
                      <a:pt x="0" y="78"/>
                      <a:pt x="0" y="85"/>
                    </a:cubicBezTo>
                    <a:cubicBezTo>
                      <a:pt x="0" y="91"/>
                      <a:pt x="5" y="96"/>
                      <a:pt x="11" y="96"/>
                    </a:cubicBezTo>
                    <a:cubicBezTo>
                      <a:pt x="18" y="96"/>
                      <a:pt x="23" y="91"/>
                      <a:pt x="23" y="85"/>
                    </a:cubicBezTo>
                    <a:cubicBezTo>
                      <a:pt x="23" y="78"/>
                      <a:pt x="18" y="73"/>
                      <a:pt x="11" y="73"/>
                    </a:cubicBezTo>
                    <a:close/>
                    <a:moveTo>
                      <a:pt x="135" y="33"/>
                    </a:moveTo>
                    <a:cubicBezTo>
                      <a:pt x="144" y="33"/>
                      <a:pt x="152" y="26"/>
                      <a:pt x="152" y="16"/>
                    </a:cubicBezTo>
                    <a:cubicBezTo>
                      <a:pt x="152" y="7"/>
                      <a:pt x="144" y="0"/>
                      <a:pt x="135" y="0"/>
                    </a:cubicBezTo>
                    <a:cubicBezTo>
                      <a:pt x="126" y="0"/>
                      <a:pt x="119" y="7"/>
                      <a:pt x="119" y="16"/>
                    </a:cubicBezTo>
                    <a:cubicBezTo>
                      <a:pt x="119" y="26"/>
                      <a:pt x="126" y="33"/>
                      <a:pt x="135" y="33"/>
                    </a:cubicBezTo>
                    <a:close/>
                    <a:moveTo>
                      <a:pt x="135" y="1576"/>
                    </a:moveTo>
                    <a:cubicBezTo>
                      <a:pt x="92" y="1576"/>
                      <a:pt x="57" y="1610"/>
                      <a:pt x="57" y="1653"/>
                    </a:cubicBezTo>
                    <a:cubicBezTo>
                      <a:pt x="57" y="1696"/>
                      <a:pt x="92" y="1731"/>
                      <a:pt x="135" y="1731"/>
                    </a:cubicBezTo>
                    <a:cubicBezTo>
                      <a:pt x="178" y="1731"/>
                      <a:pt x="213" y="1696"/>
                      <a:pt x="213" y="1653"/>
                    </a:cubicBezTo>
                    <a:cubicBezTo>
                      <a:pt x="213" y="1610"/>
                      <a:pt x="178" y="1576"/>
                      <a:pt x="135" y="1576"/>
                    </a:cubicBezTo>
                    <a:close/>
                    <a:moveTo>
                      <a:pt x="135" y="1720"/>
                    </a:moveTo>
                    <a:cubicBezTo>
                      <a:pt x="98" y="1720"/>
                      <a:pt x="68" y="1690"/>
                      <a:pt x="68" y="1653"/>
                    </a:cubicBezTo>
                    <a:cubicBezTo>
                      <a:pt x="68" y="1616"/>
                      <a:pt x="98" y="1586"/>
                      <a:pt x="135" y="1586"/>
                    </a:cubicBezTo>
                    <a:cubicBezTo>
                      <a:pt x="172" y="1586"/>
                      <a:pt x="202" y="1616"/>
                      <a:pt x="202" y="1653"/>
                    </a:cubicBezTo>
                    <a:cubicBezTo>
                      <a:pt x="202" y="1690"/>
                      <a:pt x="172" y="1720"/>
                      <a:pt x="135" y="1720"/>
                    </a:cubicBezTo>
                    <a:close/>
                    <a:moveTo>
                      <a:pt x="215" y="76"/>
                    </a:moveTo>
                    <a:cubicBezTo>
                      <a:pt x="55" y="76"/>
                      <a:pt x="55" y="76"/>
                      <a:pt x="55" y="76"/>
                    </a:cubicBezTo>
                    <a:cubicBezTo>
                      <a:pt x="50" y="76"/>
                      <a:pt x="47" y="80"/>
                      <a:pt x="47" y="85"/>
                    </a:cubicBezTo>
                    <a:cubicBezTo>
                      <a:pt x="47" y="89"/>
                      <a:pt x="50" y="93"/>
                      <a:pt x="5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20" y="93"/>
                      <a:pt x="223" y="89"/>
                      <a:pt x="223" y="85"/>
                    </a:cubicBezTo>
                    <a:cubicBezTo>
                      <a:pt x="223" y="80"/>
                      <a:pt x="220" y="76"/>
                      <a:pt x="215" y="76"/>
                    </a:cubicBezTo>
                    <a:close/>
                  </a:path>
                </a:pathLst>
              </a:cu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Rectangle 16"/>
              <p:cNvSpPr>
                <a:spLocks noChangeArrowheads="1"/>
              </p:cNvSpPr>
              <p:nvPr userDrawn="1"/>
            </p:nvSpPr>
            <p:spPr bwMode="auto">
              <a:xfrm>
                <a:off x="6382204" y="4526757"/>
                <a:ext cx="41910" cy="41910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Rectangle 17"/>
              <p:cNvSpPr>
                <a:spLocks noChangeArrowheads="1"/>
              </p:cNvSpPr>
              <p:nvPr userDrawn="1"/>
            </p:nvSpPr>
            <p:spPr bwMode="auto">
              <a:xfrm>
                <a:off x="9024279" y="4526757"/>
                <a:ext cx="45402" cy="41910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18"/>
              <p:cNvSpPr>
                <a:spLocks noChangeArrowheads="1"/>
              </p:cNvSpPr>
              <p:nvPr userDrawn="1"/>
            </p:nvSpPr>
            <p:spPr bwMode="auto">
              <a:xfrm>
                <a:off x="6382204" y="9180513"/>
                <a:ext cx="41910" cy="43657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Rectangle 19"/>
              <p:cNvSpPr>
                <a:spLocks noChangeArrowheads="1"/>
              </p:cNvSpPr>
              <p:nvPr userDrawn="1"/>
            </p:nvSpPr>
            <p:spPr bwMode="auto">
              <a:xfrm>
                <a:off x="9024279" y="9180513"/>
                <a:ext cx="45402" cy="43657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12" name="Picture Placeholder 11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r="102"/>
          <a:stretch>
            <a:fillRect/>
          </a:stretch>
        </p:blipFill>
        <p:spPr/>
      </p:pic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3" r="9143"/>
          <a:stretch>
            <a:fillRect/>
          </a:stretch>
        </p:blipFill>
        <p:spPr/>
      </p:pic>
      <p:grpSp>
        <p:nvGrpSpPr>
          <p:cNvPr id="3" name="Group 2"/>
          <p:cNvGrpSpPr/>
          <p:nvPr/>
        </p:nvGrpSpPr>
        <p:grpSpPr>
          <a:xfrm>
            <a:off x="9496428" y="2736057"/>
            <a:ext cx="5173705" cy="9135199"/>
            <a:chOff x="9496428" y="2736057"/>
            <a:chExt cx="5173705" cy="9135199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428" y="10480613"/>
              <a:ext cx="5173705" cy="1390643"/>
            </a:xfrm>
            <a:prstGeom prst="rect">
              <a:avLst/>
            </a:prstGeom>
          </p:spPr>
        </p:pic>
        <p:grpSp>
          <p:nvGrpSpPr>
            <p:cNvPr id="52" name="Group 51"/>
            <p:cNvGrpSpPr/>
            <p:nvPr/>
          </p:nvGrpSpPr>
          <p:grpSpPr>
            <a:xfrm>
              <a:off x="10123058" y="2736057"/>
              <a:ext cx="4141058" cy="8243887"/>
              <a:chOff x="6319838" y="2074863"/>
              <a:chExt cx="6362700" cy="12666663"/>
            </a:xfrm>
          </p:grpSpPr>
          <p:sp>
            <p:nvSpPr>
              <p:cNvPr id="53" name="Freeform 5"/>
              <p:cNvSpPr>
                <a:spLocks noEditPoints="1"/>
              </p:cNvSpPr>
              <p:nvPr/>
            </p:nvSpPr>
            <p:spPr bwMode="auto">
              <a:xfrm>
                <a:off x="6319838" y="2074863"/>
                <a:ext cx="6362700" cy="12666663"/>
              </a:xfrm>
              <a:custGeom>
                <a:avLst/>
                <a:gdLst>
                  <a:gd name="T0" fmla="*/ 1435 w 1440"/>
                  <a:gd name="T1" fmla="*/ 659 h 2868"/>
                  <a:gd name="T2" fmla="*/ 1429 w 1440"/>
                  <a:gd name="T3" fmla="*/ 659 h 2868"/>
                  <a:gd name="T4" fmla="*/ 1429 w 1440"/>
                  <a:gd name="T5" fmla="*/ 221 h 2868"/>
                  <a:gd name="T6" fmla="*/ 1209 w 1440"/>
                  <a:gd name="T7" fmla="*/ 0 h 2868"/>
                  <a:gd name="T8" fmla="*/ 232 w 1440"/>
                  <a:gd name="T9" fmla="*/ 0 h 2868"/>
                  <a:gd name="T10" fmla="*/ 11 w 1440"/>
                  <a:gd name="T11" fmla="*/ 221 h 2868"/>
                  <a:gd name="T12" fmla="*/ 11 w 1440"/>
                  <a:gd name="T13" fmla="*/ 387 h 2868"/>
                  <a:gd name="T14" fmla="*/ 4 w 1440"/>
                  <a:gd name="T15" fmla="*/ 387 h 2868"/>
                  <a:gd name="T16" fmla="*/ 0 w 1440"/>
                  <a:gd name="T17" fmla="*/ 392 h 2868"/>
                  <a:gd name="T18" fmla="*/ 0 w 1440"/>
                  <a:gd name="T19" fmla="*/ 498 h 2868"/>
                  <a:gd name="T20" fmla="*/ 4 w 1440"/>
                  <a:gd name="T21" fmla="*/ 502 h 2868"/>
                  <a:gd name="T22" fmla="*/ 11 w 1440"/>
                  <a:gd name="T23" fmla="*/ 502 h 2868"/>
                  <a:gd name="T24" fmla="*/ 11 w 1440"/>
                  <a:gd name="T25" fmla="*/ 593 h 2868"/>
                  <a:gd name="T26" fmla="*/ 4 w 1440"/>
                  <a:gd name="T27" fmla="*/ 593 h 2868"/>
                  <a:gd name="T28" fmla="*/ 0 w 1440"/>
                  <a:gd name="T29" fmla="*/ 597 h 2868"/>
                  <a:gd name="T30" fmla="*/ 0 w 1440"/>
                  <a:gd name="T31" fmla="*/ 798 h 2868"/>
                  <a:gd name="T32" fmla="*/ 4 w 1440"/>
                  <a:gd name="T33" fmla="*/ 802 h 2868"/>
                  <a:gd name="T34" fmla="*/ 11 w 1440"/>
                  <a:gd name="T35" fmla="*/ 802 h 2868"/>
                  <a:gd name="T36" fmla="*/ 11 w 1440"/>
                  <a:gd name="T37" fmla="*/ 855 h 2868"/>
                  <a:gd name="T38" fmla="*/ 4 w 1440"/>
                  <a:gd name="T39" fmla="*/ 855 h 2868"/>
                  <a:gd name="T40" fmla="*/ 0 w 1440"/>
                  <a:gd name="T41" fmla="*/ 860 h 2868"/>
                  <a:gd name="T42" fmla="*/ 0 w 1440"/>
                  <a:gd name="T43" fmla="*/ 1061 h 2868"/>
                  <a:gd name="T44" fmla="*/ 4 w 1440"/>
                  <a:gd name="T45" fmla="*/ 1065 h 2868"/>
                  <a:gd name="T46" fmla="*/ 11 w 1440"/>
                  <a:gd name="T47" fmla="*/ 1065 h 2868"/>
                  <a:gd name="T48" fmla="*/ 11 w 1440"/>
                  <a:gd name="T49" fmla="*/ 2647 h 2868"/>
                  <a:gd name="T50" fmla="*/ 232 w 1440"/>
                  <a:gd name="T51" fmla="*/ 2868 h 2868"/>
                  <a:gd name="T52" fmla="*/ 1209 w 1440"/>
                  <a:gd name="T53" fmla="*/ 2868 h 2868"/>
                  <a:gd name="T54" fmla="*/ 1429 w 1440"/>
                  <a:gd name="T55" fmla="*/ 2647 h 2868"/>
                  <a:gd name="T56" fmla="*/ 1429 w 1440"/>
                  <a:gd name="T57" fmla="*/ 1001 h 2868"/>
                  <a:gd name="T58" fmla="*/ 1435 w 1440"/>
                  <a:gd name="T59" fmla="*/ 1001 h 2868"/>
                  <a:gd name="T60" fmla="*/ 1440 w 1440"/>
                  <a:gd name="T61" fmla="*/ 996 h 2868"/>
                  <a:gd name="T62" fmla="*/ 1440 w 1440"/>
                  <a:gd name="T63" fmla="*/ 664 h 2868"/>
                  <a:gd name="T64" fmla="*/ 1435 w 1440"/>
                  <a:gd name="T65" fmla="*/ 659 h 2868"/>
                  <a:gd name="T66" fmla="*/ 1372 w 1440"/>
                  <a:gd name="T67" fmla="*/ 2673 h 2868"/>
                  <a:gd name="T68" fmla="*/ 1245 w 1440"/>
                  <a:gd name="T69" fmla="*/ 2796 h 2868"/>
                  <a:gd name="T70" fmla="*/ 203 w 1440"/>
                  <a:gd name="T71" fmla="*/ 2796 h 2868"/>
                  <a:gd name="T72" fmla="*/ 76 w 1440"/>
                  <a:gd name="T73" fmla="*/ 2673 h 2868"/>
                  <a:gd name="T74" fmla="*/ 76 w 1440"/>
                  <a:gd name="T75" fmla="*/ 189 h 2868"/>
                  <a:gd name="T76" fmla="*/ 203 w 1440"/>
                  <a:gd name="T77" fmla="*/ 66 h 2868"/>
                  <a:gd name="T78" fmla="*/ 342 w 1440"/>
                  <a:gd name="T79" fmla="*/ 66 h 2868"/>
                  <a:gd name="T80" fmla="*/ 342 w 1440"/>
                  <a:gd name="T81" fmla="*/ 66 h 2868"/>
                  <a:gd name="T82" fmla="*/ 343 w 1440"/>
                  <a:gd name="T83" fmla="*/ 66 h 2868"/>
                  <a:gd name="T84" fmla="*/ 357 w 1440"/>
                  <a:gd name="T85" fmla="*/ 79 h 2868"/>
                  <a:gd name="T86" fmla="*/ 357 w 1440"/>
                  <a:gd name="T87" fmla="*/ 80 h 2868"/>
                  <a:gd name="T88" fmla="*/ 375 w 1440"/>
                  <a:gd name="T89" fmla="*/ 90 h 2868"/>
                  <a:gd name="T90" fmla="*/ 387 w 1440"/>
                  <a:gd name="T91" fmla="*/ 131 h 2868"/>
                  <a:gd name="T92" fmla="*/ 382 w 1440"/>
                  <a:gd name="T93" fmla="*/ 144 h 2868"/>
                  <a:gd name="T94" fmla="*/ 440 w 1440"/>
                  <a:gd name="T95" fmla="*/ 166 h 2868"/>
                  <a:gd name="T96" fmla="*/ 1008 w 1440"/>
                  <a:gd name="T97" fmla="*/ 166 h 2868"/>
                  <a:gd name="T98" fmla="*/ 1044 w 1440"/>
                  <a:gd name="T99" fmla="*/ 158 h 2868"/>
                  <a:gd name="T100" fmla="*/ 1044 w 1440"/>
                  <a:gd name="T101" fmla="*/ 139 h 2868"/>
                  <a:gd name="T102" fmla="*/ 1068 w 1440"/>
                  <a:gd name="T103" fmla="*/ 88 h 2868"/>
                  <a:gd name="T104" fmla="*/ 1092 w 1440"/>
                  <a:gd name="T105" fmla="*/ 74 h 2868"/>
                  <a:gd name="T106" fmla="*/ 1105 w 1440"/>
                  <a:gd name="T107" fmla="*/ 66 h 2868"/>
                  <a:gd name="T108" fmla="*/ 1106 w 1440"/>
                  <a:gd name="T109" fmla="*/ 66 h 2868"/>
                  <a:gd name="T110" fmla="*/ 1106 w 1440"/>
                  <a:gd name="T111" fmla="*/ 66 h 2868"/>
                  <a:gd name="T112" fmla="*/ 1245 w 1440"/>
                  <a:gd name="T113" fmla="*/ 66 h 2868"/>
                  <a:gd name="T114" fmla="*/ 1372 w 1440"/>
                  <a:gd name="T115" fmla="*/ 189 h 2868"/>
                  <a:gd name="T116" fmla="*/ 1372 w 1440"/>
                  <a:gd name="T117" fmla="*/ 2673 h 2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440" h="2868">
                    <a:moveTo>
                      <a:pt x="1435" y="659"/>
                    </a:moveTo>
                    <a:cubicBezTo>
                      <a:pt x="1429" y="659"/>
                      <a:pt x="1429" y="659"/>
                      <a:pt x="1429" y="659"/>
                    </a:cubicBezTo>
                    <a:cubicBezTo>
                      <a:pt x="1429" y="221"/>
                      <a:pt x="1429" y="221"/>
                      <a:pt x="1429" y="221"/>
                    </a:cubicBezTo>
                    <a:cubicBezTo>
                      <a:pt x="1429" y="99"/>
                      <a:pt x="1331" y="0"/>
                      <a:pt x="1209" y="0"/>
                    </a:cubicBezTo>
                    <a:cubicBezTo>
                      <a:pt x="232" y="0"/>
                      <a:pt x="232" y="0"/>
                      <a:pt x="232" y="0"/>
                    </a:cubicBezTo>
                    <a:cubicBezTo>
                      <a:pt x="110" y="0"/>
                      <a:pt x="11" y="99"/>
                      <a:pt x="11" y="221"/>
                    </a:cubicBezTo>
                    <a:cubicBezTo>
                      <a:pt x="11" y="387"/>
                      <a:pt x="11" y="387"/>
                      <a:pt x="11" y="387"/>
                    </a:cubicBezTo>
                    <a:cubicBezTo>
                      <a:pt x="4" y="387"/>
                      <a:pt x="4" y="387"/>
                      <a:pt x="4" y="387"/>
                    </a:cubicBezTo>
                    <a:cubicBezTo>
                      <a:pt x="2" y="387"/>
                      <a:pt x="0" y="389"/>
                      <a:pt x="0" y="392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500"/>
                      <a:pt x="2" y="502"/>
                      <a:pt x="4" y="502"/>
                    </a:cubicBezTo>
                    <a:cubicBezTo>
                      <a:pt x="11" y="502"/>
                      <a:pt x="11" y="502"/>
                      <a:pt x="11" y="502"/>
                    </a:cubicBezTo>
                    <a:cubicBezTo>
                      <a:pt x="11" y="593"/>
                      <a:pt x="11" y="593"/>
                      <a:pt x="11" y="593"/>
                    </a:cubicBezTo>
                    <a:cubicBezTo>
                      <a:pt x="4" y="593"/>
                      <a:pt x="4" y="593"/>
                      <a:pt x="4" y="593"/>
                    </a:cubicBezTo>
                    <a:cubicBezTo>
                      <a:pt x="2" y="593"/>
                      <a:pt x="0" y="595"/>
                      <a:pt x="0" y="597"/>
                    </a:cubicBezTo>
                    <a:cubicBezTo>
                      <a:pt x="0" y="798"/>
                      <a:pt x="0" y="798"/>
                      <a:pt x="0" y="798"/>
                    </a:cubicBezTo>
                    <a:cubicBezTo>
                      <a:pt x="0" y="801"/>
                      <a:pt x="2" y="802"/>
                      <a:pt x="4" y="802"/>
                    </a:cubicBezTo>
                    <a:cubicBezTo>
                      <a:pt x="11" y="802"/>
                      <a:pt x="11" y="802"/>
                      <a:pt x="11" y="802"/>
                    </a:cubicBezTo>
                    <a:cubicBezTo>
                      <a:pt x="11" y="855"/>
                      <a:pt x="11" y="855"/>
                      <a:pt x="11" y="855"/>
                    </a:cubicBezTo>
                    <a:cubicBezTo>
                      <a:pt x="4" y="855"/>
                      <a:pt x="4" y="855"/>
                      <a:pt x="4" y="855"/>
                    </a:cubicBezTo>
                    <a:cubicBezTo>
                      <a:pt x="2" y="855"/>
                      <a:pt x="0" y="857"/>
                      <a:pt x="0" y="860"/>
                    </a:cubicBezTo>
                    <a:cubicBezTo>
                      <a:pt x="0" y="1061"/>
                      <a:pt x="0" y="1061"/>
                      <a:pt x="0" y="1061"/>
                    </a:cubicBezTo>
                    <a:cubicBezTo>
                      <a:pt x="0" y="1063"/>
                      <a:pt x="2" y="1065"/>
                      <a:pt x="4" y="1065"/>
                    </a:cubicBezTo>
                    <a:cubicBezTo>
                      <a:pt x="11" y="1065"/>
                      <a:pt x="11" y="1065"/>
                      <a:pt x="11" y="1065"/>
                    </a:cubicBezTo>
                    <a:cubicBezTo>
                      <a:pt x="11" y="2647"/>
                      <a:pt x="11" y="2647"/>
                      <a:pt x="11" y="2647"/>
                    </a:cubicBezTo>
                    <a:cubicBezTo>
                      <a:pt x="11" y="2769"/>
                      <a:pt x="110" y="2868"/>
                      <a:pt x="232" y="2868"/>
                    </a:cubicBezTo>
                    <a:cubicBezTo>
                      <a:pt x="1209" y="2868"/>
                      <a:pt x="1209" y="2868"/>
                      <a:pt x="1209" y="2868"/>
                    </a:cubicBezTo>
                    <a:cubicBezTo>
                      <a:pt x="1331" y="2868"/>
                      <a:pt x="1429" y="2769"/>
                      <a:pt x="1429" y="2647"/>
                    </a:cubicBezTo>
                    <a:cubicBezTo>
                      <a:pt x="1429" y="1001"/>
                      <a:pt x="1429" y="1001"/>
                      <a:pt x="1429" y="1001"/>
                    </a:cubicBezTo>
                    <a:cubicBezTo>
                      <a:pt x="1435" y="1001"/>
                      <a:pt x="1435" y="1001"/>
                      <a:pt x="1435" y="1001"/>
                    </a:cubicBezTo>
                    <a:cubicBezTo>
                      <a:pt x="1438" y="1001"/>
                      <a:pt x="1440" y="999"/>
                      <a:pt x="1440" y="996"/>
                    </a:cubicBezTo>
                    <a:cubicBezTo>
                      <a:pt x="1440" y="664"/>
                      <a:pt x="1440" y="664"/>
                      <a:pt x="1440" y="664"/>
                    </a:cubicBezTo>
                    <a:cubicBezTo>
                      <a:pt x="1440" y="661"/>
                      <a:pt x="1438" y="659"/>
                      <a:pt x="1435" y="659"/>
                    </a:cubicBezTo>
                    <a:close/>
                    <a:moveTo>
                      <a:pt x="1372" y="2673"/>
                    </a:moveTo>
                    <a:cubicBezTo>
                      <a:pt x="1372" y="2741"/>
                      <a:pt x="1315" y="2796"/>
                      <a:pt x="1245" y="2796"/>
                    </a:cubicBezTo>
                    <a:cubicBezTo>
                      <a:pt x="203" y="2796"/>
                      <a:pt x="203" y="2796"/>
                      <a:pt x="203" y="2796"/>
                    </a:cubicBezTo>
                    <a:cubicBezTo>
                      <a:pt x="133" y="2796"/>
                      <a:pt x="76" y="2741"/>
                      <a:pt x="76" y="2673"/>
                    </a:cubicBezTo>
                    <a:cubicBezTo>
                      <a:pt x="76" y="189"/>
                      <a:pt x="76" y="189"/>
                      <a:pt x="76" y="189"/>
                    </a:cubicBezTo>
                    <a:cubicBezTo>
                      <a:pt x="76" y="121"/>
                      <a:pt x="133" y="66"/>
                      <a:pt x="203" y="66"/>
                    </a:cubicBezTo>
                    <a:cubicBezTo>
                      <a:pt x="342" y="66"/>
                      <a:pt x="342" y="66"/>
                      <a:pt x="342" y="66"/>
                    </a:cubicBezTo>
                    <a:cubicBezTo>
                      <a:pt x="342" y="66"/>
                      <a:pt x="342" y="66"/>
                      <a:pt x="342" y="66"/>
                    </a:cubicBezTo>
                    <a:cubicBezTo>
                      <a:pt x="342" y="66"/>
                      <a:pt x="343" y="66"/>
                      <a:pt x="343" y="66"/>
                    </a:cubicBezTo>
                    <a:cubicBezTo>
                      <a:pt x="351" y="66"/>
                      <a:pt x="357" y="72"/>
                      <a:pt x="357" y="79"/>
                    </a:cubicBezTo>
                    <a:cubicBezTo>
                      <a:pt x="357" y="80"/>
                      <a:pt x="357" y="80"/>
                      <a:pt x="357" y="80"/>
                    </a:cubicBezTo>
                    <a:cubicBezTo>
                      <a:pt x="364" y="80"/>
                      <a:pt x="371" y="84"/>
                      <a:pt x="375" y="90"/>
                    </a:cubicBezTo>
                    <a:cubicBezTo>
                      <a:pt x="383" y="102"/>
                      <a:pt x="387" y="117"/>
                      <a:pt x="387" y="131"/>
                    </a:cubicBezTo>
                    <a:cubicBezTo>
                      <a:pt x="387" y="136"/>
                      <a:pt x="385" y="140"/>
                      <a:pt x="382" y="144"/>
                    </a:cubicBezTo>
                    <a:cubicBezTo>
                      <a:pt x="397" y="158"/>
                      <a:pt x="418" y="166"/>
                      <a:pt x="440" y="166"/>
                    </a:cubicBezTo>
                    <a:cubicBezTo>
                      <a:pt x="1008" y="166"/>
                      <a:pt x="1008" y="166"/>
                      <a:pt x="1008" y="166"/>
                    </a:cubicBezTo>
                    <a:cubicBezTo>
                      <a:pt x="1021" y="166"/>
                      <a:pt x="1033" y="164"/>
                      <a:pt x="1044" y="158"/>
                    </a:cubicBezTo>
                    <a:cubicBezTo>
                      <a:pt x="1041" y="153"/>
                      <a:pt x="1040" y="146"/>
                      <a:pt x="1044" y="139"/>
                    </a:cubicBezTo>
                    <a:cubicBezTo>
                      <a:pt x="1053" y="122"/>
                      <a:pt x="1061" y="105"/>
                      <a:pt x="1068" y="88"/>
                    </a:cubicBezTo>
                    <a:cubicBezTo>
                      <a:pt x="1072" y="78"/>
                      <a:pt x="1081" y="71"/>
                      <a:pt x="1092" y="74"/>
                    </a:cubicBezTo>
                    <a:cubicBezTo>
                      <a:pt x="1094" y="69"/>
                      <a:pt x="1099" y="66"/>
                      <a:pt x="1105" y="66"/>
                    </a:cubicBezTo>
                    <a:cubicBezTo>
                      <a:pt x="1105" y="66"/>
                      <a:pt x="1106" y="66"/>
                      <a:pt x="1106" y="66"/>
                    </a:cubicBezTo>
                    <a:cubicBezTo>
                      <a:pt x="1106" y="66"/>
                      <a:pt x="1106" y="66"/>
                      <a:pt x="1106" y="66"/>
                    </a:cubicBezTo>
                    <a:cubicBezTo>
                      <a:pt x="1245" y="66"/>
                      <a:pt x="1245" y="66"/>
                      <a:pt x="1245" y="66"/>
                    </a:cubicBezTo>
                    <a:cubicBezTo>
                      <a:pt x="1315" y="66"/>
                      <a:pt x="1372" y="121"/>
                      <a:pt x="1372" y="189"/>
                    </a:cubicBezTo>
                    <a:lnTo>
                      <a:pt x="1372" y="2673"/>
                    </a:lnTo>
                    <a:close/>
                  </a:path>
                </a:pathLst>
              </a:cu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6"/>
              <p:cNvSpPr>
                <a:spLocks noEditPoints="1"/>
              </p:cNvSpPr>
              <p:nvPr/>
            </p:nvSpPr>
            <p:spPr bwMode="auto">
              <a:xfrm>
                <a:off x="6475413" y="2181225"/>
                <a:ext cx="6053138" cy="12449175"/>
              </a:xfrm>
              <a:custGeom>
                <a:avLst/>
                <a:gdLst>
                  <a:gd name="T0" fmla="*/ 1171 w 1370"/>
                  <a:gd name="T1" fmla="*/ 0 h 2819"/>
                  <a:gd name="T2" fmla="*/ 199 w 1370"/>
                  <a:gd name="T3" fmla="*/ 0 h 2819"/>
                  <a:gd name="T4" fmla="*/ 0 w 1370"/>
                  <a:gd name="T5" fmla="*/ 199 h 2819"/>
                  <a:gd name="T6" fmla="*/ 0 w 1370"/>
                  <a:gd name="T7" fmla="*/ 2621 h 2819"/>
                  <a:gd name="T8" fmla="*/ 199 w 1370"/>
                  <a:gd name="T9" fmla="*/ 2819 h 2819"/>
                  <a:gd name="T10" fmla="*/ 1171 w 1370"/>
                  <a:gd name="T11" fmla="*/ 2819 h 2819"/>
                  <a:gd name="T12" fmla="*/ 1370 w 1370"/>
                  <a:gd name="T13" fmla="*/ 2621 h 2819"/>
                  <a:gd name="T14" fmla="*/ 1370 w 1370"/>
                  <a:gd name="T15" fmla="*/ 199 h 2819"/>
                  <a:gd name="T16" fmla="*/ 1171 w 1370"/>
                  <a:gd name="T17" fmla="*/ 0 h 2819"/>
                  <a:gd name="T18" fmla="*/ 1306 w 1370"/>
                  <a:gd name="T19" fmla="*/ 2633 h 2819"/>
                  <a:gd name="T20" fmla="*/ 1185 w 1370"/>
                  <a:gd name="T21" fmla="*/ 2754 h 2819"/>
                  <a:gd name="T22" fmla="*/ 186 w 1370"/>
                  <a:gd name="T23" fmla="*/ 2754 h 2819"/>
                  <a:gd name="T24" fmla="*/ 64 w 1370"/>
                  <a:gd name="T25" fmla="*/ 2633 h 2819"/>
                  <a:gd name="T26" fmla="*/ 64 w 1370"/>
                  <a:gd name="T27" fmla="*/ 187 h 2819"/>
                  <a:gd name="T28" fmla="*/ 186 w 1370"/>
                  <a:gd name="T29" fmla="*/ 65 h 2819"/>
                  <a:gd name="T30" fmla="*/ 319 w 1370"/>
                  <a:gd name="T31" fmla="*/ 65 h 2819"/>
                  <a:gd name="T32" fmla="*/ 319 w 1370"/>
                  <a:gd name="T33" fmla="*/ 65 h 2819"/>
                  <a:gd name="T34" fmla="*/ 320 w 1370"/>
                  <a:gd name="T35" fmla="*/ 65 h 2819"/>
                  <a:gd name="T36" fmla="*/ 334 w 1370"/>
                  <a:gd name="T37" fmla="*/ 79 h 2819"/>
                  <a:gd name="T38" fmla="*/ 334 w 1370"/>
                  <a:gd name="T39" fmla="*/ 79 h 2819"/>
                  <a:gd name="T40" fmla="*/ 334 w 1370"/>
                  <a:gd name="T41" fmla="*/ 80 h 2819"/>
                  <a:gd name="T42" fmla="*/ 334 w 1370"/>
                  <a:gd name="T43" fmla="*/ 85 h 2819"/>
                  <a:gd name="T44" fmla="*/ 413 w 1370"/>
                  <a:gd name="T45" fmla="*/ 165 h 2819"/>
                  <a:gd name="T46" fmla="*/ 957 w 1370"/>
                  <a:gd name="T47" fmla="*/ 165 h 2819"/>
                  <a:gd name="T48" fmla="*/ 1037 w 1370"/>
                  <a:gd name="T49" fmla="*/ 85 h 2819"/>
                  <a:gd name="T50" fmla="*/ 1037 w 1370"/>
                  <a:gd name="T51" fmla="*/ 80 h 2819"/>
                  <a:gd name="T52" fmla="*/ 1037 w 1370"/>
                  <a:gd name="T53" fmla="*/ 79 h 2819"/>
                  <a:gd name="T54" fmla="*/ 1050 w 1370"/>
                  <a:gd name="T55" fmla="*/ 65 h 2819"/>
                  <a:gd name="T56" fmla="*/ 1051 w 1370"/>
                  <a:gd name="T57" fmla="*/ 65 h 2819"/>
                  <a:gd name="T58" fmla="*/ 1051 w 1370"/>
                  <a:gd name="T59" fmla="*/ 65 h 2819"/>
                  <a:gd name="T60" fmla="*/ 1185 w 1370"/>
                  <a:gd name="T61" fmla="*/ 65 h 2819"/>
                  <a:gd name="T62" fmla="*/ 1306 w 1370"/>
                  <a:gd name="T63" fmla="*/ 187 h 2819"/>
                  <a:gd name="T64" fmla="*/ 1306 w 1370"/>
                  <a:gd name="T65" fmla="*/ 2633 h 2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70" h="2819">
                    <a:moveTo>
                      <a:pt x="1171" y="0"/>
                    </a:moveTo>
                    <a:cubicBezTo>
                      <a:pt x="199" y="0"/>
                      <a:pt x="199" y="0"/>
                      <a:pt x="199" y="0"/>
                    </a:cubicBezTo>
                    <a:cubicBezTo>
                      <a:pt x="89" y="0"/>
                      <a:pt x="0" y="89"/>
                      <a:pt x="0" y="199"/>
                    </a:cubicBezTo>
                    <a:cubicBezTo>
                      <a:pt x="0" y="2621"/>
                      <a:pt x="0" y="2621"/>
                      <a:pt x="0" y="2621"/>
                    </a:cubicBezTo>
                    <a:cubicBezTo>
                      <a:pt x="0" y="2730"/>
                      <a:pt x="89" y="2819"/>
                      <a:pt x="199" y="2819"/>
                    </a:cubicBezTo>
                    <a:cubicBezTo>
                      <a:pt x="1171" y="2819"/>
                      <a:pt x="1171" y="2819"/>
                      <a:pt x="1171" y="2819"/>
                    </a:cubicBezTo>
                    <a:cubicBezTo>
                      <a:pt x="1281" y="2819"/>
                      <a:pt x="1370" y="2730"/>
                      <a:pt x="1370" y="2621"/>
                    </a:cubicBezTo>
                    <a:cubicBezTo>
                      <a:pt x="1370" y="199"/>
                      <a:pt x="1370" y="199"/>
                      <a:pt x="1370" y="199"/>
                    </a:cubicBezTo>
                    <a:cubicBezTo>
                      <a:pt x="1370" y="89"/>
                      <a:pt x="1281" y="0"/>
                      <a:pt x="1171" y="0"/>
                    </a:cubicBezTo>
                    <a:close/>
                    <a:moveTo>
                      <a:pt x="1306" y="2633"/>
                    </a:moveTo>
                    <a:cubicBezTo>
                      <a:pt x="1306" y="2700"/>
                      <a:pt x="1252" y="2754"/>
                      <a:pt x="1185" y="2754"/>
                    </a:cubicBezTo>
                    <a:cubicBezTo>
                      <a:pt x="186" y="2754"/>
                      <a:pt x="186" y="2754"/>
                      <a:pt x="186" y="2754"/>
                    </a:cubicBezTo>
                    <a:cubicBezTo>
                      <a:pt x="119" y="2754"/>
                      <a:pt x="64" y="2700"/>
                      <a:pt x="64" y="2633"/>
                    </a:cubicBezTo>
                    <a:cubicBezTo>
                      <a:pt x="64" y="187"/>
                      <a:pt x="64" y="187"/>
                      <a:pt x="64" y="187"/>
                    </a:cubicBezTo>
                    <a:cubicBezTo>
                      <a:pt x="64" y="120"/>
                      <a:pt x="119" y="65"/>
                      <a:pt x="186" y="65"/>
                    </a:cubicBezTo>
                    <a:cubicBezTo>
                      <a:pt x="319" y="65"/>
                      <a:pt x="319" y="65"/>
                      <a:pt x="319" y="65"/>
                    </a:cubicBezTo>
                    <a:cubicBezTo>
                      <a:pt x="319" y="65"/>
                      <a:pt x="319" y="65"/>
                      <a:pt x="319" y="65"/>
                    </a:cubicBezTo>
                    <a:cubicBezTo>
                      <a:pt x="320" y="65"/>
                      <a:pt x="320" y="65"/>
                      <a:pt x="320" y="65"/>
                    </a:cubicBezTo>
                    <a:cubicBezTo>
                      <a:pt x="328" y="65"/>
                      <a:pt x="334" y="71"/>
                      <a:pt x="334" y="79"/>
                    </a:cubicBezTo>
                    <a:cubicBezTo>
                      <a:pt x="334" y="79"/>
                      <a:pt x="334" y="79"/>
                      <a:pt x="334" y="79"/>
                    </a:cubicBezTo>
                    <a:cubicBezTo>
                      <a:pt x="334" y="80"/>
                      <a:pt x="334" y="80"/>
                      <a:pt x="334" y="80"/>
                    </a:cubicBezTo>
                    <a:cubicBezTo>
                      <a:pt x="334" y="85"/>
                      <a:pt x="334" y="85"/>
                      <a:pt x="334" y="85"/>
                    </a:cubicBezTo>
                    <a:cubicBezTo>
                      <a:pt x="334" y="129"/>
                      <a:pt x="369" y="165"/>
                      <a:pt x="413" y="165"/>
                    </a:cubicBezTo>
                    <a:cubicBezTo>
                      <a:pt x="957" y="165"/>
                      <a:pt x="957" y="165"/>
                      <a:pt x="957" y="165"/>
                    </a:cubicBezTo>
                    <a:cubicBezTo>
                      <a:pt x="1001" y="165"/>
                      <a:pt x="1037" y="129"/>
                      <a:pt x="1037" y="85"/>
                    </a:cubicBezTo>
                    <a:cubicBezTo>
                      <a:pt x="1037" y="80"/>
                      <a:pt x="1037" y="80"/>
                      <a:pt x="1037" y="80"/>
                    </a:cubicBezTo>
                    <a:cubicBezTo>
                      <a:pt x="1037" y="79"/>
                      <a:pt x="1037" y="79"/>
                      <a:pt x="1037" y="79"/>
                    </a:cubicBezTo>
                    <a:cubicBezTo>
                      <a:pt x="1037" y="71"/>
                      <a:pt x="1043" y="65"/>
                      <a:pt x="1050" y="65"/>
                    </a:cubicBezTo>
                    <a:cubicBezTo>
                      <a:pt x="1050" y="65"/>
                      <a:pt x="1051" y="65"/>
                      <a:pt x="1051" y="65"/>
                    </a:cubicBezTo>
                    <a:cubicBezTo>
                      <a:pt x="1051" y="65"/>
                      <a:pt x="1051" y="65"/>
                      <a:pt x="1051" y="65"/>
                    </a:cubicBezTo>
                    <a:cubicBezTo>
                      <a:pt x="1185" y="65"/>
                      <a:pt x="1185" y="65"/>
                      <a:pt x="1185" y="65"/>
                    </a:cubicBezTo>
                    <a:cubicBezTo>
                      <a:pt x="1252" y="65"/>
                      <a:pt x="1306" y="120"/>
                      <a:pt x="1306" y="187"/>
                    </a:cubicBezTo>
                    <a:lnTo>
                      <a:pt x="1306" y="263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7"/>
              <p:cNvSpPr>
                <a:spLocks noEditPoints="1"/>
              </p:cNvSpPr>
              <p:nvPr/>
            </p:nvSpPr>
            <p:spPr bwMode="auto">
              <a:xfrm>
                <a:off x="8799513" y="2503488"/>
                <a:ext cx="1511300" cy="193675"/>
              </a:xfrm>
              <a:custGeom>
                <a:avLst/>
                <a:gdLst>
                  <a:gd name="T0" fmla="*/ 13 w 342"/>
                  <a:gd name="T1" fmla="*/ 9 h 44"/>
                  <a:gd name="T2" fmla="*/ 0 w 342"/>
                  <a:gd name="T3" fmla="*/ 22 h 44"/>
                  <a:gd name="T4" fmla="*/ 13 w 342"/>
                  <a:gd name="T5" fmla="*/ 35 h 44"/>
                  <a:gd name="T6" fmla="*/ 26 w 342"/>
                  <a:gd name="T7" fmla="*/ 22 h 44"/>
                  <a:gd name="T8" fmla="*/ 13 w 342"/>
                  <a:gd name="T9" fmla="*/ 9 h 44"/>
                  <a:gd name="T10" fmla="*/ 234 w 342"/>
                  <a:gd name="T11" fmla="*/ 13 h 44"/>
                  <a:gd name="T12" fmla="*/ 86 w 342"/>
                  <a:gd name="T13" fmla="*/ 13 h 44"/>
                  <a:gd name="T14" fmla="*/ 77 w 342"/>
                  <a:gd name="T15" fmla="*/ 22 h 44"/>
                  <a:gd name="T16" fmla="*/ 86 w 342"/>
                  <a:gd name="T17" fmla="*/ 31 h 44"/>
                  <a:gd name="T18" fmla="*/ 234 w 342"/>
                  <a:gd name="T19" fmla="*/ 31 h 44"/>
                  <a:gd name="T20" fmla="*/ 243 w 342"/>
                  <a:gd name="T21" fmla="*/ 22 h 44"/>
                  <a:gd name="T22" fmla="*/ 234 w 342"/>
                  <a:gd name="T23" fmla="*/ 13 h 44"/>
                  <a:gd name="T24" fmla="*/ 320 w 342"/>
                  <a:gd name="T25" fmla="*/ 0 h 44"/>
                  <a:gd name="T26" fmla="*/ 298 w 342"/>
                  <a:gd name="T27" fmla="*/ 22 h 44"/>
                  <a:gd name="T28" fmla="*/ 320 w 342"/>
                  <a:gd name="T29" fmla="*/ 44 h 44"/>
                  <a:gd name="T30" fmla="*/ 342 w 342"/>
                  <a:gd name="T31" fmla="*/ 22 h 44"/>
                  <a:gd name="T32" fmla="*/ 320 w 342"/>
                  <a:gd name="T3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2" h="44">
                    <a:moveTo>
                      <a:pt x="13" y="9"/>
                    </a:moveTo>
                    <a:cubicBezTo>
                      <a:pt x="6" y="9"/>
                      <a:pt x="0" y="15"/>
                      <a:pt x="0" y="22"/>
                    </a:cubicBezTo>
                    <a:cubicBezTo>
                      <a:pt x="0" y="30"/>
                      <a:pt x="6" y="35"/>
                      <a:pt x="13" y="35"/>
                    </a:cubicBezTo>
                    <a:cubicBezTo>
                      <a:pt x="20" y="35"/>
                      <a:pt x="26" y="30"/>
                      <a:pt x="26" y="22"/>
                    </a:cubicBezTo>
                    <a:cubicBezTo>
                      <a:pt x="26" y="15"/>
                      <a:pt x="20" y="9"/>
                      <a:pt x="13" y="9"/>
                    </a:cubicBezTo>
                    <a:close/>
                    <a:moveTo>
                      <a:pt x="234" y="13"/>
                    </a:moveTo>
                    <a:cubicBezTo>
                      <a:pt x="86" y="13"/>
                      <a:pt x="86" y="13"/>
                      <a:pt x="86" y="13"/>
                    </a:cubicBezTo>
                    <a:cubicBezTo>
                      <a:pt x="81" y="13"/>
                      <a:pt x="77" y="17"/>
                      <a:pt x="77" y="22"/>
                    </a:cubicBezTo>
                    <a:cubicBezTo>
                      <a:pt x="77" y="27"/>
                      <a:pt x="81" y="31"/>
                      <a:pt x="86" y="31"/>
                    </a:cubicBezTo>
                    <a:cubicBezTo>
                      <a:pt x="234" y="31"/>
                      <a:pt x="234" y="31"/>
                      <a:pt x="234" y="31"/>
                    </a:cubicBezTo>
                    <a:cubicBezTo>
                      <a:pt x="239" y="31"/>
                      <a:pt x="243" y="27"/>
                      <a:pt x="243" y="22"/>
                    </a:cubicBezTo>
                    <a:cubicBezTo>
                      <a:pt x="243" y="17"/>
                      <a:pt x="239" y="13"/>
                      <a:pt x="234" y="13"/>
                    </a:cubicBezTo>
                    <a:close/>
                    <a:moveTo>
                      <a:pt x="320" y="0"/>
                    </a:moveTo>
                    <a:cubicBezTo>
                      <a:pt x="308" y="0"/>
                      <a:pt x="298" y="10"/>
                      <a:pt x="298" y="22"/>
                    </a:cubicBezTo>
                    <a:cubicBezTo>
                      <a:pt x="298" y="34"/>
                      <a:pt x="308" y="44"/>
                      <a:pt x="320" y="44"/>
                    </a:cubicBezTo>
                    <a:cubicBezTo>
                      <a:pt x="332" y="44"/>
                      <a:pt x="342" y="34"/>
                      <a:pt x="342" y="22"/>
                    </a:cubicBezTo>
                    <a:cubicBezTo>
                      <a:pt x="342" y="10"/>
                      <a:pt x="332" y="0"/>
                      <a:pt x="320" y="0"/>
                    </a:cubicBezTo>
                    <a:close/>
                  </a:path>
                </a:pathLst>
              </a:cu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8"/>
              <p:cNvSpPr>
                <a:spLocks noChangeArrowheads="1"/>
              </p:cNvSpPr>
              <p:nvPr/>
            </p:nvSpPr>
            <p:spPr bwMode="auto">
              <a:xfrm>
                <a:off x="6369050" y="3294063"/>
                <a:ext cx="106363" cy="9683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9"/>
              <p:cNvSpPr>
                <a:spLocks noChangeArrowheads="1"/>
              </p:cNvSpPr>
              <p:nvPr/>
            </p:nvSpPr>
            <p:spPr bwMode="auto">
              <a:xfrm>
                <a:off x="12528550" y="3294063"/>
                <a:ext cx="106363" cy="9683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10"/>
              <p:cNvSpPr>
                <a:spLocks noChangeArrowheads="1"/>
              </p:cNvSpPr>
              <p:nvPr/>
            </p:nvSpPr>
            <p:spPr bwMode="auto">
              <a:xfrm>
                <a:off x="6369050" y="13433425"/>
                <a:ext cx="106363" cy="98425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11"/>
              <p:cNvSpPr>
                <a:spLocks noChangeArrowheads="1"/>
              </p:cNvSpPr>
              <p:nvPr/>
            </p:nvSpPr>
            <p:spPr bwMode="auto">
              <a:xfrm>
                <a:off x="12528550" y="13433425"/>
                <a:ext cx="106363" cy="98425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80" name="TextBox 79"/>
          <p:cNvSpPr txBox="1"/>
          <p:nvPr/>
        </p:nvSpPr>
        <p:spPr>
          <a:xfrm>
            <a:off x="1497599" y="3962022"/>
            <a:ext cx="3726611" cy="733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 err="1" smtClean="0">
                <a:latin typeface="+mj-lt"/>
              </a:rPr>
              <a:t>Thông</a:t>
            </a:r>
            <a:r>
              <a:rPr lang="en-US" sz="3200" b="1" dirty="0" smtClean="0">
                <a:latin typeface="+mj-lt"/>
              </a:rPr>
              <a:t> tin </a:t>
            </a:r>
            <a:r>
              <a:rPr lang="en-US" sz="3200" b="1" dirty="0" err="1" smtClean="0">
                <a:latin typeface="+mj-lt"/>
              </a:rPr>
              <a:t>Ứng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dụng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Học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trực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tuyến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NenTang</a:t>
            </a:r>
            <a:endParaRPr lang="en-US" sz="3200" b="1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+mj-lt"/>
              </a:rPr>
              <a:t>Aliquam</a:t>
            </a:r>
            <a:r>
              <a:rPr lang="en-US" sz="2400" dirty="0">
                <a:latin typeface="+mj-lt"/>
              </a:rPr>
              <a:t> et ante </a:t>
            </a:r>
            <a:r>
              <a:rPr lang="en-US" sz="2400" dirty="0" err="1">
                <a:latin typeface="+mj-lt"/>
              </a:rPr>
              <a:t>nunc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fusce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tincidunt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eget</a:t>
            </a:r>
            <a:endParaRPr lang="en-US" sz="2400" dirty="0">
              <a:latin typeface="+mj-lt"/>
            </a:endParaRPr>
          </a:p>
          <a:p>
            <a:pPr>
              <a:lnSpc>
                <a:spcPct val="120000"/>
              </a:lnSpc>
            </a:pPr>
            <a:endParaRPr lang="en-US" sz="2400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sz="2400" b="1" dirty="0"/>
              <a:t>Invest 001</a:t>
            </a:r>
          </a:p>
          <a:p>
            <a:pPr>
              <a:lnSpc>
                <a:spcPct val="120000"/>
              </a:lnSpc>
            </a:pPr>
            <a:r>
              <a:rPr lang="en-US" sz="2000" i="1" dirty="0" err="1"/>
              <a:t>Donec</a:t>
            </a:r>
            <a:r>
              <a:rPr lang="en-US" sz="2000" i="1" dirty="0"/>
              <a:t> vitae dolor </a:t>
            </a:r>
            <a:r>
              <a:rPr lang="en-US" sz="2000" i="1" dirty="0" err="1"/>
              <a:t>sed</a:t>
            </a:r>
            <a:r>
              <a:rPr lang="en-US" sz="2000" i="1" dirty="0"/>
              <a:t> </a:t>
            </a:r>
            <a:r>
              <a:rPr lang="en-US" sz="2000" i="1" dirty="0" err="1"/>
              <a:t>urna</a:t>
            </a:r>
            <a:r>
              <a:rPr lang="en-US" sz="2000" i="1" dirty="0"/>
              <a:t> </a:t>
            </a:r>
            <a:r>
              <a:rPr lang="en-US" sz="2000" i="1" dirty="0" err="1"/>
              <a:t>laoreet</a:t>
            </a:r>
            <a:r>
              <a:rPr lang="en-US" sz="2000" i="1" dirty="0"/>
              <a:t> </a:t>
            </a:r>
            <a:r>
              <a:rPr lang="en-US" sz="2000" i="1" dirty="0" err="1"/>
              <a:t>consectetur</a:t>
            </a:r>
            <a:r>
              <a:rPr lang="en-US" sz="2000" i="1" dirty="0"/>
              <a:t> et a </a:t>
            </a:r>
            <a:r>
              <a:rPr lang="en-US" sz="2000" i="1" dirty="0" err="1"/>
              <a:t>odio</a:t>
            </a:r>
            <a:endParaRPr lang="en-US" sz="2000" i="1" dirty="0"/>
          </a:p>
          <a:p>
            <a:pPr>
              <a:lnSpc>
                <a:spcPct val="120000"/>
              </a:lnSpc>
            </a:pPr>
            <a:endParaRPr lang="en-US" sz="2000" i="1" dirty="0"/>
          </a:p>
          <a:p>
            <a:pPr>
              <a:lnSpc>
                <a:spcPct val="120000"/>
              </a:lnSpc>
            </a:pPr>
            <a:r>
              <a:rPr lang="en-US" sz="2000" dirty="0" err="1"/>
              <a:t>Sed</a:t>
            </a:r>
            <a:r>
              <a:rPr lang="en-US" sz="2000" dirty="0"/>
              <a:t> ipsum </a:t>
            </a:r>
            <a:r>
              <a:rPr lang="en-US" sz="2000" dirty="0" err="1"/>
              <a:t>leo</a:t>
            </a:r>
            <a:r>
              <a:rPr lang="en-US" sz="2000" dirty="0"/>
              <a:t>, </a:t>
            </a:r>
            <a:r>
              <a:rPr lang="en-US" sz="2000" dirty="0" err="1"/>
              <a:t>volutpat</a:t>
            </a:r>
            <a:r>
              <a:rPr lang="en-US" sz="2000" dirty="0"/>
              <a:t> id convallis vitae, </a:t>
            </a:r>
            <a:r>
              <a:rPr lang="en-US" sz="2000" dirty="0" err="1"/>
              <a:t>mollis</a:t>
            </a:r>
            <a:r>
              <a:rPr lang="en-US" sz="2000" dirty="0"/>
              <a:t> ac dui. Cum </a:t>
            </a:r>
            <a:r>
              <a:rPr lang="en-US" sz="2000" dirty="0" err="1"/>
              <a:t>sociis</a:t>
            </a:r>
            <a:r>
              <a:rPr lang="en-US" sz="2000" dirty="0"/>
              <a:t> </a:t>
            </a:r>
            <a:r>
              <a:rPr lang="en-US" sz="2000" dirty="0" err="1"/>
              <a:t>natoque</a:t>
            </a:r>
            <a:r>
              <a:rPr lang="en-US" sz="2000" dirty="0"/>
              <a:t> </a:t>
            </a:r>
            <a:r>
              <a:rPr lang="en-US" sz="2000" dirty="0" err="1"/>
              <a:t>penatibus</a:t>
            </a:r>
            <a:r>
              <a:rPr lang="en-US" sz="2000" dirty="0"/>
              <a:t> et </a:t>
            </a:r>
            <a:r>
              <a:rPr lang="en-US" sz="2000" dirty="0" err="1"/>
              <a:t>magnis</a:t>
            </a:r>
            <a:r>
              <a:rPr lang="en-US" sz="2000" dirty="0"/>
              <a:t> dis parturient </a:t>
            </a:r>
            <a:r>
              <a:rPr lang="en-US" sz="2000" dirty="0" err="1"/>
              <a:t>montes</a:t>
            </a:r>
            <a:r>
              <a:rPr lang="en-US" sz="2000" dirty="0"/>
              <a:t>, </a:t>
            </a:r>
            <a:r>
              <a:rPr lang="en-US" sz="2000" dirty="0" err="1"/>
              <a:t>nascetur</a:t>
            </a:r>
            <a:r>
              <a:rPr lang="en-US" sz="2000" dirty="0"/>
              <a:t> </a:t>
            </a:r>
            <a:r>
              <a:rPr lang="en-US" sz="2000" dirty="0" err="1"/>
              <a:t>ridiculus</a:t>
            </a:r>
            <a:r>
              <a:rPr lang="en-US" sz="2000" dirty="0"/>
              <a:t> mus.</a:t>
            </a:r>
            <a:endParaRPr lang="en-US" sz="2400" dirty="0"/>
          </a:p>
          <a:p>
            <a:endParaRPr lang="en-US" sz="2400" b="1" dirty="0">
              <a:latin typeface="+mj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9854954" y="4108451"/>
            <a:ext cx="24567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Phone 8</a:t>
            </a:r>
          </a:p>
          <a:p>
            <a:r>
              <a:rPr lang="en-US" sz="2400"/>
              <a:t>Fusce tincidunt eget ligula vitae hendrerit.</a:t>
            </a:r>
            <a:endParaRPr lang="en-US" sz="2800"/>
          </a:p>
        </p:txBody>
      </p:sp>
      <p:sp>
        <p:nvSpPr>
          <p:cNvPr id="82" name="TextBox 81"/>
          <p:cNvSpPr txBox="1"/>
          <p:nvPr/>
        </p:nvSpPr>
        <p:spPr>
          <a:xfrm>
            <a:off x="19854954" y="5895588"/>
            <a:ext cx="25404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Phone X</a:t>
            </a:r>
          </a:p>
          <a:p>
            <a:r>
              <a:rPr lang="en-US" sz="2400"/>
              <a:t>Fusce tincidunt eget ligula vitae hendrerit.</a:t>
            </a:r>
            <a:endParaRPr lang="en-US" sz="2800"/>
          </a:p>
        </p:txBody>
      </p:sp>
      <p:sp>
        <p:nvSpPr>
          <p:cNvPr id="83" name="TextBox 82"/>
          <p:cNvSpPr txBox="1"/>
          <p:nvPr/>
        </p:nvSpPr>
        <p:spPr>
          <a:xfrm>
            <a:off x="19854954" y="7682725"/>
            <a:ext cx="24196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Phone SE</a:t>
            </a:r>
          </a:p>
          <a:p>
            <a:r>
              <a:rPr lang="en-US" sz="2400"/>
              <a:t>Fusce tincidunt eget ligula vitae hendrerit.</a:t>
            </a:r>
            <a:endParaRPr lang="en-US" sz="280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" b="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3385541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66667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66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8C2181E-2406-4926-BA51-0C9A10B0B1D9}"/>
              </a:ext>
            </a:extLst>
          </p:cNvPr>
          <p:cNvSpPr txBox="1"/>
          <p:nvPr/>
        </p:nvSpPr>
        <p:spPr>
          <a:xfrm>
            <a:off x="697175" y="8428834"/>
            <a:ext cx="2297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42925" algn="l"/>
                <a:tab pos="2768600" algn="l"/>
              </a:tabLst>
            </a:pPr>
            <a:r>
              <a:rPr lang="en-US" sz="5400" b="1" dirty="0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4400" b="1" u="sng" dirty="0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Module</a:t>
            </a:r>
            <a:r>
              <a:rPr lang="en-US" sz="5400" b="1" dirty="0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:	</a:t>
            </a:r>
            <a:r>
              <a:rPr lang="en-US" sz="5400" b="1" dirty="0" err="1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sz="5400" b="1" dirty="0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5400" b="1" dirty="0" err="1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án</a:t>
            </a:r>
            <a:r>
              <a:rPr lang="en-US" sz="5400" b="1" dirty="0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5400" b="1" dirty="0" err="1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Thực</a:t>
            </a:r>
            <a:r>
              <a:rPr lang="en-US" sz="5400" b="1" dirty="0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5400" b="1" dirty="0" err="1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tế</a:t>
            </a:r>
            <a:r>
              <a:rPr lang="en-US" sz="5400" b="1" dirty="0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5400" b="1" dirty="0" err="1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mẫu</a:t>
            </a:r>
            <a:r>
              <a:rPr lang="en-US" sz="5400" b="1" dirty="0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en-US" sz="5400" b="1" dirty="0" err="1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Trang</a:t>
            </a:r>
            <a:r>
              <a:rPr lang="en-US" sz="5400" b="1" dirty="0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web </a:t>
            </a:r>
            <a:r>
              <a:rPr lang="en-US" sz="5400" b="1" dirty="0" err="1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bán</a:t>
            </a:r>
            <a:r>
              <a:rPr lang="en-US" sz="5400" b="1" dirty="0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5400" b="1" dirty="0" err="1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hàng</a:t>
            </a:r>
            <a:r>
              <a:rPr lang="en-US" sz="5400" b="1" dirty="0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5400" b="1" dirty="0" err="1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trực</a:t>
            </a:r>
            <a:r>
              <a:rPr lang="en-US" sz="5400" b="1" dirty="0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5400" b="1" dirty="0" err="1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tuyến</a:t>
            </a:r>
            <a:endParaRPr lang="en-US" sz="5400" b="1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2181E-2406-4926-BA51-0C9A10B0B1D9}"/>
              </a:ext>
            </a:extLst>
          </p:cNvPr>
          <p:cNvSpPr txBox="1"/>
          <p:nvPr/>
        </p:nvSpPr>
        <p:spPr>
          <a:xfrm>
            <a:off x="697175" y="9514276"/>
            <a:ext cx="2297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42925" algn="l"/>
                <a:tab pos="2768600" algn="l"/>
              </a:tabLst>
            </a:pPr>
            <a:r>
              <a:rPr lang="en-US" sz="54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4400" u="sng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Lesson</a:t>
            </a:r>
            <a:r>
              <a:rPr lang="en-US" sz="54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:	</a:t>
            </a:r>
            <a:r>
              <a:rPr lang="en-US" sz="5400" dirty="0" err="1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Kết</a:t>
            </a:r>
            <a:r>
              <a:rPr lang="en-US" sz="54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5400" dirty="0" err="1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nối</a:t>
            </a:r>
            <a:r>
              <a:rPr lang="en-US" sz="54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5400" dirty="0" err="1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sz="54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5400" dirty="0" err="1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thao</a:t>
            </a:r>
            <a:r>
              <a:rPr lang="en-US" sz="54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5400" dirty="0" err="1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tác</a:t>
            </a:r>
            <a:r>
              <a:rPr lang="en-US" sz="54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5400" dirty="0" err="1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Cơ</a:t>
            </a:r>
            <a:r>
              <a:rPr lang="en-US" sz="54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5400" dirty="0" err="1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sở</a:t>
            </a:r>
            <a:r>
              <a:rPr lang="en-US" sz="54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5400" dirty="0" err="1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sz="54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5400" dirty="0" err="1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sz="54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54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MySQL</a:t>
            </a:r>
            <a:endParaRPr lang="en-US" sz="54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 descr="https://nentang.vn/wp-content/uploads/2020/01/SoDoVanHanh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543" y="376534"/>
            <a:ext cx="12306300" cy="601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C2181E-2406-4926-BA51-0C9A10B0B1D9}"/>
              </a:ext>
            </a:extLst>
          </p:cNvPr>
          <p:cNvSpPr txBox="1"/>
          <p:nvPr/>
        </p:nvSpPr>
        <p:spPr>
          <a:xfrm>
            <a:off x="697175" y="7343392"/>
            <a:ext cx="2297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Lập</a:t>
            </a:r>
            <a:r>
              <a:rPr lang="en-US" sz="5400" b="1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5400" b="1" dirty="0" err="1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trình</a:t>
            </a:r>
            <a:r>
              <a:rPr lang="en-US" sz="5400" b="1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5400" b="1" dirty="0" err="1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căn</a:t>
            </a:r>
            <a:r>
              <a:rPr lang="en-US" sz="5400" b="1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5400" b="1" dirty="0" err="1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bản</a:t>
            </a:r>
            <a:r>
              <a:rPr lang="en-US" sz="5400" b="1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PHP </a:t>
            </a:r>
            <a:r>
              <a:rPr lang="en-US" sz="5400" b="1" dirty="0" err="1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sz="5400" b="1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MySQL</a:t>
            </a:r>
            <a:endParaRPr lang="en-US" sz="54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548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3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3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3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3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5" dur="3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6" dur="3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9" grpId="0"/>
          <p:bldP spid="1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9" grpId="0"/>
          <p:bldP spid="10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5">
            <a:extLst>
              <a:ext uri="{FF2B5EF4-FFF2-40B4-BE49-F238E27FC236}">
                <a16:creationId xmlns:a16="http://schemas.microsoft.com/office/drawing/2014/main" id="{64CC471D-5DC2-48DA-83F6-FCD549840E31}"/>
              </a:ext>
            </a:extLst>
          </p:cNvPr>
          <p:cNvSpPr/>
          <p:nvPr/>
        </p:nvSpPr>
        <p:spPr>
          <a:xfrm>
            <a:off x="8028731" y="2222588"/>
            <a:ext cx="2233868" cy="5691045"/>
          </a:xfrm>
          <a:custGeom>
            <a:avLst/>
            <a:gdLst>
              <a:gd name="connsiteX0" fmla="*/ 400575 w 400050"/>
              <a:gd name="connsiteY0" fmla="*/ 618649 h 1019175"/>
              <a:gd name="connsiteX1" fmla="*/ 400575 w 400050"/>
              <a:gd name="connsiteY1" fmla="*/ 1012031 h 1019175"/>
              <a:gd name="connsiteX2" fmla="*/ 7192 w 400050"/>
              <a:gd name="connsiteY2" fmla="*/ 1012031 h 1019175"/>
              <a:gd name="connsiteX3" fmla="*/ 7192 w 400050"/>
              <a:gd name="connsiteY3" fmla="*/ 618649 h 1019175"/>
              <a:gd name="connsiteX4" fmla="*/ 324375 w 400050"/>
              <a:gd name="connsiteY4" fmla="*/ 7144 h 1019175"/>
              <a:gd name="connsiteX5" fmla="*/ 392955 w 400050"/>
              <a:gd name="connsiteY5" fmla="*/ 124301 h 1019175"/>
              <a:gd name="connsiteX6" fmla="*/ 199597 w 400050"/>
              <a:gd name="connsiteY6" fmla="*/ 618649 h 1019175"/>
              <a:gd name="connsiteX7" fmla="*/ 400575 w 400050"/>
              <a:gd name="connsiteY7" fmla="*/ 618649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0050" h="1019175">
                <a:moveTo>
                  <a:pt x="400575" y="618649"/>
                </a:moveTo>
                <a:lnTo>
                  <a:pt x="400575" y="1012031"/>
                </a:lnTo>
                <a:lnTo>
                  <a:pt x="7192" y="1012031"/>
                </a:lnTo>
                <a:lnTo>
                  <a:pt x="7192" y="618649"/>
                </a:lnTo>
                <a:cubicBezTo>
                  <a:pt x="7192" y="618649"/>
                  <a:pt x="-4238" y="176689"/>
                  <a:pt x="324375" y="7144"/>
                </a:cubicBezTo>
                <a:lnTo>
                  <a:pt x="392955" y="124301"/>
                </a:lnTo>
                <a:cubicBezTo>
                  <a:pt x="392955" y="124301"/>
                  <a:pt x="199597" y="249079"/>
                  <a:pt x="199597" y="618649"/>
                </a:cubicBezTo>
                <a:lnTo>
                  <a:pt x="400575" y="61864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0F9204-F9EE-47E8-AA34-1AC5A009DFF3}"/>
              </a:ext>
            </a:extLst>
          </p:cNvPr>
          <p:cNvSpPr txBox="1"/>
          <p:nvPr/>
        </p:nvSpPr>
        <p:spPr>
          <a:xfrm>
            <a:off x="8566494" y="5431044"/>
            <a:ext cx="761618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600" b="1" kern="2400" spc="5000" dirty="0" smtClean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6600" b="1" kern="2400" spc="5000" dirty="0" smtClean="0">
                <a:latin typeface="+mj-lt"/>
              </a:rPr>
              <a:t>020</a:t>
            </a:r>
            <a:endParaRPr lang="en-US" sz="16600" b="1" kern="2400" spc="50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F118EA-620A-404B-B93B-5C695CFE5638}"/>
              </a:ext>
            </a:extLst>
          </p:cNvPr>
          <p:cNvSpPr txBox="1"/>
          <p:nvPr/>
        </p:nvSpPr>
        <p:spPr>
          <a:xfrm>
            <a:off x="5914533" y="8077922"/>
            <a:ext cx="125581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Lập</a:t>
            </a:r>
            <a:r>
              <a:rPr lang="en-US" sz="4800" b="1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800" b="1" dirty="0" err="1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trình</a:t>
            </a:r>
            <a:r>
              <a:rPr lang="en-US" sz="4800" b="1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800" b="1" dirty="0" err="1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căn</a:t>
            </a:r>
            <a:r>
              <a:rPr lang="en-US" sz="4800" b="1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800" b="1" dirty="0" err="1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bản</a:t>
            </a:r>
            <a:r>
              <a:rPr lang="en-US" sz="4800" b="1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PHP </a:t>
            </a:r>
            <a:r>
              <a:rPr lang="en-US" sz="4800" b="1" dirty="0" err="1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sz="4800" b="1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MySQL</a:t>
            </a:r>
          </a:p>
          <a:p>
            <a:pPr algn="ctr"/>
            <a:r>
              <a:rPr lang="en-US" sz="4800" dirty="0" err="1" smtClean="0"/>
              <a:t>Cập</a:t>
            </a:r>
            <a:r>
              <a:rPr lang="en-US" sz="4800" dirty="0" smtClean="0"/>
              <a:t> </a:t>
            </a:r>
            <a:r>
              <a:rPr lang="en-US" sz="4800" dirty="0" err="1" smtClean="0"/>
              <a:t>nhật</a:t>
            </a:r>
            <a:r>
              <a:rPr lang="en-US" sz="4800" dirty="0"/>
              <a:t> </a:t>
            </a:r>
            <a:r>
              <a:rPr lang="en-US" sz="4800" dirty="0" err="1" smtClean="0"/>
              <a:t>mới</a:t>
            </a:r>
            <a:r>
              <a:rPr lang="en-US" sz="4800" dirty="0" smtClean="0"/>
              <a:t> </a:t>
            </a:r>
            <a:r>
              <a:rPr lang="en-US" sz="4800" dirty="0" err="1" smtClean="0"/>
              <a:t>nhất</a:t>
            </a:r>
            <a:endParaRPr lang="en-US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0B2A9D-B32E-46B5-89BE-F16E4D86ABAE}"/>
              </a:ext>
            </a:extLst>
          </p:cNvPr>
          <p:cNvSpPr txBox="1"/>
          <p:nvPr/>
        </p:nvSpPr>
        <p:spPr>
          <a:xfrm>
            <a:off x="9073997" y="10724800"/>
            <a:ext cx="6239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+mj-lt"/>
              </a:rPr>
              <a:t>- </a:t>
            </a:r>
            <a:r>
              <a:rPr lang="en-US" sz="3600" b="1" dirty="0" err="1" smtClean="0">
                <a:latin typeface="+mj-lt"/>
              </a:rPr>
              <a:t>Dương</a:t>
            </a:r>
            <a:r>
              <a:rPr lang="en-US" sz="3600" b="1" dirty="0" smtClean="0">
                <a:latin typeface="+mj-lt"/>
              </a:rPr>
              <a:t> </a:t>
            </a:r>
            <a:r>
              <a:rPr lang="en-US" sz="3600" b="1" dirty="0" err="1" smtClean="0">
                <a:latin typeface="+mj-lt"/>
              </a:rPr>
              <a:t>Nguyễn</a:t>
            </a:r>
            <a:r>
              <a:rPr lang="en-US" sz="3600" b="1" dirty="0" smtClean="0">
                <a:latin typeface="+mj-lt"/>
              </a:rPr>
              <a:t> </a:t>
            </a:r>
            <a:r>
              <a:rPr lang="en-US" sz="3600" b="1" dirty="0" err="1" smtClean="0">
                <a:latin typeface="+mj-lt"/>
              </a:rPr>
              <a:t>Phú</a:t>
            </a:r>
            <a:r>
              <a:rPr lang="en-US" sz="3600" b="1" dirty="0" smtClean="0">
                <a:latin typeface="+mj-lt"/>
              </a:rPr>
              <a:t> </a:t>
            </a:r>
            <a:r>
              <a:rPr lang="en-US" sz="3600" b="1" dirty="0" err="1" smtClean="0">
                <a:latin typeface="+mj-lt"/>
              </a:rPr>
              <a:t>Cường</a:t>
            </a:r>
            <a:r>
              <a:rPr lang="en-US" sz="3600" b="1" dirty="0" smtClean="0">
                <a:latin typeface="+mj-lt"/>
              </a:rPr>
              <a:t> </a:t>
            </a:r>
            <a:r>
              <a:rPr lang="en-US" sz="3600" b="1" dirty="0">
                <a:latin typeface="+mj-lt"/>
              </a:rPr>
              <a:t>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0B2A9D-B32E-46B5-89BE-F16E4D86ABAE}"/>
              </a:ext>
            </a:extLst>
          </p:cNvPr>
          <p:cNvSpPr txBox="1"/>
          <p:nvPr/>
        </p:nvSpPr>
        <p:spPr>
          <a:xfrm>
            <a:off x="15313206" y="7267302"/>
            <a:ext cx="1938352" cy="646331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+mj-lt"/>
              </a:rPr>
              <a:t>updated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2591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1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14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1200" y="2099733"/>
            <a:ext cx="23063200" cy="10433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vi-VN" sz="3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vi-VN" sz="3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3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 Tạo kết nối</a:t>
            </a:r>
            <a:endParaRPr lang="vi-VN" sz="3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3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 Tham số của hàm mysqli_connect(hostname/ip, username, password, database_name)</a:t>
            </a:r>
            <a:endParaRPr lang="vi-VN" sz="3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3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 1. hostname/ip: tên host hoặc IP database server</a:t>
            </a:r>
            <a:endParaRPr lang="vi-VN" sz="3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3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 - ví dụ: '127.0.0.1' tương đương 'localhost': là địa chỉ máy cục bộ</a:t>
            </a:r>
            <a:endParaRPr lang="vi-VN" sz="3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3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   port mặc định khi sử dụng MySQL là 3306</a:t>
            </a:r>
            <a:endParaRPr lang="vi-VN" sz="3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3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   nếu sử dụng port khác, ví dụ 3307 thì giá trị truyền vào là '127.0.0.1:3307'</a:t>
            </a:r>
            <a:endParaRPr lang="vi-VN" sz="3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3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 2. username: tên tài khoản được phép truy cập vào database server</a:t>
            </a:r>
            <a:endParaRPr lang="vi-VN" sz="3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3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 3. password: mật khẩu tài khoản được phép truy cập vào database server</a:t>
            </a:r>
            <a:endParaRPr lang="vi-VN" sz="3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3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 4. database_name: tên database bạn muốn truy cập đến</a:t>
            </a:r>
            <a:endParaRPr lang="vi-VN" sz="3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$conn = mysqli_connect(</a:t>
            </a:r>
            <a:r>
              <a:rPr lang="vi-VN" sz="3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'localhost'</a:t>
            </a:r>
            <a:r>
              <a:rPr lang="vi-V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vi-VN" sz="3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'root'</a:t>
            </a:r>
            <a:r>
              <a:rPr lang="vi-V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vi-VN" sz="3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'root'</a:t>
            </a:r>
            <a:r>
              <a:rPr lang="vi-V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vi-VN" sz="3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'salomon'</a:t>
            </a:r>
            <a:r>
              <a:rPr lang="vi-V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 or </a:t>
            </a:r>
            <a:r>
              <a:rPr lang="vi-VN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die</a:t>
            </a:r>
            <a:r>
              <a:rPr lang="vi-V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vi-VN" sz="3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'Xin lỗi, database không kết nối được.'</a:t>
            </a:r>
            <a:r>
              <a:rPr lang="vi-V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vi-V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vi-V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vi-VN" sz="3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 Tùy chỉnh kết nối</a:t>
            </a:r>
            <a:endParaRPr lang="vi-VN" sz="3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3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 Set charset là utf-8 đối với kết nối này. Dùng để gõ tiếng Việt, Nhật, Thái, Trung Quốc ...</a:t>
            </a:r>
            <a:endParaRPr lang="vi-VN" sz="3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3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 Lưu ý: gõ với bộ gõ UNIKEY, bảng mã là UNICODE</a:t>
            </a:r>
            <a:endParaRPr lang="vi-VN" sz="3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$conn-&gt;query(</a:t>
            </a:r>
            <a:r>
              <a:rPr lang="vi-VN" sz="3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"SET NAMES 'utf8'"</a:t>
            </a:r>
            <a:r>
              <a:rPr lang="vi-V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vi-V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$conn-&gt;query(</a:t>
            </a:r>
            <a:r>
              <a:rPr lang="vi-VN" sz="3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"SET CHARACTER SET utf8"</a:t>
            </a:r>
            <a:r>
              <a:rPr lang="vi-V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</a:p>
          <a:p>
            <a:r>
              <a:rPr lang="vi-V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$conn-&gt;query(</a:t>
            </a:r>
            <a:r>
              <a:rPr lang="vi-VN" sz="3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"SET SESSION collation_connection = 'utf8_unicode_ci'"</a:t>
            </a:r>
            <a:r>
              <a:rPr lang="vi-V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vi-V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vi-V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vi-VN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231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5">
            <a:extLst>
              <a:ext uri="{FF2B5EF4-FFF2-40B4-BE49-F238E27FC236}">
                <a16:creationId xmlns:a16="http://schemas.microsoft.com/office/drawing/2014/main" id="{64CC471D-5DC2-48DA-83F6-FCD549840E31}"/>
              </a:ext>
            </a:extLst>
          </p:cNvPr>
          <p:cNvSpPr/>
          <p:nvPr/>
        </p:nvSpPr>
        <p:spPr>
          <a:xfrm>
            <a:off x="8028731" y="2222588"/>
            <a:ext cx="2233868" cy="5691045"/>
          </a:xfrm>
          <a:custGeom>
            <a:avLst/>
            <a:gdLst>
              <a:gd name="connsiteX0" fmla="*/ 400575 w 400050"/>
              <a:gd name="connsiteY0" fmla="*/ 618649 h 1019175"/>
              <a:gd name="connsiteX1" fmla="*/ 400575 w 400050"/>
              <a:gd name="connsiteY1" fmla="*/ 1012031 h 1019175"/>
              <a:gd name="connsiteX2" fmla="*/ 7192 w 400050"/>
              <a:gd name="connsiteY2" fmla="*/ 1012031 h 1019175"/>
              <a:gd name="connsiteX3" fmla="*/ 7192 w 400050"/>
              <a:gd name="connsiteY3" fmla="*/ 618649 h 1019175"/>
              <a:gd name="connsiteX4" fmla="*/ 324375 w 400050"/>
              <a:gd name="connsiteY4" fmla="*/ 7144 h 1019175"/>
              <a:gd name="connsiteX5" fmla="*/ 392955 w 400050"/>
              <a:gd name="connsiteY5" fmla="*/ 124301 h 1019175"/>
              <a:gd name="connsiteX6" fmla="*/ 199597 w 400050"/>
              <a:gd name="connsiteY6" fmla="*/ 618649 h 1019175"/>
              <a:gd name="connsiteX7" fmla="*/ 400575 w 400050"/>
              <a:gd name="connsiteY7" fmla="*/ 618649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0050" h="1019175">
                <a:moveTo>
                  <a:pt x="400575" y="618649"/>
                </a:moveTo>
                <a:lnTo>
                  <a:pt x="400575" y="1012031"/>
                </a:lnTo>
                <a:lnTo>
                  <a:pt x="7192" y="1012031"/>
                </a:lnTo>
                <a:lnTo>
                  <a:pt x="7192" y="618649"/>
                </a:lnTo>
                <a:cubicBezTo>
                  <a:pt x="7192" y="618649"/>
                  <a:pt x="-4238" y="176689"/>
                  <a:pt x="324375" y="7144"/>
                </a:cubicBezTo>
                <a:lnTo>
                  <a:pt x="392955" y="124301"/>
                </a:lnTo>
                <a:cubicBezTo>
                  <a:pt x="392955" y="124301"/>
                  <a:pt x="199597" y="249079"/>
                  <a:pt x="199597" y="618649"/>
                </a:cubicBezTo>
                <a:lnTo>
                  <a:pt x="400575" y="61864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0F9204-F9EE-47E8-AA34-1AC5A009DFF3}"/>
              </a:ext>
            </a:extLst>
          </p:cNvPr>
          <p:cNvSpPr txBox="1"/>
          <p:nvPr/>
        </p:nvSpPr>
        <p:spPr>
          <a:xfrm>
            <a:off x="8566494" y="5431044"/>
            <a:ext cx="761618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600" b="1" kern="2400" spc="5000" dirty="0" smtClean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6600" b="1" kern="2400" spc="5000" dirty="0" smtClean="0">
                <a:latin typeface="+mj-lt"/>
              </a:rPr>
              <a:t>020</a:t>
            </a:r>
            <a:endParaRPr lang="en-US" sz="16600" b="1" kern="2400" spc="50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F118EA-620A-404B-B93B-5C695CFE5638}"/>
              </a:ext>
            </a:extLst>
          </p:cNvPr>
          <p:cNvSpPr txBox="1"/>
          <p:nvPr/>
        </p:nvSpPr>
        <p:spPr>
          <a:xfrm>
            <a:off x="5914533" y="8077922"/>
            <a:ext cx="125581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/>
              <a:t>Khóa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học</a:t>
            </a:r>
            <a:r>
              <a:rPr lang="en-US" sz="4800" b="1" dirty="0" smtClean="0"/>
              <a:t> MySQL </a:t>
            </a:r>
            <a:r>
              <a:rPr lang="en-US" sz="4800" b="1" dirty="0" err="1" smtClean="0"/>
              <a:t>căn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bản</a:t>
            </a:r>
            <a:endParaRPr lang="en-US" sz="4800" b="1" dirty="0"/>
          </a:p>
          <a:p>
            <a:pPr algn="ctr"/>
            <a:r>
              <a:rPr lang="en-US" sz="4800" dirty="0" err="1" smtClean="0"/>
              <a:t>Cập</a:t>
            </a:r>
            <a:r>
              <a:rPr lang="en-US" sz="4800" dirty="0" smtClean="0"/>
              <a:t> </a:t>
            </a:r>
            <a:r>
              <a:rPr lang="en-US" sz="4800" dirty="0" err="1" smtClean="0"/>
              <a:t>nhật</a:t>
            </a:r>
            <a:r>
              <a:rPr lang="en-US" sz="4800" dirty="0"/>
              <a:t> </a:t>
            </a:r>
            <a:r>
              <a:rPr lang="en-US" sz="4800" dirty="0" err="1" smtClean="0"/>
              <a:t>mới</a:t>
            </a:r>
            <a:r>
              <a:rPr lang="en-US" sz="4800" dirty="0" smtClean="0"/>
              <a:t> </a:t>
            </a:r>
            <a:r>
              <a:rPr lang="en-US" sz="4800" dirty="0" err="1" smtClean="0"/>
              <a:t>nhất</a:t>
            </a:r>
            <a:endParaRPr lang="en-US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0B2A9D-B32E-46B5-89BE-F16E4D86ABAE}"/>
              </a:ext>
            </a:extLst>
          </p:cNvPr>
          <p:cNvSpPr txBox="1"/>
          <p:nvPr/>
        </p:nvSpPr>
        <p:spPr>
          <a:xfrm>
            <a:off x="9073997" y="10724800"/>
            <a:ext cx="6239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+mj-lt"/>
              </a:rPr>
              <a:t>- </a:t>
            </a:r>
            <a:r>
              <a:rPr lang="en-US" sz="3600" b="1" dirty="0" err="1" smtClean="0">
                <a:latin typeface="+mj-lt"/>
              </a:rPr>
              <a:t>Dương</a:t>
            </a:r>
            <a:r>
              <a:rPr lang="en-US" sz="3600" b="1" dirty="0" smtClean="0">
                <a:latin typeface="+mj-lt"/>
              </a:rPr>
              <a:t> </a:t>
            </a:r>
            <a:r>
              <a:rPr lang="en-US" sz="3600" b="1" dirty="0" err="1" smtClean="0">
                <a:latin typeface="+mj-lt"/>
              </a:rPr>
              <a:t>Nguyễn</a:t>
            </a:r>
            <a:r>
              <a:rPr lang="en-US" sz="3600" b="1" dirty="0" smtClean="0">
                <a:latin typeface="+mj-lt"/>
              </a:rPr>
              <a:t> </a:t>
            </a:r>
            <a:r>
              <a:rPr lang="en-US" sz="3600" b="1" dirty="0" err="1" smtClean="0">
                <a:latin typeface="+mj-lt"/>
              </a:rPr>
              <a:t>Phú</a:t>
            </a:r>
            <a:r>
              <a:rPr lang="en-US" sz="3600" b="1" dirty="0" smtClean="0">
                <a:latin typeface="+mj-lt"/>
              </a:rPr>
              <a:t> </a:t>
            </a:r>
            <a:r>
              <a:rPr lang="en-US" sz="3600" b="1" dirty="0" err="1" smtClean="0">
                <a:latin typeface="+mj-lt"/>
              </a:rPr>
              <a:t>Cường</a:t>
            </a:r>
            <a:r>
              <a:rPr lang="en-US" sz="3600" b="1" dirty="0" smtClean="0">
                <a:latin typeface="+mj-lt"/>
              </a:rPr>
              <a:t> </a:t>
            </a:r>
            <a:r>
              <a:rPr lang="en-US" sz="3600" b="1" dirty="0">
                <a:latin typeface="+mj-lt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0B2A9D-B32E-46B5-89BE-F16E4D86ABAE}"/>
              </a:ext>
            </a:extLst>
          </p:cNvPr>
          <p:cNvSpPr txBox="1"/>
          <p:nvPr/>
        </p:nvSpPr>
        <p:spPr>
          <a:xfrm>
            <a:off x="15313206" y="7267302"/>
            <a:ext cx="1938352" cy="646331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+mj-lt"/>
              </a:rPr>
              <a:t>updated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8183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1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E4414D0-F7FB-4D51-9F95-F27EDB270F15}"/>
              </a:ext>
            </a:extLst>
          </p:cNvPr>
          <p:cNvGrpSpPr/>
          <p:nvPr/>
        </p:nvGrpSpPr>
        <p:grpSpPr>
          <a:xfrm>
            <a:off x="9526588" y="4042851"/>
            <a:ext cx="12652375" cy="7610475"/>
            <a:chOff x="5868988" y="4160838"/>
            <a:chExt cx="12652375" cy="761047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BC535A71-3851-44DC-9D49-AB9E011E8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5200" y="4662488"/>
              <a:ext cx="12301538" cy="7108825"/>
            </a:xfrm>
            <a:custGeom>
              <a:avLst/>
              <a:gdLst>
                <a:gd name="T0" fmla="*/ 3663 w 4456"/>
                <a:gd name="T1" fmla="*/ 2115 h 2573"/>
                <a:gd name="T2" fmla="*/ 793 w 4456"/>
                <a:gd name="T3" fmla="*/ 2115 h 2573"/>
                <a:gd name="T4" fmla="*/ 793 w 4456"/>
                <a:gd name="T5" fmla="*/ 458 h 2573"/>
                <a:gd name="T6" fmla="*/ 3663 w 4456"/>
                <a:gd name="T7" fmla="*/ 458 h 2573"/>
                <a:gd name="T8" fmla="*/ 3663 w 4456"/>
                <a:gd name="T9" fmla="*/ 2115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6" h="2573">
                  <a:moveTo>
                    <a:pt x="3663" y="2115"/>
                  </a:moveTo>
                  <a:cubicBezTo>
                    <a:pt x="2870" y="2573"/>
                    <a:pt x="1585" y="2573"/>
                    <a:pt x="793" y="2115"/>
                  </a:cubicBezTo>
                  <a:cubicBezTo>
                    <a:pt x="0" y="1658"/>
                    <a:pt x="0" y="916"/>
                    <a:pt x="793" y="458"/>
                  </a:cubicBezTo>
                  <a:cubicBezTo>
                    <a:pt x="1585" y="0"/>
                    <a:pt x="2870" y="0"/>
                    <a:pt x="3663" y="458"/>
                  </a:cubicBezTo>
                  <a:cubicBezTo>
                    <a:pt x="4456" y="916"/>
                    <a:pt x="4456" y="1658"/>
                    <a:pt x="3663" y="2115"/>
                  </a:cubicBezTo>
                  <a:close/>
                </a:path>
              </a:pathLst>
            </a:custGeom>
            <a:solidFill>
              <a:srgbClr val="0250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ECEFC92-2A50-48BA-9CF9-D0E2E38CC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8" y="4160838"/>
              <a:ext cx="12652375" cy="7308850"/>
            </a:xfrm>
            <a:custGeom>
              <a:avLst/>
              <a:gdLst>
                <a:gd name="T0" fmla="*/ 3768 w 4583"/>
                <a:gd name="T1" fmla="*/ 2175 h 2646"/>
                <a:gd name="T2" fmla="*/ 816 w 4583"/>
                <a:gd name="T3" fmla="*/ 2175 h 2646"/>
                <a:gd name="T4" fmla="*/ 816 w 4583"/>
                <a:gd name="T5" fmla="*/ 470 h 2646"/>
                <a:gd name="T6" fmla="*/ 3768 w 4583"/>
                <a:gd name="T7" fmla="*/ 470 h 2646"/>
                <a:gd name="T8" fmla="*/ 3768 w 4583"/>
                <a:gd name="T9" fmla="*/ 2175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3" h="2646">
                  <a:moveTo>
                    <a:pt x="3768" y="2175"/>
                  </a:moveTo>
                  <a:cubicBezTo>
                    <a:pt x="2953" y="2646"/>
                    <a:pt x="1631" y="2646"/>
                    <a:pt x="816" y="2175"/>
                  </a:cubicBezTo>
                  <a:cubicBezTo>
                    <a:pt x="0" y="1704"/>
                    <a:pt x="0" y="941"/>
                    <a:pt x="816" y="470"/>
                  </a:cubicBezTo>
                  <a:cubicBezTo>
                    <a:pt x="1631" y="0"/>
                    <a:pt x="2953" y="0"/>
                    <a:pt x="3768" y="470"/>
                  </a:cubicBezTo>
                  <a:cubicBezTo>
                    <a:pt x="4583" y="941"/>
                    <a:pt x="4583" y="1704"/>
                    <a:pt x="3768" y="2175"/>
                  </a:cubicBez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9F837AE-8F2F-4E77-9B37-82F91D69B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5763" y="5392738"/>
              <a:ext cx="8380413" cy="4843463"/>
            </a:xfrm>
            <a:custGeom>
              <a:avLst/>
              <a:gdLst>
                <a:gd name="T0" fmla="*/ 2496 w 3036"/>
                <a:gd name="T1" fmla="*/ 1441 h 1753"/>
                <a:gd name="T2" fmla="*/ 540 w 3036"/>
                <a:gd name="T3" fmla="*/ 1441 h 1753"/>
                <a:gd name="T4" fmla="*/ 540 w 3036"/>
                <a:gd name="T5" fmla="*/ 312 h 1753"/>
                <a:gd name="T6" fmla="*/ 2496 w 3036"/>
                <a:gd name="T7" fmla="*/ 312 h 1753"/>
                <a:gd name="T8" fmla="*/ 2496 w 3036"/>
                <a:gd name="T9" fmla="*/ 1441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6" h="1753">
                  <a:moveTo>
                    <a:pt x="2496" y="1441"/>
                  </a:moveTo>
                  <a:cubicBezTo>
                    <a:pt x="1956" y="1753"/>
                    <a:pt x="1080" y="1753"/>
                    <a:pt x="540" y="1441"/>
                  </a:cubicBezTo>
                  <a:cubicBezTo>
                    <a:pt x="0" y="1129"/>
                    <a:pt x="0" y="624"/>
                    <a:pt x="540" y="312"/>
                  </a:cubicBezTo>
                  <a:cubicBezTo>
                    <a:pt x="1080" y="0"/>
                    <a:pt x="1956" y="0"/>
                    <a:pt x="2496" y="312"/>
                  </a:cubicBezTo>
                  <a:cubicBezTo>
                    <a:pt x="3036" y="624"/>
                    <a:pt x="3036" y="1129"/>
                    <a:pt x="2496" y="1441"/>
                  </a:cubicBezTo>
                  <a:close/>
                </a:path>
              </a:pathLst>
            </a:custGeom>
            <a:solidFill>
              <a:srgbClr val="79B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F1D0D36-9B0D-4231-B813-6F5E80642577}"/>
              </a:ext>
            </a:extLst>
          </p:cNvPr>
          <p:cNvGrpSpPr/>
          <p:nvPr/>
        </p:nvGrpSpPr>
        <p:grpSpPr>
          <a:xfrm>
            <a:off x="12488863" y="4365114"/>
            <a:ext cx="6751638" cy="5302250"/>
            <a:chOff x="8831263" y="4483101"/>
            <a:chExt cx="6751638" cy="53022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42F9AD-E387-4222-92FA-32825B854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7810501"/>
              <a:ext cx="3175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AAB330F-0EC5-48FF-B0F5-B76C30815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3363" y="7810501"/>
              <a:ext cx="3175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8091FD2-AA53-4CBF-8192-3558A95D0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1263" y="5426076"/>
              <a:ext cx="6657975" cy="3844925"/>
            </a:xfrm>
            <a:custGeom>
              <a:avLst/>
              <a:gdLst>
                <a:gd name="T0" fmla="*/ 0 w 4194"/>
                <a:gd name="T1" fmla="*/ 1455 h 2422"/>
                <a:gd name="T2" fmla="*/ 2516 w 4194"/>
                <a:gd name="T3" fmla="*/ 0 h 2422"/>
                <a:gd name="T4" fmla="*/ 4194 w 4194"/>
                <a:gd name="T5" fmla="*/ 969 h 2422"/>
                <a:gd name="T6" fmla="*/ 1678 w 4194"/>
                <a:gd name="T7" fmla="*/ 2422 h 2422"/>
                <a:gd name="T8" fmla="*/ 0 w 4194"/>
                <a:gd name="T9" fmla="*/ 1455 h 2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4" h="2422">
                  <a:moveTo>
                    <a:pt x="0" y="1455"/>
                  </a:moveTo>
                  <a:lnTo>
                    <a:pt x="2516" y="0"/>
                  </a:lnTo>
                  <a:lnTo>
                    <a:pt x="4194" y="969"/>
                  </a:lnTo>
                  <a:lnTo>
                    <a:pt x="1678" y="2422"/>
                  </a:lnTo>
                  <a:lnTo>
                    <a:pt x="0" y="1455"/>
                  </a:lnTo>
                  <a:close/>
                </a:path>
              </a:pathLst>
            </a:custGeom>
            <a:solidFill>
              <a:srgbClr val="FD7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D7EC53D-BCC7-4853-ACB6-16C77E365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5088" y="6964363"/>
              <a:ext cx="4087813" cy="2820988"/>
            </a:xfrm>
            <a:custGeom>
              <a:avLst/>
              <a:gdLst>
                <a:gd name="T0" fmla="*/ 0 w 1481"/>
                <a:gd name="T1" fmla="*/ 835 h 1021"/>
                <a:gd name="T2" fmla="*/ 0 w 1481"/>
                <a:gd name="T3" fmla="*/ 1021 h 1021"/>
                <a:gd name="T4" fmla="*/ 1447 w 1481"/>
                <a:gd name="T5" fmla="*/ 186 h 1021"/>
                <a:gd name="T6" fmla="*/ 1447 w 1481"/>
                <a:gd name="T7" fmla="*/ 0 h 1021"/>
                <a:gd name="T8" fmla="*/ 0 w 1481"/>
                <a:gd name="T9" fmla="*/ 835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1" h="1021">
                  <a:moveTo>
                    <a:pt x="0" y="835"/>
                  </a:moveTo>
                  <a:cubicBezTo>
                    <a:pt x="34" y="897"/>
                    <a:pt x="34" y="959"/>
                    <a:pt x="0" y="1021"/>
                  </a:cubicBezTo>
                  <a:cubicBezTo>
                    <a:pt x="1447" y="186"/>
                    <a:pt x="1447" y="186"/>
                    <a:pt x="1447" y="186"/>
                  </a:cubicBezTo>
                  <a:cubicBezTo>
                    <a:pt x="1481" y="124"/>
                    <a:pt x="1481" y="62"/>
                    <a:pt x="1447" y="0"/>
                  </a:cubicBezTo>
                  <a:lnTo>
                    <a:pt x="0" y="835"/>
                  </a:lnTo>
                  <a:close/>
                </a:path>
              </a:pathLst>
            </a:custGeom>
            <a:solidFill>
              <a:srgbClr val="BA4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6DDD017-535A-4531-A496-050984E20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1263" y="7732713"/>
              <a:ext cx="2757488" cy="2052638"/>
            </a:xfrm>
            <a:custGeom>
              <a:avLst/>
              <a:gdLst>
                <a:gd name="T0" fmla="*/ 965 w 999"/>
                <a:gd name="T1" fmla="*/ 743 h 743"/>
                <a:gd name="T2" fmla="*/ 0 w 999"/>
                <a:gd name="T3" fmla="*/ 186 h 743"/>
                <a:gd name="T4" fmla="*/ 0 w 999"/>
                <a:gd name="T5" fmla="*/ 174 h 743"/>
                <a:gd name="T6" fmla="*/ 15 w 999"/>
                <a:gd name="T7" fmla="*/ 183 h 743"/>
                <a:gd name="T8" fmla="*/ 957 w 999"/>
                <a:gd name="T9" fmla="*/ 729 h 743"/>
                <a:gd name="T10" fmla="*/ 955 w 999"/>
                <a:gd name="T11" fmla="*/ 565 h 743"/>
                <a:gd name="T12" fmla="*/ 15 w 999"/>
                <a:gd name="T13" fmla="*/ 21 h 743"/>
                <a:gd name="T14" fmla="*/ 15 w 999"/>
                <a:gd name="T15" fmla="*/ 21 h 743"/>
                <a:gd name="T16" fmla="*/ 0 w 999"/>
                <a:gd name="T17" fmla="*/ 13 h 743"/>
                <a:gd name="T18" fmla="*/ 0 w 999"/>
                <a:gd name="T19" fmla="*/ 0 h 743"/>
                <a:gd name="T20" fmla="*/ 965 w 999"/>
                <a:gd name="T21" fmla="*/ 557 h 743"/>
                <a:gd name="T22" fmla="*/ 965 w 999"/>
                <a:gd name="T23" fmla="*/ 743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9" h="743">
                  <a:moveTo>
                    <a:pt x="965" y="743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15" y="183"/>
                    <a:pt x="15" y="183"/>
                    <a:pt x="15" y="183"/>
                  </a:cubicBezTo>
                  <a:cubicBezTo>
                    <a:pt x="957" y="729"/>
                    <a:pt x="957" y="729"/>
                    <a:pt x="957" y="729"/>
                  </a:cubicBezTo>
                  <a:cubicBezTo>
                    <a:pt x="981" y="685"/>
                    <a:pt x="984" y="626"/>
                    <a:pt x="955" y="565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65" y="557"/>
                    <a:pt x="965" y="557"/>
                    <a:pt x="965" y="557"/>
                  </a:cubicBezTo>
                  <a:cubicBezTo>
                    <a:pt x="999" y="619"/>
                    <a:pt x="999" y="681"/>
                    <a:pt x="965" y="743"/>
                  </a:cubicBezTo>
                  <a:close/>
                </a:path>
              </a:pathLst>
            </a:custGeom>
            <a:solidFill>
              <a:srgbClr val="D35D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751C071-0D2E-466C-8F83-A3397D704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2538" y="7789863"/>
              <a:ext cx="2652713" cy="1955800"/>
            </a:xfrm>
            <a:custGeom>
              <a:avLst/>
              <a:gdLst>
                <a:gd name="T0" fmla="*/ 961 w 961"/>
                <a:gd name="T1" fmla="*/ 642 h 708"/>
                <a:gd name="T2" fmla="*/ 956 w 961"/>
                <a:gd name="T3" fmla="*/ 673 h 708"/>
                <a:gd name="T4" fmla="*/ 952 w 961"/>
                <a:gd name="T5" fmla="*/ 685 h 708"/>
                <a:gd name="T6" fmla="*/ 942 w 961"/>
                <a:gd name="T7" fmla="*/ 708 h 708"/>
                <a:gd name="T8" fmla="*/ 0 w 961"/>
                <a:gd name="T9" fmla="*/ 162 h 708"/>
                <a:gd name="T10" fmla="*/ 0 w 961"/>
                <a:gd name="T11" fmla="*/ 0 h 708"/>
                <a:gd name="T12" fmla="*/ 940 w 961"/>
                <a:gd name="T13" fmla="*/ 544 h 708"/>
                <a:gd name="T14" fmla="*/ 952 w 961"/>
                <a:gd name="T15" fmla="*/ 575 h 708"/>
                <a:gd name="T16" fmla="*/ 957 w 961"/>
                <a:gd name="T17" fmla="*/ 592 h 708"/>
                <a:gd name="T18" fmla="*/ 961 w 961"/>
                <a:gd name="T19" fmla="*/ 628 h 708"/>
                <a:gd name="T20" fmla="*/ 961 w 961"/>
                <a:gd name="T21" fmla="*/ 642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1" h="708">
                  <a:moveTo>
                    <a:pt x="961" y="642"/>
                  </a:moveTo>
                  <a:cubicBezTo>
                    <a:pt x="960" y="653"/>
                    <a:pt x="959" y="663"/>
                    <a:pt x="956" y="673"/>
                  </a:cubicBezTo>
                  <a:cubicBezTo>
                    <a:pt x="955" y="677"/>
                    <a:pt x="954" y="681"/>
                    <a:pt x="952" y="685"/>
                  </a:cubicBezTo>
                  <a:cubicBezTo>
                    <a:pt x="950" y="693"/>
                    <a:pt x="946" y="701"/>
                    <a:pt x="942" y="708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40" y="544"/>
                    <a:pt x="940" y="544"/>
                    <a:pt x="940" y="544"/>
                  </a:cubicBezTo>
                  <a:cubicBezTo>
                    <a:pt x="945" y="554"/>
                    <a:pt x="949" y="565"/>
                    <a:pt x="952" y="575"/>
                  </a:cubicBezTo>
                  <a:cubicBezTo>
                    <a:pt x="954" y="581"/>
                    <a:pt x="956" y="586"/>
                    <a:pt x="957" y="592"/>
                  </a:cubicBezTo>
                  <a:cubicBezTo>
                    <a:pt x="959" y="604"/>
                    <a:pt x="961" y="616"/>
                    <a:pt x="961" y="628"/>
                  </a:cubicBezTo>
                  <a:cubicBezTo>
                    <a:pt x="961" y="633"/>
                    <a:pt x="961" y="637"/>
                    <a:pt x="961" y="642"/>
                  </a:cubicBezTo>
                  <a:close/>
                </a:path>
              </a:pathLst>
            </a:custGeom>
            <a:solidFill>
              <a:srgbClr val="F7EE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7B2266E-40BA-4A92-BEEE-C28B1B846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2538" y="7859713"/>
              <a:ext cx="2641600" cy="1566863"/>
            </a:xfrm>
            <a:custGeom>
              <a:avLst/>
              <a:gdLst>
                <a:gd name="T0" fmla="*/ 957 w 957"/>
                <a:gd name="T1" fmla="*/ 567 h 567"/>
                <a:gd name="T2" fmla="*/ 0 w 957"/>
                <a:gd name="T3" fmla="*/ 15 h 567"/>
                <a:gd name="T4" fmla="*/ 0 w 957"/>
                <a:gd name="T5" fmla="*/ 0 h 567"/>
                <a:gd name="T6" fmla="*/ 952 w 957"/>
                <a:gd name="T7" fmla="*/ 550 h 567"/>
                <a:gd name="T8" fmla="*/ 957 w 957"/>
                <a:gd name="T9" fmla="*/ 567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567">
                  <a:moveTo>
                    <a:pt x="957" y="567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52" y="550"/>
                    <a:pt x="952" y="550"/>
                    <a:pt x="952" y="550"/>
                  </a:cubicBezTo>
                  <a:cubicBezTo>
                    <a:pt x="954" y="556"/>
                    <a:pt x="956" y="561"/>
                    <a:pt x="957" y="567"/>
                  </a:cubicBezTo>
                  <a:close/>
                </a:path>
              </a:pathLst>
            </a:custGeom>
            <a:solidFill>
              <a:srgbClr val="E4D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ABA8B66-AFC8-4B58-B4D9-11F6F9923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2538" y="7991476"/>
              <a:ext cx="2652713" cy="1573213"/>
            </a:xfrm>
            <a:custGeom>
              <a:avLst/>
              <a:gdLst>
                <a:gd name="T0" fmla="*/ 961 w 961"/>
                <a:gd name="T1" fmla="*/ 569 h 569"/>
                <a:gd name="T2" fmla="*/ 0 w 961"/>
                <a:gd name="T3" fmla="*/ 15 h 569"/>
                <a:gd name="T4" fmla="*/ 0 w 961"/>
                <a:gd name="T5" fmla="*/ 0 h 569"/>
                <a:gd name="T6" fmla="*/ 961 w 961"/>
                <a:gd name="T7" fmla="*/ 555 h 569"/>
                <a:gd name="T8" fmla="*/ 961 w 961"/>
                <a:gd name="T9" fmla="*/ 569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1" h="569">
                  <a:moveTo>
                    <a:pt x="961" y="569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61" y="555"/>
                    <a:pt x="961" y="555"/>
                    <a:pt x="961" y="555"/>
                  </a:cubicBezTo>
                  <a:cubicBezTo>
                    <a:pt x="961" y="560"/>
                    <a:pt x="961" y="564"/>
                    <a:pt x="961" y="569"/>
                  </a:cubicBezTo>
                  <a:close/>
                </a:path>
              </a:pathLst>
            </a:custGeom>
            <a:solidFill>
              <a:srgbClr val="E4D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28327CA-71B1-4897-873E-9D09B9AA2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2538" y="8124826"/>
              <a:ext cx="2638425" cy="1557338"/>
            </a:xfrm>
            <a:custGeom>
              <a:avLst/>
              <a:gdLst>
                <a:gd name="T0" fmla="*/ 956 w 956"/>
                <a:gd name="T1" fmla="*/ 552 h 564"/>
                <a:gd name="T2" fmla="*/ 952 w 956"/>
                <a:gd name="T3" fmla="*/ 564 h 564"/>
                <a:gd name="T4" fmla="*/ 0 w 956"/>
                <a:gd name="T5" fmla="*/ 15 h 564"/>
                <a:gd name="T6" fmla="*/ 0 w 956"/>
                <a:gd name="T7" fmla="*/ 0 h 564"/>
                <a:gd name="T8" fmla="*/ 956 w 956"/>
                <a:gd name="T9" fmla="*/ 552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6" h="564">
                  <a:moveTo>
                    <a:pt x="956" y="552"/>
                  </a:moveTo>
                  <a:cubicBezTo>
                    <a:pt x="955" y="556"/>
                    <a:pt x="954" y="560"/>
                    <a:pt x="952" y="56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56" y="552"/>
                  </a:lnTo>
                  <a:close/>
                </a:path>
              </a:pathLst>
            </a:custGeom>
            <a:solidFill>
              <a:srgbClr val="E4D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2761E66B-99C8-4EFD-B81B-AB37E38DA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1263" y="8188326"/>
              <a:ext cx="2652713" cy="1557338"/>
            </a:xfrm>
            <a:custGeom>
              <a:avLst/>
              <a:gdLst>
                <a:gd name="T0" fmla="*/ 0 w 1671"/>
                <a:gd name="T1" fmla="*/ 16 h 981"/>
                <a:gd name="T2" fmla="*/ 26 w 1671"/>
                <a:gd name="T3" fmla="*/ 0 h 981"/>
                <a:gd name="T4" fmla="*/ 26 w 1671"/>
                <a:gd name="T5" fmla="*/ 19 h 981"/>
                <a:gd name="T6" fmla="*/ 1671 w 1671"/>
                <a:gd name="T7" fmla="*/ 969 h 981"/>
                <a:gd name="T8" fmla="*/ 1664 w 1671"/>
                <a:gd name="T9" fmla="*/ 981 h 981"/>
                <a:gd name="T10" fmla="*/ 0 w 1671"/>
                <a:gd name="T11" fmla="*/ 16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1" h="981">
                  <a:moveTo>
                    <a:pt x="0" y="16"/>
                  </a:moveTo>
                  <a:lnTo>
                    <a:pt x="26" y="0"/>
                  </a:lnTo>
                  <a:lnTo>
                    <a:pt x="26" y="19"/>
                  </a:lnTo>
                  <a:lnTo>
                    <a:pt x="1671" y="969"/>
                  </a:lnTo>
                  <a:lnTo>
                    <a:pt x="1664" y="981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D7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72F51CC-2E4A-4A74-9563-68C680221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4100" y="6800851"/>
              <a:ext cx="4035425" cy="2332038"/>
            </a:xfrm>
            <a:custGeom>
              <a:avLst/>
              <a:gdLst>
                <a:gd name="T0" fmla="*/ 26 w 2542"/>
                <a:gd name="T1" fmla="*/ 1469 h 1469"/>
                <a:gd name="T2" fmla="*/ 2542 w 2542"/>
                <a:gd name="T3" fmla="*/ 16 h 1469"/>
                <a:gd name="T4" fmla="*/ 2516 w 2542"/>
                <a:gd name="T5" fmla="*/ 0 h 1469"/>
                <a:gd name="T6" fmla="*/ 0 w 2542"/>
                <a:gd name="T7" fmla="*/ 1455 h 1469"/>
                <a:gd name="T8" fmla="*/ 26 w 2542"/>
                <a:gd name="T9" fmla="*/ 1469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2" h="1469">
                  <a:moveTo>
                    <a:pt x="26" y="1469"/>
                  </a:moveTo>
                  <a:lnTo>
                    <a:pt x="2542" y="16"/>
                  </a:lnTo>
                  <a:lnTo>
                    <a:pt x="2516" y="0"/>
                  </a:lnTo>
                  <a:lnTo>
                    <a:pt x="0" y="1455"/>
                  </a:lnTo>
                  <a:lnTo>
                    <a:pt x="26" y="1469"/>
                  </a:lnTo>
                  <a:close/>
                </a:path>
              </a:pathLst>
            </a:custGeom>
            <a:solidFill>
              <a:srgbClr val="BA4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C52F17-2B9A-44DD-8ED0-A5463809F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4483101"/>
              <a:ext cx="3175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708B616-359D-4575-A9A1-A5B69BD55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3363" y="4483101"/>
              <a:ext cx="3175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4E808B9-D0E9-44DF-A650-389E05978BD7}"/>
              </a:ext>
            </a:extLst>
          </p:cNvPr>
          <p:cNvGrpSpPr/>
          <p:nvPr/>
        </p:nvGrpSpPr>
        <p:grpSpPr>
          <a:xfrm>
            <a:off x="19191288" y="8332276"/>
            <a:ext cx="960437" cy="668338"/>
            <a:chOff x="15533688" y="8450263"/>
            <a:chExt cx="960437" cy="668338"/>
          </a:xfrm>
        </p:grpSpPr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1507C602-95E9-46EE-B3CF-32D65C108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33688" y="8450263"/>
              <a:ext cx="481013" cy="668338"/>
            </a:xfrm>
            <a:custGeom>
              <a:avLst/>
              <a:gdLst>
                <a:gd name="T0" fmla="*/ 303 w 303"/>
                <a:gd name="T1" fmla="*/ 0 h 421"/>
                <a:gd name="T2" fmla="*/ 0 w 303"/>
                <a:gd name="T3" fmla="*/ 246 h 421"/>
                <a:gd name="T4" fmla="*/ 303 w 303"/>
                <a:gd name="T5" fmla="*/ 421 h 421"/>
                <a:gd name="T6" fmla="*/ 303 w 303"/>
                <a:gd name="T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" h="421">
                  <a:moveTo>
                    <a:pt x="303" y="0"/>
                  </a:moveTo>
                  <a:lnTo>
                    <a:pt x="0" y="246"/>
                  </a:lnTo>
                  <a:lnTo>
                    <a:pt x="303" y="421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2B2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3350366C-78E0-4D31-8687-F85F775B3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4700" y="8450263"/>
              <a:ext cx="479425" cy="668338"/>
            </a:xfrm>
            <a:custGeom>
              <a:avLst/>
              <a:gdLst>
                <a:gd name="T0" fmla="*/ 302 w 302"/>
                <a:gd name="T1" fmla="*/ 246 h 421"/>
                <a:gd name="T2" fmla="*/ 0 w 302"/>
                <a:gd name="T3" fmla="*/ 0 h 421"/>
                <a:gd name="T4" fmla="*/ 0 w 302"/>
                <a:gd name="T5" fmla="*/ 421 h 421"/>
                <a:gd name="T6" fmla="*/ 302 w 302"/>
                <a:gd name="T7" fmla="*/ 24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2" h="421">
                  <a:moveTo>
                    <a:pt x="302" y="246"/>
                  </a:moveTo>
                  <a:lnTo>
                    <a:pt x="0" y="0"/>
                  </a:lnTo>
                  <a:lnTo>
                    <a:pt x="0" y="421"/>
                  </a:lnTo>
                  <a:lnTo>
                    <a:pt x="302" y="246"/>
                  </a:lnTo>
                  <a:close/>
                </a:path>
              </a:pathLst>
            </a:custGeom>
            <a:solidFill>
              <a:srgbClr val="3A30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53D54A6-D262-4A27-AF6B-67C49EA6D02C}"/>
              </a:ext>
            </a:extLst>
          </p:cNvPr>
          <p:cNvGrpSpPr/>
          <p:nvPr/>
        </p:nvGrpSpPr>
        <p:grpSpPr>
          <a:xfrm>
            <a:off x="13874750" y="5235064"/>
            <a:ext cx="501650" cy="368300"/>
            <a:chOff x="10217150" y="5353051"/>
            <a:chExt cx="501650" cy="368300"/>
          </a:xfrm>
        </p:grpSpPr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1771A5F1-419B-4366-86BF-9E0B07B0C7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7150" y="5414963"/>
              <a:ext cx="501650" cy="306388"/>
            </a:xfrm>
            <a:custGeom>
              <a:avLst/>
              <a:gdLst>
                <a:gd name="T0" fmla="*/ 2 w 182"/>
                <a:gd name="T1" fmla="*/ 44 h 111"/>
                <a:gd name="T2" fmla="*/ 27 w 182"/>
                <a:gd name="T3" fmla="*/ 18 h 111"/>
                <a:gd name="T4" fmla="*/ 44 w 182"/>
                <a:gd name="T5" fmla="*/ 10 h 111"/>
                <a:gd name="T6" fmla="*/ 137 w 182"/>
                <a:gd name="T7" fmla="*/ 10 h 111"/>
                <a:gd name="T8" fmla="*/ 155 w 182"/>
                <a:gd name="T9" fmla="*/ 18 h 111"/>
                <a:gd name="T10" fmla="*/ 180 w 182"/>
                <a:gd name="T11" fmla="*/ 44 h 111"/>
                <a:gd name="T12" fmla="*/ 182 w 182"/>
                <a:gd name="T13" fmla="*/ 55 h 111"/>
                <a:gd name="T14" fmla="*/ 155 w 182"/>
                <a:gd name="T15" fmla="*/ 93 h 111"/>
                <a:gd name="T16" fmla="*/ 140 w 182"/>
                <a:gd name="T17" fmla="*/ 100 h 111"/>
                <a:gd name="T18" fmla="*/ 42 w 182"/>
                <a:gd name="T19" fmla="*/ 100 h 111"/>
                <a:gd name="T20" fmla="*/ 27 w 182"/>
                <a:gd name="T21" fmla="*/ 93 h 111"/>
                <a:gd name="T22" fmla="*/ 0 w 182"/>
                <a:gd name="T23" fmla="*/ 55 h 111"/>
                <a:gd name="T24" fmla="*/ 2 w 182"/>
                <a:gd name="T25" fmla="*/ 44 h 111"/>
                <a:gd name="T26" fmla="*/ 134 w 182"/>
                <a:gd name="T27" fmla="*/ 30 h 111"/>
                <a:gd name="T28" fmla="*/ 47 w 182"/>
                <a:gd name="T29" fmla="*/ 30 h 111"/>
                <a:gd name="T30" fmla="*/ 33 w 182"/>
                <a:gd name="T31" fmla="*/ 44 h 111"/>
                <a:gd name="T32" fmla="*/ 44 w 182"/>
                <a:gd name="T33" fmla="*/ 79 h 111"/>
                <a:gd name="T34" fmla="*/ 47 w 182"/>
                <a:gd name="T35" fmla="*/ 81 h 111"/>
                <a:gd name="T36" fmla="*/ 134 w 182"/>
                <a:gd name="T37" fmla="*/ 81 h 111"/>
                <a:gd name="T38" fmla="*/ 137 w 182"/>
                <a:gd name="T39" fmla="*/ 79 h 111"/>
                <a:gd name="T40" fmla="*/ 149 w 182"/>
                <a:gd name="T41" fmla="*/ 44 h 111"/>
                <a:gd name="T42" fmla="*/ 134 w 182"/>
                <a:gd name="T43" fmla="*/ 3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111">
                  <a:moveTo>
                    <a:pt x="2" y="44"/>
                  </a:moveTo>
                  <a:cubicBezTo>
                    <a:pt x="5" y="35"/>
                    <a:pt x="14" y="26"/>
                    <a:pt x="27" y="18"/>
                  </a:cubicBezTo>
                  <a:cubicBezTo>
                    <a:pt x="32" y="15"/>
                    <a:pt x="38" y="12"/>
                    <a:pt x="44" y="10"/>
                  </a:cubicBezTo>
                  <a:cubicBezTo>
                    <a:pt x="73" y="0"/>
                    <a:pt x="109" y="0"/>
                    <a:pt x="137" y="10"/>
                  </a:cubicBezTo>
                  <a:cubicBezTo>
                    <a:pt x="144" y="12"/>
                    <a:pt x="150" y="15"/>
                    <a:pt x="155" y="18"/>
                  </a:cubicBezTo>
                  <a:cubicBezTo>
                    <a:pt x="168" y="26"/>
                    <a:pt x="176" y="35"/>
                    <a:pt x="180" y="44"/>
                  </a:cubicBezTo>
                  <a:cubicBezTo>
                    <a:pt x="181" y="48"/>
                    <a:pt x="182" y="52"/>
                    <a:pt x="182" y="55"/>
                  </a:cubicBezTo>
                  <a:cubicBezTo>
                    <a:pt x="182" y="69"/>
                    <a:pt x="173" y="82"/>
                    <a:pt x="155" y="93"/>
                  </a:cubicBezTo>
                  <a:cubicBezTo>
                    <a:pt x="151" y="95"/>
                    <a:pt x="145" y="98"/>
                    <a:pt x="140" y="100"/>
                  </a:cubicBezTo>
                  <a:cubicBezTo>
                    <a:pt x="110" y="111"/>
                    <a:pt x="72" y="111"/>
                    <a:pt x="42" y="100"/>
                  </a:cubicBezTo>
                  <a:cubicBezTo>
                    <a:pt x="37" y="98"/>
                    <a:pt x="31" y="95"/>
                    <a:pt x="27" y="93"/>
                  </a:cubicBezTo>
                  <a:cubicBezTo>
                    <a:pt x="9" y="82"/>
                    <a:pt x="0" y="69"/>
                    <a:pt x="0" y="55"/>
                  </a:cubicBezTo>
                  <a:cubicBezTo>
                    <a:pt x="0" y="52"/>
                    <a:pt x="1" y="48"/>
                    <a:pt x="2" y="44"/>
                  </a:cubicBezTo>
                  <a:close/>
                  <a:moveTo>
                    <a:pt x="134" y="30"/>
                  </a:moveTo>
                  <a:cubicBezTo>
                    <a:pt x="110" y="16"/>
                    <a:pt x="71" y="16"/>
                    <a:pt x="47" y="30"/>
                  </a:cubicBezTo>
                  <a:cubicBezTo>
                    <a:pt x="40" y="34"/>
                    <a:pt x="35" y="39"/>
                    <a:pt x="33" y="44"/>
                  </a:cubicBezTo>
                  <a:cubicBezTo>
                    <a:pt x="26" y="56"/>
                    <a:pt x="30" y="69"/>
                    <a:pt x="44" y="79"/>
                  </a:cubicBezTo>
                  <a:cubicBezTo>
                    <a:pt x="45" y="79"/>
                    <a:pt x="46" y="80"/>
                    <a:pt x="47" y="81"/>
                  </a:cubicBezTo>
                  <a:cubicBezTo>
                    <a:pt x="71" y="94"/>
                    <a:pt x="110" y="94"/>
                    <a:pt x="134" y="81"/>
                  </a:cubicBezTo>
                  <a:cubicBezTo>
                    <a:pt x="135" y="80"/>
                    <a:pt x="136" y="79"/>
                    <a:pt x="137" y="79"/>
                  </a:cubicBezTo>
                  <a:cubicBezTo>
                    <a:pt x="152" y="69"/>
                    <a:pt x="156" y="56"/>
                    <a:pt x="149" y="44"/>
                  </a:cubicBezTo>
                  <a:cubicBezTo>
                    <a:pt x="147" y="39"/>
                    <a:pt x="142" y="34"/>
                    <a:pt x="134" y="30"/>
                  </a:cubicBezTo>
                  <a:close/>
                </a:path>
              </a:pathLst>
            </a:custGeom>
            <a:solidFill>
              <a:srgbClr val="B23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8AD3DCA1-E879-4125-99AC-BB1C4CBBEA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7150" y="5384801"/>
              <a:ext cx="501650" cy="306388"/>
            </a:xfrm>
            <a:custGeom>
              <a:avLst/>
              <a:gdLst>
                <a:gd name="T0" fmla="*/ 27 w 182"/>
                <a:gd name="T1" fmla="*/ 7 h 111"/>
                <a:gd name="T2" fmla="*/ 42 w 182"/>
                <a:gd name="T3" fmla="*/ 0 h 111"/>
                <a:gd name="T4" fmla="*/ 140 w 182"/>
                <a:gd name="T5" fmla="*/ 0 h 111"/>
                <a:gd name="T6" fmla="*/ 155 w 182"/>
                <a:gd name="T7" fmla="*/ 7 h 111"/>
                <a:gd name="T8" fmla="*/ 182 w 182"/>
                <a:gd name="T9" fmla="*/ 44 h 111"/>
                <a:gd name="T10" fmla="*/ 182 w 182"/>
                <a:gd name="T11" fmla="*/ 66 h 111"/>
                <a:gd name="T12" fmla="*/ 155 w 182"/>
                <a:gd name="T13" fmla="*/ 104 h 111"/>
                <a:gd name="T14" fmla="*/ 140 w 182"/>
                <a:gd name="T15" fmla="*/ 111 h 111"/>
                <a:gd name="T16" fmla="*/ 42 w 182"/>
                <a:gd name="T17" fmla="*/ 111 h 111"/>
                <a:gd name="T18" fmla="*/ 27 w 182"/>
                <a:gd name="T19" fmla="*/ 104 h 111"/>
                <a:gd name="T20" fmla="*/ 0 w 182"/>
                <a:gd name="T21" fmla="*/ 66 h 111"/>
                <a:gd name="T22" fmla="*/ 0 w 182"/>
                <a:gd name="T23" fmla="*/ 44 h 111"/>
                <a:gd name="T24" fmla="*/ 27 w 182"/>
                <a:gd name="T25" fmla="*/ 7 h 111"/>
                <a:gd name="T26" fmla="*/ 134 w 182"/>
                <a:gd name="T27" fmla="*/ 70 h 111"/>
                <a:gd name="T28" fmla="*/ 149 w 182"/>
                <a:gd name="T29" fmla="*/ 55 h 111"/>
                <a:gd name="T30" fmla="*/ 134 w 182"/>
                <a:gd name="T31" fmla="*/ 41 h 111"/>
                <a:gd name="T32" fmla="*/ 47 w 182"/>
                <a:gd name="T33" fmla="*/ 41 h 111"/>
                <a:gd name="T34" fmla="*/ 33 w 182"/>
                <a:gd name="T35" fmla="*/ 55 h 111"/>
                <a:gd name="T36" fmla="*/ 47 w 182"/>
                <a:gd name="T37" fmla="*/ 70 h 111"/>
                <a:gd name="T38" fmla="*/ 134 w 182"/>
                <a:gd name="T39" fmla="*/ 7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2" h="111">
                  <a:moveTo>
                    <a:pt x="27" y="7"/>
                  </a:moveTo>
                  <a:cubicBezTo>
                    <a:pt x="31" y="5"/>
                    <a:pt x="37" y="2"/>
                    <a:pt x="42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5" y="2"/>
                    <a:pt x="151" y="5"/>
                    <a:pt x="155" y="7"/>
                  </a:cubicBezTo>
                  <a:cubicBezTo>
                    <a:pt x="173" y="18"/>
                    <a:pt x="182" y="31"/>
                    <a:pt x="182" y="44"/>
                  </a:cubicBezTo>
                  <a:cubicBezTo>
                    <a:pt x="182" y="66"/>
                    <a:pt x="182" y="66"/>
                    <a:pt x="182" y="66"/>
                  </a:cubicBezTo>
                  <a:cubicBezTo>
                    <a:pt x="182" y="80"/>
                    <a:pt x="173" y="93"/>
                    <a:pt x="155" y="104"/>
                  </a:cubicBezTo>
                  <a:cubicBezTo>
                    <a:pt x="151" y="106"/>
                    <a:pt x="145" y="109"/>
                    <a:pt x="140" y="111"/>
                  </a:cubicBezTo>
                  <a:cubicBezTo>
                    <a:pt x="42" y="111"/>
                    <a:pt x="42" y="111"/>
                    <a:pt x="42" y="111"/>
                  </a:cubicBezTo>
                  <a:cubicBezTo>
                    <a:pt x="37" y="109"/>
                    <a:pt x="31" y="106"/>
                    <a:pt x="27" y="104"/>
                  </a:cubicBezTo>
                  <a:cubicBezTo>
                    <a:pt x="9" y="93"/>
                    <a:pt x="0" y="80"/>
                    <a:pt x="0" y="6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31"/>
                    <a:pt x="9" y="18"/>
                    <a:pt x="27" y="7"/>
                  </a:cubicBezTo>
                  <a:close/>
                  <a:moveTo>
                    <a:pt x="134" y="70"/>
                  </a:moveTo>
                  <a:cubicBezTo>
                    <a:pt x="142" y="65"/>
                    <a:pt x="147" y="61"/>
                    <a:pt x="149" y="55"/>
                  </a:cubicBezTo>
                  <a:cubicBezTo>
                    <a:pt x="147" y="50"/>
                    <a:pt x="142" y="45"/>
                    <a:pt x="134" y="41"/>
                  </a:cubicBezTo>
                  <a:cubicBezTo>
                    <a:pt x="110" y="27"/>
                    <a:pt x="71" y="27"/>
                    <a:pt x="47" y="41"/>
                  </a:cubicBezTo>
                  <a:cubicBezTo>
                    <a:pt x="40" y="45"/>
                    <a:pt x="35" y="50"/>
                    <a:pt x="33" y="55"/>
                  </a:cubicBezTo>
                  <a:cubicBezTo>
                    <a:pt x="35" y="61"/>
                    <a:pt x="40" y="65"/>
                    <a:pt x="47" y="70"/>
                  </a:cubicBezTo>
                  <a:cubicBezTo>
                    <a:pt x="71" y="83"/>
                    <a:pt x="110" y="83"/>
                    <a:pt x="134" y="70"/>
                  </a:cubicBezTo>
                  <a:close/>
                </a:path>
              </a:pathLst>
            </a:custGeom>
            <a:solidFill>
              <a:srgbClr val="B23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60EF761D-B0DF-4A04-AAA5-6993D87767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7150" y="5353051"/>
              <a:ext cx="501650" cy="304800"/>
            </a:xfrm>
            <a:custGeom>
              <a:avLst/>
              <a:gdLst>
                <a:gd name="T0" fmla="*/ 27 w 182"/>
                <a:gd name="T1" fmla="*/ 18 h 110"/>
                <a:gd name="T2" fmla="*/ 42 w 182"/>
                <a:gd name="T3" fmla="*/ 11 h 110"/>
                <a:gd name="T4" fmla="*/ 140 w 182"/>
                <a:gd name="T5" fmla="*/ 11 h 110"/>
                <a:gd name="T6" fmla="*/ 155 w 182"/>
                <a:gd name="T7" fmla="*/ 18 h 110"/>
                <a:gd name="T8" fmla="*/ 182 w 182"/>
                <a:gd name="T9" fmla="*/ 55 h 110"/>
                <a:gd name="T10" fmla="*/ 180 w 182"/>
                <a:gd name="T11" fmla="*/ 66 h 110"/>
                <a:gd name="T12" fmla="*/ 155 w 182"/>
                <a:gd name="T13" fmla="*/ 93 h 110"/>
                <a:gd name="T14" fmla="*/ 137 w 182"/>
                <a:gd name="T15" fmla="*/ 101 h 110"/>
                <a:gd name="T16" fmla="*/ 44 w 182"/>
                <a:gd name="T17" fmla="*/ 101 h 110"/>
                <a:gd name="T18" fmla="*/ 27 w 182"/>
                <a:gd name="T19" fmla="*/ 93 h 110"/>
                <a:gd name="T20" fmla="*/ 2 w 182"/>
                <a:gd name="T21" fmla="*/ 66 h 110"/>
                <a:gd name="T22" fmla="*/ 0 w 182"/>
                <a:gd name="T23" fmla="*/ 55 h 110"/>
                <a:gd name="T24" fmla="*/ 27 w 182"/>
                <a:gd name="T25" fmla="*/ 18 h 110"/>
                <a:gd name="T26" fmla="*/ 33 w 182"/>
                <a:gd name="T27" fmla="*/ 66 h 110"/>
                <a:gd name="T28" fmla="*/ 47 w 182"/>
                <a:gd name="T29" fmla="*/ 81 h 110"/>
                <a:gd name="T30" fmla="*/ 134 w 182"/>
                <a:gd name="T31" fmla="*/ 81 h 110"/>
                <a:gd name="T32" fmla="*/ 149 w 182"/>
                <a:gd name="T33" fmla="*/ 66 h 110"/>
                <a:gd name="T34" fmla="*/ 137 w 182"/>
                <a:gd name="T35" fmla="*/ 32 h 110"/>
                <a:gd name="T36" fmla="*/ 134 w 182"/>
                <a:gd name="T37" fmla="*/ 30 h 110"/>
                <a:gd name="T38" fmla="*/ 47 w 182"/>
                <a:gd name="T39" fmla="*/ 30 h 110"/>
                <a:gd name="T40" fmla="*/ 44 w 182"/>
                <a:gd name="T41" fmla="*/ 32 h 110"/>
                <a:gd name="T42" fmla="*/ 33 w 182"/>
                <a:gd name="T43" fmla="*/ 6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110">
                  <a:moveTo>
                    <a:pt x="27" y="18"/>
                  </a:moveTo>
                  <a:cubicBezTo>
                    <a:pt x="31" y="16"/>
                    <a:pt x="37" y="13"/>
                    <a:pt x="42" y="11"/>
                  </a:cubicBezTo>
                  <a:cubicBezTo>
                    <a:pt x="72" y="0"/>
                    <a:pt x="110" y="0"/>
                    <a:pt x="140" y="11"/>
                  </a:cubicBezTo>
                  <a:cubicBezTo>
                    <a:pt x="145" y="13"/>
                    <a:pt x="151" y="16"/>
                    <a:pt x="155" y="18"/>
                  </a:cubicBezTo>
                  <a:cubicBezTo>
                    <a:pt x="173" y="29"/>
                    <a:pt x="182" y="42"/>
                    <a:pt x="182" y="55"/>
                  </a:cubicBezTo>
                  <a:cubicBezTo>
                    <a:pt x="182" y="59"/>
                    <a:pt x="181" y="63"/>
                    <a:pt x="180" y="66"/>
                  </a:cubicBezTo>
                  <a:cubicBezTo>
                    <a:pt x="176" y="76"/>
                    <a:pt x="168" y="85"/>
                    <a:pt x="155" y="93"/>
                  </a:cubicBezTo>
                  <a:cubicBezTo>
                    <a:pt x="150" y="96"/>
                    <a:pt x="144" y="98"/>
                    <a:pt x="137" y="101"/>
                  </a:cubicBezTo>
                  <a:cubicBezTo>
                    <a:pt x="109" y="110"/>
                    <a:pt x="73" y="110"/>
                    <a:pt x="44" y="101"/>
                  </a:cubicBezTo>
                  <a:cubicBezTo>
                    <a:pt x="38" y="98"/>
                    <a:pt x="32" y="96"/>
                    <a:pt x="27" y="93"/>
                  </a:cubicBezTo>
                  <a:cubicBezTo>
                    <a:pt x="14" y="85"/>
                    <a:pt x="5" y="76"/>
                    <a:pt x="2" y="66"/>
                  </a:cubicBezTo>
                  <a:cubicBezTo>
                    <a:pt x="1" y="63"/>
                    <a:pt x="0" y="59"/>
                    <a:pt x="0" y="55"/>
                  </a:cubicBezTo>
                  <a:cubicBezTo>
                    <a:pt x="0" y="42"/>
                    <a:pt x="9" y="29"/>
                    <a:pt x="27" y="18"/>
                  </a:cubicBezTo>
                  <a:close/>
                  <a:moveTo>
                    <a:pt x="33" y="66"/>
                  </a:moveTo>
                  <a:cubicBezTo>
                    <a:pt x="35" y="72"/>
                    <a:pt x="40" y="76"/>
                    <a:pt x="47" y="81"/>
                  </a:cubicBezTo>
                  <a:cubicBezTo>
                    <a:pt x="71" y="94"/>
                    <a:pt x="110" y="94"/>
                    <a:pt x="134" y="81"/>
                  </a:cubicBezTo>
                  <a:cubicBezTo>
                    <a:pt x="142" y="76"/>
                    <a:pt x="147" y="72"/>
                    <a:pt x="149" y="66"/>
                  </a:cubicBezTo>
                  <a:cubicBezTo>
                    <a:pt x="156" y="55"/>
                    <a:pt x="152" y="42"/>
                    <a:pt x="137" y="32"/>
                  </a:cubicBezTo>
                  <a:cubicBezTo>
                    <a:pt x="136" y="32"/>
                    <a:pt x="135" y="31"/>
                    <a:pt x="134" y="30"/>
                  </a:cubicBezTo>
                  <a:cubicBezTo>
                    <a:pt x="110" y="17"/>
                    <a:pt x="71" y="17"/>
                    <a:pt x="47" y="30"/>
                  </a:cubicBezTo>
                  <a:cubicBezTo>
                    <a:pt x="46" y="31"/>
                    <a:pt x="45" y="32"/>
                    <a:pt x="44" y="32"/>
                  </a:cubicBezTo>
                  <a:cubicBezTo>
                    <a:pt x="30" y="42"/>
                    <a:pt x="26" y="55"/>
                    <a:pt x="33" y="66"/>
                  </a:cubicBezTo>
                  <a:close/>
                </a:path>
              </a:pathLst>
            </a:custGeom>
            <a:solidFill>
              <a:srgbClr val="FF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9343D7D-B01F-46BE-81F7-432A4E92938E}"/>
              </a:ext>
            </a:extLst>
          </p:cNvPr>
          <p:cNvGrpSpPr/>
          <p:nvPr/>
        </p:nvGrpSpPr>
        <p:grpSpPr>
          <a:xfrm>
            <a:off x="15754350" y="9840401"/>
            <a:ext cx="1038225" cy="757238"/>
            <a:chOff x="12096750" y="9958388"/>
            <a:chExt cx="1038225" cy="757238"/>
          </a:xfrm>
        </p:grpSpPr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3D3A8B6E-A13E-4A65-80A6-900465AEB1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096750" y="10086976"/>
              <a:ext cx="1038225" cy="628650"/>
            </a:xfrm>
            <a:custGeom>
              <a:avLst/>
              <a:gdLst>
                <a:gd name="T0" fmla="*/ 4 w 376"/>
                <a:gd name="T1" fmla="*/ 91 h 228"/>
                <a:gd name="T2" fmla="*/ 55 w 376"/>
                <a:gd name="T3" fmla="*/ 37 h 228"/>
                <a:gd name="T4" fmla="*/ 92 w 376"/>
                <a:gd name="T5" fmla="*/ 20 h 228"/>
                <a:gd name="T6" fmla="*/ 284 w 376"/>
                <a:gd name="T7" fmla="*/ 20 h 228"/>
                <a:gd name="T8" fmla="*/ 321 w 376"/>
                <a:gd name="T9" fmla="*/ 37 h 228"/>
                <a:gd name="T10" fmla="*/ 372 w 376"/>
                <a:gd name="T11" fmla="*/ 91 h 228"/>
                <a:gd name="T12" fmla="*/ 376 w 376"/>
                <a:gd name="T13" fmla="*/ 114 h 228"/>
                <a:gd name="T14" fmla="*/ 321 w 376"/>
                <a:gd name="T15" fmla="*/ 190 h 228"/>
                <a:gd name="T16" fmla="*/ 289 w 376"/>
                <a:gd name="T17" fmla="*/ 205 h 228"/>
                <a:gd name="T18" fmla="*/ 87 w 376"/>
                <a:gd name="T19" fmla="*/ 205 h 228"/>
                <a:gd name="T20" fmla="*/ 55 w 376"/>
                <a:gd name="T21" fmla="*/ 190 h 228"/>
                <a:gd name="T22" fmla="*/ 0 w 376"/>
                <a:gd name="T23" fmla="*/ 114 h 228"/>
                <a:gd name="T24" fmla="*/ 4 w 376"/>
                <a:gd name="T25" fmla="*/ 91 h 228"/>
                <a:gd name="T26" fmla="*/ 278 w 376"/>
                <a:gd name="T27" fmla="*/ 62 h 228"/>
                <a:gd name="T28" fmla="*/ 98 w 376"/>
                <a:gd name="T29" fmla="*/ 62 h 228"/>
                <a:gd name="T30" fmla="*/ 67 w 376"/>
                <a:gd name="T31" fmla="*/ 91 h 228"/>
                <a:gd name="T32" fmla="*/ 92 w 376"/>
                <a:gd name="T33" fmla="*/ 162 h 228"/>
                <a:gd name="T34" fmla="*/ 98 w 376"/>
                <a:gd name="T35" fmla="*/ 166 h 228"/>
                <a:gd name="T36" fmla="*/ 278 w 376"/>
                <a:gd name="T37" fmla="*/ 166 h 228"/>
                <a:gd name="T38" fmla="*/ 284 w 376"/>
                <a:gd name="T39" fmla="*/ 162 h 228"/>
                <a:gd name="T40" fmla="*/ 309 w 376"/>
                <a:gd name="T41" fmla="*/ 91 h 228"/>
                <a:gd name="T42" fmla="*/ 278 w 376"/>
                <a:gd name="T43" fmla="*/ 6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6" h="228">
                  <a:moveTo>
                    <a:pt x="4" y="91"/>
                  </a:moveTo>
                  <a:cubicBezTo>
                    <a:pt x="12" y="71"/>
                    <a:pt x="29" y="52"/>
                    <a:pt x="55" y="37"/>
                  </a:cubicBezTo>
                  <a:cubicBezTo>
                    <a:pt x="66" y="30"/>
                    <a:pt x="79" y="25"/>
                    <a:pt x="92" y="20"/>
                  </a:cubicBezTo>
                  <a:cubicBezTo>
                    <a:pt x="151" y="0"/>
                    <a:pt x="225" y="0"/>
                    <a:pt x="284" y="20"/>
                  </a:cubicBezTo>
                  <a:cubicBezTo>
                    <a:pt x="297" y="25"/>
                    <a:pt x="310" y="30"/>
                    <a:pt x="321" y="37"/>
                  </a:cubicBezTo>
                  <a:cubicBezTo>
                    <a:pt x="348" y="52"/>
                    <a:pt x="364" y="71"/>
                    <a:pt x="372" y="91"/>
                  </a:cubicBezTo>
                  <a:cubicBezTo>
                    <a:pt x="375" y="99"/>
                    <a:pt x="376" y="106"/>
                    <a:pt x="376" y="114"/>
                  </a:cubicBezTo>
                  <a:cubicBezTo>
                    <a:pt x="376" y="142"/>
                    <a:pt x="358" y="169"/>
                    <a:pt x="321" y="190"/>
                  </a:cubicBezTo>
                  <a:cubicBezTo>
                    <a:pt x="311" y="196"/>
                    <a:pt x="300" y="201"/>
                    <a:pt x="289" y="205"/>
                  </a:cubicBezTo>
                  <a:cubicBezTo>
                    <a:pt x="228" y="228"/>
                    <a:pt x="148" y="228"/>
                    <a:pt x="87" y="205"/>
                  </a:cubicBezTo>
                  <a:cubicBezTo>
                    <a:pt x="76" y="201"/>
                    <a:pt x="65" y="196"/>
                    <a:pt x="55" y="190"/>
                  </a:cubicBezTo>
                  <a:cubicBezTo>
                    <a:pt x="18" y="169"/>
                    <a:pt x="0" y="142"/>
                    <a:pt x="0" y="114"/>
                  </a:cubicBezTo>
                  <a:cubicBezTo>
                    <a:pt x="0" y="106"/>
                    <a:pt x="2" y="99"/>
                    <a:pt x="4" y="91"/>
                  </a:cubicBezTo>
                  <a:close/>
                  <a:moveTo>
                    <a:pt x="278" y="62"/>
                  </a:moveTo>
                  <a:cubicBezTo>
                    <a:pt x="228" y="33"/>
                    <a:pt x="148" y="33"/>
                    <a:pt x="98" y="62"/>
                  </a:cubicBezTo>
                  <a:cubicBezTo>
                    <a:pt x="84" y="70"/>
                    <a:pt x="73" y="80"/>
                    <a:pt x="67" y="91"/>
                  </a:cubicBezTo>
                  <a:cubicBezTo>
                    <a:pt x="54" y="115"/>
                    <a:pt x="62" y="142"/>
                    <a:pt x="92" y="162"/>
                  </a:cubicBezTo>
                  <a:cubicBezTo>
                    <a:pt x="94" y="163"/>
                    <a:pt x="96" y="164"/>
                    <a:pt x="98" y="166"/>
                  </a:cubicBezTo>
                  <a:cubicBezTo>
                    <a:pt x="148" y="194"/>
                    <a:pt x="228" y="194"/>
                    <a:pt x="278" y="166"/>
                  </a:cubicBezTo>
                  <a:cubicBezTo>
                    <a:pt x="280" y="164"/>
                    <a:pt x="282" y="163"/>
                    <a:pt x="284" y="162"/>
                  </a:cubicBezTo>
                  <a:cubicBezTo>
                    <a:pt x="314" y="142"/>
                    <a:pt x="322" y="115"/>
                    <a:pt x="309" y="91"/>
                  </a:cubicBezTo>
                  <a:cubicBezTo>
                    <a:pt x="303" y="80"/>
                    <a:pt x="292" y="70"/>
                    <a:pt x="278" y="62"/>
                  </a:cubicBezTo>
                  <a:close/>
                </a:path>
              </a:pathLst>
            </a:custGeom>
            <a:solidFill>
              <a:srgbClr val="B23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0D358BF6-DFEC-4544-88BF-1F8CF6C737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096750" y="10021888"/>
              <a:ext cx="1038225" cy="630238"/>
            </a:xfrm>
            <a:custGeom>
              <a:avLst/>
              <a:gdLst>
                <a:gd name="T0" fmla="*/ 55 w 376"/>
                <a:gd name="T1" fmla="*/ 15 h 228"/>
                <a:gd name="T2" fmla="*/ 87 w 376"/>
                <a:gd name="T3" fmla="*/ 0 h 228"/>
                <a:gd name="T4" fmla="*/ 289 w 376"/>
                <a:gd name="T5" fmla="*/ 0 h 228"/>
                <a:gd name="T6" fmla="*/ 321 w 376"/>
                <a:gd name="T7" fmla="*/ 15 h 228"/>
                <a:gd name="T8" fmla="*/ 376 w 376"/>
                <a:gd name="T9" fmla="*/ 91 h 228"/>
                <a:gd name="T10" fmla="*/ 376 w 376"/>
                <a:gd name="T11" fmla="*/ 137 h 228"/>
                <a:gd name="T12" fmla="*/ 321 w 376"/>
                <a:gd name="T13" fmla="*/ 213 h 228"/>
                <a:gd name="T14" fmla="*/ 289 w 376"/>
                <a:gd name="T15" fmla="*/ 228 h 228"/>
                <a:gd name="T16" fmla="*/ 87 w 376"/>
                <a:gd name="T17" fmla="*/ 228 h 228"/>
                <a:gd name="T18" fmla="*/ 55 w 376"/>
                <a:gd name="T19" fmla="*/ 213 h 228"/>
                <a:gd name="T20" fmla="*/ 0 w 376"/>
                <a:gd name="T21" fmla="*/ 137 h 228"/>
                <a:gd name="T22" fmla="*/ 0 w 376"/>
                <a:gd name="T23" fmla="*/ 91 h 228"/>
                <a:gd name="T24" fmla="*/ 55 w 376"/>
                <a:gd name="T25" fmla="*/ 15 h 228"/>
                <a:gd name="T26" fmla="*/ 278 w 376"/>
                <a:gd name="T27" fmla="*/ 143 h 228"/>
                <a:gd name="T28" fmla="*/ 309 w 376"/>
                <a:gd name="T29" fmla="*/ 114 h 228"/>
                <a:gd name="T30" fmla="*/ 278 w 376"/>
                <a:gd name="T31" fmla="*/ 85 h 228"/>
                <a:gd name="T32" fmla="*/ 98 w 376"/>
                <a:gd name="T33" fmla="*/ 85 h 228"/>
                <a:gd name="T34" fmla="*/ 67 w 376"/>
                <a:gd name="T35" fmla="*/ 114 h 228"/>
                <a:gd name="T36" fmla="*/ 98 w 376"/>
                <a:gd name="T37" fmla="*/ 143 h 228"/>
                <a:gd name="T38" fmla="*/ 278 w 376"/>
                <a:gd name="T39" fmla="*/ 14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6" h="228">
                  <a:moveTo>
                    <a:pt x="55" y="15"/>
                  </a:moveTo>
                  <a:cubicBezTo>
                    <a:pt x="65" y="9"/>
                    <a:pt x="76" y="4"/>
                    <a:pt x="87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300" y="4"/>
                    <a:pt x="311" y="9"/>
                    <a:pt x="321" y="15"/>
                  </a:cubicBezTo>
                  <a:cubicBezTo>
                    <a:pt x="358" y="36"/>
                    <a:pt x="376" y="64"/>
                    <a:pt x="376" y="91"/>
                  </a:cubicBezTo>
                  <a:cubicBezTo>
                    <a:pt x="376" y="137"/>
                    <a:pt x="376" y="137"/>
                    <a:pt x="376" y="137"/>
                  </a:cubicBezTo>
                  <a:cubicBezTo>
                    <a:pt x="376" y="165"/>
                    <a:pt x="358" y="192"/>
                    <a:pt x="321" y="213"/>
                  </a:cubicBezTo>
                  <a:cubicBezTo>
                    <a:pt x="311" y="219"/>
                    <a:pt x="300" y="224"/>
                    <a:pt x="289" y="228"/>
                  </a:cubicBezTo>
                  <a:cubicBezTo>
                    <a:pt x="87" y="228"/>
                    <a:pt x="87" y="228"/>
                    <a:pt x="87" y="228"/>
                  </a:cubicBezTo>
                  <a:cubicBezTo>
                    <a:pt x="76" y="224"/>
                    <a:pt x="65" y="219"/>
                    <a:pt x="55" y="213"/>
                  </a:cubicBezTo>
                  <a:cubicBezTo>
                    <a:pt x="18" y="192"/>
                    <a:pt x="0" y="165"/>
                    <a:pt x="0" y="137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64"/>
                    <a:pt x="18" y="36"/>
                    <a:pt x="55" y="15"/>
                  </a:cubicBezTo>
                  <a:close/>
                  <a:moveTo>
                    <a:pt x="278" y="143"/>
                  </a:moveTo>
                  <a:cubicBezTo>
                    <a:pt x="292" y="135"/>
                    <a:pt x="303" y="125"/>
                    <a:pt x="309" y="114"/>
                  </a:cubicBezTo>
                  <a:cubicBezTo>
                    <a:pt x="303" y="103"/>
                    <a:pt x="292" y="93"/>
                    <a:pt x="278" y="85"/>
                  </a:cubicBezTo>
                  <a:cubicBezTo>
                    <a:pt x="228" y="56"/>
                    <a:pt x="148" y="56"/>
                    <a:pt x="98" y="85"/>
                  </a:cubicBezTo>
                  <a:cubicBezTo>
                    <a:pt x="84" y="93"/>
                    <a:pt x="73" y="103"/>
                    <a:pt x="67" y="114"/>
                  </a:cubicBezTo>
                  <a:cubicBezTo>
                    <a:pt x="73" y="125"/>
                    <a:pt x="84" y="135"/>
                    <a:pt x="98" y="143"/>
                  </a:cubicBezTo>
                  <a:cubicBezTo>
                    <a:pt x="148" y="172"/>
                    <a:pt x="228" y="172"/>
                    <a:pt x="278" y="143"/>
                  </a:cubicBezTo>
                  <a:close/>
                </a:path>
              </a:pathLst>
            </a:custGeom>
            <a:solidFill>
              <a:srgbClr val="B23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3B31C50D-139E-4C62-9C99-0E8CEDCC94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096750" y="9958388"/>
              <a:ext cx="1038225" cy="630238"/>
            </a:xfrm>
            <a:custGeom>
              <a:avLst/>
              <a:gdLst>
                <a:gd name="T0" fmla="*/ 55 w 376"/>
                <a:gd name="T1" fmla="*/ 38 h 228"/>
                <a:gd name="T2" fmla="*/ 87 w 376"/>
                <a:gd name="T3" fmla="*/ 23 h 228"/>
                <a:gd name="T4" fmla="*/ 289 w 376"/>
                <a:gd name="T5" fmla="*/ 23 h 228"/>
                <a:gd name="T6" fmla="*/ 321 w 376"/>
                <a:gd name="T7" fmla="*/ 38 h 228"/>
                <a:gd name="T8" fmla="*/ 376 w 376"/>
                <a:gd name="T9" fmla="*/ 114 h 228"/>
                <a:gd name="T10" fmla="*/ 372 w 376"/>
                <a:gd name="T11" fmla="*/ 137 h 228"/>
                <a:gd name="T12" fmla="*/ 321 w 376"/>
                <a:gd name="T13" fmla="*/ 191 h 228"/>
                <a:gd name="T14" fmla="*/ 284 w 376"/>
                <a:gd name="T15" fmla="*/ 208 h 228"/>
                <a:gd name="T16" fmla="*/ 92 w 376"/>
                <a:gd name="T17" fmla="*/ 208 h 228"/>
                <a:gd name="T18" fmla="*/ 55 w 376"/>
                <a:gd name="T19" fmla="*/ 191 h 228"/>
                <a:gd name="T20" fmla="*/ 4 w 376"/>
                <a:gd name="T21" fmla="*/ 137 h 228"/>
                <a:gd name="T22" fmla="*/ 0 w 376"/>
                <a:gd name="T23" fmla="*/ 114 h 228"/>
                <a:gd name="T24" fmla="*/ 55 w 376"/>
                <a:gd name="T25" fmla="*/ 38 h 228"/>
                <a:gd name="T26" fmla="*/ 67 w 376"/>
                <a:gd name="T27" fmla="*/ 137 h 228"/>
                <a:gd name="T28" fmla="*/ 98 w 376"/>
                <a:gd name="T29" fmla="*/ 166 h 228"/>
                <a:gd name="T30" fmla="*/ 278 w 376"/>
                <a:gd name="T31" fmla="*/ 166 h 228"/>
                <a:gd name="T32" fmla="*/ 309 w 376"/>
                <a:gd name="T33" fmla="*/ 137 h 228"/>
                <a:gd name="T34" fmla="*/ 284 w 376"/>
                <a:gd name="T35" fmla="*/ 66 h 228"/>
                <a:gd name="T36" fmla="*/ 278 w 376"/>
                <a:gd name="T37" fmla="*/ 63 h 228"/>
                <a:gd name="T38" fmla="*/ 98 w 376"/>
                <a:gd name="T39" fmla="*/ 63 h 228"/>
                <a:gd name="T40" fmla="*/ 92 w 376"/>
                <a:gd name="T41" fmla="*/ 66 h 228"/>
                <a:gd name="T42" fmla="*/ 67 w 376"/>
                <a:gd name="T43" fmla="*/ 13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6" h="228">
                  <a:moveTo>
                    <a:pt x="55" y="38"/>
                  </a:moveTo>
                  <a:cubicBezTo>
                    <a:pt x="65" y="32"/>
                    <a:pt x="76" y="27"/>
                    <a:pt x="87" y="23"/>
                  </a:cubicBezTo>
                  <a:cubicBezTo>
                    <a:pt x="148" y="0"/>
                    <a:pt x="228" y="0"/>
                    <a:pt x="289" y="23"/>
                  </a:cubicBezTo>
                  <a:cubicBezTo>
                    <a:pt x="300" y="27"/>
                    <a:pt x="311" y="32"/>
                    <a:pt x="321" y="38"/>
                  </a:cubicBezTo>
                  <a:cubicBezTo>
                    <a:pt x="358" y="59"/>
                    <a:pt x="376" y="87"/>
                    <a:pt x="376" y="114"/>
                  </a:cubicBezTo>
                  <a:cubicBezTo>
                    <a:pt x="376" y="122"/>
                    <a:pt x="375" y="130"/>
                    <a:pt x="372" y="137"/>
                  </a:cubicBezTo>
                  <a:cubicBezTo>
                    <a:pt x="364" y="157"/>
                    <a:pt x="348" y="176"/>
                    <a:pt x="321" y="191"/>
                  </a:cubicBezTo>
                  <a:cubicBezTo>
                    <a:pt x="310" y="198"/>
                    <a:pt x="297" y="203"/>
                    <a:pt x="284" y="208"/>
                  </a:cubicBezTo>
                  <a:cubicBezTo>
                    <a:pt x="225" y="228"/>
                    <a:pt x="151" y="228"/>
                    <a:pt x="92" y="208"/>
                  </a:cubicBezTo>
                  <a:cubicBezTo>
                    <a:pt x="79" y="203"/>
                    <a:pt x="66" y="198"/>
                    <a:pt x="55" y="191"/>
                  </a:cubicBezTo>
                  <a:cubicBezTo>
                    <a:pt x="29" y="176"/>
                    <a:pt x="12" y="157"/>
                    <a:pt x="4" y="137"/>
                  </a:cubicBezTo>
                  <a:cubicBezTo>
                    <a:pt x="2" y="130"/>
                    <a:pt x="0" y="122"/>
                    <a:pt x="0" y="114"/>
                  </a:cubicBezTo>
                  <a:cubicBezTo>
                    <a:pt x="0" y="87"/>
                    <a:pt x="18" y="59"/>
                    <a:pt x="55" y="38"/>
                  </a:cubicBezTo>
                  <a:close/>
                  <a:moveTo>
                    <a:pt x="67" y="137"/>
                  </a:moveTo>
                  <a:cubicBezTo>
                    <a:pt x="73" y="148"/>
                    <a:pt x="84" y="158"/>
                    <a:pt x="98" y="166"/>
                  </a:cubicBezTo>
                  <a:cubicBezTo>
                    <a:pt x="148" y="195"/>
                    <a:pt x="228" y="195"/>
                    <a:pt x="278" y="166"/>
                  </a:cubicBezTo>
                  <a:cubicBezTo>
                    <a:pt x="292" y="158"/>
                    <a:pt x="303" y="148"/>
                    <a:pt x="309" y="137"/>
                  </a:cubicBezTo>
                  <a:cubicBezTo>
                    <a:pt x="322" y="113"/>
                    <a:pt x="314" y="86"/>
                    <a:pt x="284" y="66"/>
                  </a:cubicBezTo>
                  <a:cubicBezTo>
                    <a:pt x="282" y="65"/>
                    <a:pt x="280" y="64"/>
                    <a:pt x="278" y="63"/>
                  </a:cubicBezTo>
                  <a:cubicBezTo>
                    <a:pt x="228" y="34"/>
                    <a:pt x="148" y="34"/>
                    <a:pt x="98" y="63"/>
                  </a:cubicBezTo>
                  <a:cubicBezTo>
                    <a:pt x="96" y="64"/>
                    <a:pt x="94" y="65"/>
                    <a:pt x="92" y="66"/>
                  </a:cubicBezTo>
                  <a:cubicBezTo>
                    <a:pt x="62" y="86"/>
                    <a:pt x="54" y="113"/>
                    <a:pt x="67" y="137"/>
                  </a:cubicBezTo>
                  <a:close/>
                </a:path>
              </a:pathLst>
            </a:custGeom>
            <a:solidFill>
              <a:srgbClr val="FF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1072A6F-F420-441D-8C36-A34F07743EE9}"/>
              </a:ext>
            </a:extLst>
          </p:cNvPr>
          <p:cNvGrpSpPr/>
          <p:nvPr/>
        </p:nvGrpSpPr>
        <p:grpSpPr>
          <a:xfrm>
            <a:off x="11188700" y="6968614"/>
            <a:ext cx="369888" cy="427038"/>
            <a:chOff x="7531100" y="7086601"/>
            <a:chExt cx="369888" cy="427038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0047BDC9-A435-425D-83DF-7D981BB99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100" y="7086601"/>
              <a:ext cx="369888" cy="212725"/>
            </a:xfrm>
            <a:custGeom>
              <a:avLst/>
              <a:gdLst>
                <a:gd name="T0" fmla="*/ 233 w 233"/>
                <a:gd name="T1" fmla="*/ 66 h 134"/>
                <a:gd name="T2" fmla="*/ 115 w 233"/>
                <a:gd name="T3" fmla="*/ 134 h 134"/>
                <a:gd name="T4" fmla="*/ 0 w 233"/>
                <a:gd name="T5" fmla="*/ 66 h 134"/>
                <a:gd name="T6" fmla="*/ 115 w 233"/>
                <a:gd name="T7" fmla="*/ 0 h 134"/>
                <a:gd name="T8" fmla="*/ 233 w 233"/>
                <a:gd name="T9" fmla="*/ 6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34">
                  <a:moveTo>
                    <a:pt x="233" y="66"/>
                  </a:moveTo>
                  <a:lnTo>
                    <a:pt x="115" y="134"/>
                  </a:lnTo>
                  <a:lnTo>
                    <a:pt x="0" y="66"/>
                  </a:lnTo>
                  <a:lnTo>
                    <a:pt x="115" y="0"/>
                  </a:lnTo>
                  <a:lnTo>
                    <a:pt x="233" y="66"/>
                  </a:lnTo>
                  <a:close/>
                </a:path>
              </a:pathLst>
            </a:custGeom>
            <a:solidFill>
              <a:srgbClr val="E379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2420C935-8B1C-426C-A6F0-0CB9BDF84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3663" y="7191376"/>
              <a:ext cx="187325" cy="322263"/>
            </a:xfrm>
            <a:custGeom>
              <a:avLst/>
              <a:gdLst>
                <a:gd name="T0" fmla="*/ 118 w 118"/>
                <a:gd name="T1" fmla="*/ 0 h 203"/>
                <a:gd name="T2" fmla="*/ 118 w 118"/>
                <a:gd name="T3" fmla="*/ 134 h 203"/>
                <a:gd name="T4" fmla="*/ 0 w 118"/>
                <a:gd name="T5" fmla="*/ 203 h 203"/>
                <a:gd name="T6" fmla="*/ 0 w 118"/>
                <a:gd name="T7" fmla="*/ 68 h 203"/>
                <a:gd name="T8" fmla="*/ 118 w 118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203">
                  <a:moveTo>
                    <a:pt x="118" y="0"/>
                  </a:moveTo>
                  <a:lnTo>
                    <a:pt x="118" y="134"/>
                  </a:lnTo>
                  <a:lnTo>
                    <a:pt x="0" y="203"/>
                  </a:lnTo>
                  <a:lnTo>
                    <a:pt x="0" y="68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C46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70366C8C-CD1F-4DC4-BBFC-2686F75CC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100" y="7191376"/>
              <a:ext cx="182563" cy="322263"/>
            </a:xfrm>
            <a:custGeom>
              <a:avLst/>
              <a:gdLst>
                <a:gd name="T0" fmla="*/ 0 w 115"/>
                <a:gd name="T1" fmla="*/ 0 h 203"/>
                <a:gd name="T2" fmla="*/ 115 w 115"/>
                <a:gd name="T3" fmla="*/ 68 h 203"/>
                <a:gd name="T4" fmla="*/ 115 w 115"/>
                <a:gd name="T5" fmla="*/ 203 h 203"/>
                <a:gd name="T6" fmla="*/ 0 w 115"/>
                <a:gd name="T7" fmla="*/ 134 h 203"/>
                <a:gd name="T8" fmla="*/ 0 w 115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203">
                  <a:moveTo>
                    <a:pt x="0" y="0"/>
                  </a:moveTo>
                  <a:lnTo>
                    <a:pt x="115" y="68"/>
                  </a:lnTo>
                  <a:lnTo>
                    <a:pt x="115" y="203"/>
                  </a:lnTo>
                  <a:lnTo>
                    <a:pt x="0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3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DC1B286-8007-4CE1-AAEE-C26F7FF2D96F}"/>
              </a:ext>
            </a:extLst>
          </p:cNvPr>
          <p:cNvGrpSpPr/>
          <p:nvPr/>
        </p:nvGrpSpPr>
        <p:grpSpPr>
          <a:xfrm>
            <a:off x="19785013" y="5893876"/>
            <a:ext cx="623888" cy="1441450"/>
            <a:chOff x="16127413" y="6011863"/>
            <a:chExt cx="623888" cy="1441450"/>
          </a:xfrm>
        </p:grpSpPr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0657EB6D-4C65-4BE8-A295-AEDFAA4CE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86150" y="7221538"/>
              <a:ext cx="506413" cy="231775"/>
            </a:xfrm>
            <a:custGeom>
              <a:avLst/>
              <a:gdLst>
                <a:gd name="T0" fmla="*/ 173 w 184"/>
                <a:gd name="T1" fmla="*/ 0 h 84"/>
                <a:gd name="T2" fmla="*/ 11 w 184"/>
                <a:gd name="T3" fmla="*/ 0 h 84"/>
                <a:gd name="T4" fmla="*/ 0 w 184"/>
                <a:gd name="T5" fmla="*/ 0 h 84"/>
                <a:gd name="T6" fmla="*/ 0 w 184"/>
                <a:gd name="T7" fmla="*/ 25 h 84"/>
                <a:gd name="T8" fmla="*/ 27 w 184"/>
                <a:gd name="T9" fmla="*/ 63 h 84"/>
                <a:gd name="T10" fmla="*/ 157 w 184"/>
                <a:gd name="T11" fmla="*/ 63 h 84"/>
                <a:gd name="T12" fmla="*/ 184 w 184"/>
                <a:gd name="T13" fmla="*/ 25 h 84"/>
                <a:gd name="T14" fmla="*/ 184 w 184"/>
                <a:gd name="T15" fmla="*/ 0 h 84"/>
                <a:gd name="T16" fmla="*/ 173 w 184"/>
                <a:gd name="T1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84">
                  <a:moveTo>
                    <a:pt x="173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9"/>
                    <a:pt x="9" y="52"/>
                    <a:pt x="27" y="63"/>
                  </a:cubicBezTo>
                  <a:cubicBezTo>
                    <a:pt x="63" y="84"/>
                    <a:pt x="121" y="84"/>
                    <a:pt x="157" y="63"/>
                  </a:cubicBezTo>
                  <a:cubicBezTo>
                    <a:pt x="175" y="52"/>
                    <a:pt x="184" y="39"/>
                    <a:pt x="184" y="25"/>
                  </a:cubicBezTo>
                  <a:cubicBezTo>
                    <a:pt x="184" y="0"/>
                    <a:pt x="184" y="0"/>
                    <a:pt x="184" y="0"/>
                  </a:cubicBezTo>
                  <a:lnTo>
                    <a:pt x="173" y="0"/>
                  </a:lnTo>
                  <a:close/>
                </a:path>
              </a:pathLst>
            </a:custGeom>
            <a:solidFill>
              <a:srgbClr val="0250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AC86BE0D-F365-4FBE-8323-DB9A2F4B8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86150" y="7204076"/>
              <a:ext cx="506413" cy="233363"/>
            </a:xfrm>
            <a:custGeom>
              <a:avLst/>
              <a:gdLst>
                <a:gd name="T0" fmla="*/ 173 w 184"/>
                <a:gd name="T1" fmla="*/ 0 h 84"/>
                <a:gd name="T2" fmla="*/ 11 w 184"/>
                <a:gd name="T3" fmla="*/ 0 h 84"/>
                <a:gd name="T4" fmla="*/ 0 w 184"/>
                <a:gd name="T5" fmla="*/ 0 h 84"/>
                <a:gd name="T6" fmla="*/ 0 w 184"/>
                <a:gd name="T7" fmla="*/ 25 h 84"/>
                <a:gd name="T8" fmla="*/ 27 w 184"/>
                <a:gd name="T9" fmla="*/ 63 h 84"/>
                <a:gd name="T10" fmla="*/ 157 w 184"/>
                <a:gd name="T11" fmla="*/ 63 h 84"/>
                <a:gd name="T12" fmla="*/ 184 w 184"/>
                <a:gd name="T13" fmla="*/ 25 h 84"/>
                <a:gd name="T14" fmla="*/ 184 w 184"/>
                <a:gd name="T15" fmla="*/ 0 h 84"/>
                <a:gd name="T16" fmla="*/ 173 w 184"/>
                <a:gd name="T1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84">
                  <a:moveTo>
                    <a:pt x="173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9"/>
                    <a:pt x="9" y="53"/>
                    <a:pt x="27" y="63"/>
                  </a:cubicBezTo>
                  <a:cubicBezTo>
                    <a:pt x="63" y="84"/>
                    <a:pt x="121" y="84"/>
                    <a:pt x="157" y="63"/>
                  </a:cubicBezTo>
                  <a:cubicBezTo>
                    <a:pt x="175" y="53"/>
                    <a:pt x="184" y="39"/>
                    <a:pt x="184" y="25"/>
                  </a:cubicBezTo>
                  <a:cubicBezTo>
                    <a:pt x="184" y="0"/>
                    <a:pt x="184" y="0"/>
                    <a:pt x="184" y="0"/>
                  </a:cubicBezTo>
                  <a:lnTo>
                    <a:pt x="173" y="0"/>
                  </a:ln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AFD701A2-9178-4989-8A97-FE0E9B65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60750" y="7043738"/>
              <a:ext cx="557213" cy="323850"/>
            </a:xfrm>
            <a:custGeom>
              <a:avLst/>
              <a:gdLst>
                <a:gd name="T0" fmla="*/ 166 w 202"/>
                <a:gd name="T1" fmla="*/ 96 h 117"/>
                <a:gd name="T2" fmla="*/ 36 w 202"/>
                <a:gd name="T3" fmla="*/ 96 h 117"/>
                <a:gd name="T4" fmla="*/ 36 w 202"/>
                <a:gd name="T5" fmla="*/ 21 h 117"/>
                <a:gd name="T6" fmla="*/ 166 w 202"/>
                <a:gd name="T7" fmla="*/ 21 h 117"/>
                <a:gd name="T8" fmla="*/ 166 w 202"/>
                <a:gd name="T9" fmla="*/ 9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117">
                  <a:moveTo>
                    <a:pt x="166" y="96"/>
                  </a:moveTo>
                  <a:cubicBezTo>
                    <a:pt x="130" y="117"/>
                    <a:pt x="72" y="117"/>
                    <a:pt x="36" y="96"/>
                  </a:cubicBezTo>
                  <a:cubicBezTo>
                    <a:pt x="0" y="75"/>
                    <a:pt x="0" y="41"/>
                    <a:pt x="36" y="21"/>
                  </a:cubicBezTo>
                  <a:cubicBezTo>
                    <a:pt x="72" y="0"/>
                    <a:pt x="130" y="0"/>
                    <a:pt x="166" y="21"/>
                  </a:cubicBezTo>
                  <a:cubicBezTo>
                    <a:pt x="202" y="41"/>
                    <a:pt x="202" y="75"/>
                    <a:pt x="166" y="96"/>
                  </a:cubicBezTo>
                  <a:close/>
                </a:path>
              </a:pathLst>
            </a:custGeom>
            <a:solidFill>
              <a:srgbClr val="79B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28DE3A06-2F9D-43C6-BD95-6E28D03BE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02038" y="7124701"/>
              <a:ext cx="274638" cy="160338"/>
            </a:xfrm>
            <a:custGeom>
              <a:avLst/>
              <a:gdLst>
                <a:gd name="T0" fmla="*/ 82 w 100"/>
                <a:gd name="T1" fmla="*/ 48 h 58"/>
                <a:gd name="T2" fmla="*/ 18 w 100"/>
                <a:gd name="T3" fmla="*/ 48 h 58"/>
                <a:gd name="T4" fmla="*/ 18 w 100"/>
                <a:gd name="T5" fmla="*/ 11 h 58"/>
                <a:gd name="T6" fmla="*/ 82 w 100"/>
                <a:gd name="T7" fmla="*/ 11 h 58"/>
                <a:gd name="T8" fmla="*/ 82 w 100"/>
                <a:gd name="T9" fmla="*/ 4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8">
                  <a:moveTo>
                    <a:pt x="82" y="48"/>
                  </a:moveTo>
                  <a:cubicBezTo>
                    <a:pt x="64" y="58"/>
                    <a:pt x="36" y="58"/>
                    <a:pt x="18" y="48"/>
                  </a:cubicBezTo>
                  <a:cubicBezTo>
                    <a:pt x="0" y="38"/>
                    <a:pt x="0" y="21"/>
                    <a:pt x="18" y="11"/>
                  </a:cubicBezTo>
                  <a:cubicBezTo>
                    <a:pt x="36" y="0"/>
                    <a:pt x="64" y="0"/>
                    <a:pt x="82" y="11"/>
                  </a:cubicBezTo>
                  <a:cubicBezTo>
                    <a:pt x="100" y="21"/>
                    <a:pt x="100" y="38"/>
                    <a:pt x="82" y="48"/>
                  </a:cubicBezTo>
                  <a:close/>
                </a:path>
              </a:pathLst>
            </a:custGeom>
            <a:solidFill>
              <a:srgbClr val="2E7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E9C4BC63-66E4-4D1A-99AE-05C4D6706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3638" y="6629401"/>
              <a:ext cx="71438" cy="596900"/>
            </a:xfrm>
            <a:custGeom>
              <a:avLst/>
              <a:gdLst>
                <a:gd name="T0" fmla="*/ 22 w 26"/>
                <a:gd name="T1" fmla="*/ 3 h 216"/>
                <a:gd name="T2" fmla="*/ 4 w 26"/>
                <a:gd name="T3" fmla="*/ 3 h 216"/>
                <a:gd name="T4" fmla="*/ 0 w 26"/>
                <a:gd name="T5" fmla="*/ 9 h 216"/>
                <a:gd name="T6" fmla="*/ 0 w 26"/>
                <a:gd name="T7" fmla="*/ 208 h 216"/>
                <a:gd name="T8" fmla="*/ 4 w 26"/>
                <a:gd name="T9" fmla="*/ 213 h 216"/>
                <a:gd name="T10" fmla="*/ 22 w 26"/>
                <a:gd name="T11" fmla="*/ 213 h 216"/>
                <a:gd name="T12" fmla="*/ 26 w 26"/>
                <a:gd name="T13" fmla="*/ 208 h 216"/>
                <a:gd name="T14" fmla="*/ 26 w 26"/>
                <a:gd name="T15" fmla="*/ 9 h 216"/>
                <a:gd name="T16" fmla="*/ 22 w 26"/>
                <a:gd name="T17" fmla="*/ 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16">
                  <a:moveTo>
                    <a:pt x="22" y="3"/>
                  </a:moveTo>
                  <a:cubicBezTo>
                    <a:pt x="17" y="0"/>
                    <a:pt x="9" y="0"/>
                    <a:pt x="4" y="3"/>
                  </a:cubicBezTo>
                  <a:cubicBezTo>
                    <a:pt x="1" y="5"/>
                    <a:pt x="0" y="7"/>
                    <a:pt x="0" y="9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10"/>
                    <a:pt x="1" y="212"/>
                    <a:pt x="4" y="213"/>
                  </a:cubicBezTo>
                  <a:cubicBezTo>
                    <a:pt x="9" y="216"/>
                    <a:pt x="17" y="216"/>
                    <a:pt x="22" y="213"/>
                  </a:cubicBezTo>
                  <a:cubicBezTo>
                    <a:pt x="25" y="212"/>
                    <a:pt x="26" y="210"/>
                    <a:pt x="26" y="208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7"/>
                    <a:pt x="25" y="5"/>
                    <a:pt x="22" y="3"/>
                  </a:cubicBez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3681A06D-EF17-425F-9F23-B433DB65D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27413" y="6011863"/>
              <a:ext cx="311150" cy="1079500"/>
            </a:xfrm>
            <a:custGeom>
              <a:avLst/>
              <a:gdLst>
                <a:gd name="T0" fmla="*/ 196 w 196"/>
                <a:gd name="T1" fmla="*/ 0 h 680"/>
                <a:gd name="T2" fmla="*/ 0 w 196"/>
                <a:gd name="T3" fmla="*/ 567 h 680"/>
                <a:gd name="T4" fmla="*/ 196 w 196"/>
                <a:gd name="T5" fmla="*/ 680 h 680"/>
                <a:gd name="T6" fmla="*/ 196 w 196"/>
                <a:gd name="T7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680">
                  <a:moveTo>
                    <a:pt x="196" y="0"/>
                  </a:moveTo>
                  <a:lnTo>
                    <a:pt x="0" y="567"/>
                  </a:lnTo>
                  <a:lnTo>
                    <a:pt x="196" y="68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2BA12ABD-7F03-40A9-B2BB-5F034AA47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38563" y="6011863"/>
              <a:ext cx="312738" cy="1079500"/>
            </a:xfrm>
            <a:custGeom>
              <a:avLst/>
              <a:gdLst>
                <a:gd name="T0" fmla="*/ 0 w 197"/>
                <a:gd name="T1" fmla="*/ 0 h 680"/>
                <a:gd name="T2" fmla="*/ 197 w 197"/>
                <a:gd name="T3" fmla="*/ 567 h 680"/>
                <a:gd name="T4" fmla="*/ 0 w 197"/>
                <a:gd name="T5" fmla="*/ 680 h 680"/>
                <a:gd name="T6" fmla="*/ 0 w 197"/>
                <a:gd name="T7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680">
                  <a:moveTo>
                    <a:pt x="0" y="0"/>
                  </a:moveTo>
                  <a:lnTo>
                    <a:pt x="197" y="567"/>
                  </a:lnTo>
                  <a:lnTo>
                    <a:pt x="0" y="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47EB9F3-2C83-45B0-8502-052B1F9B3755}"/>
              </a:ext>
            </a:extLst>
          </p:cNvPr>
          <p:cNvGrpSpPr/>
          <p:nvPr/>
        </p:nvGrpSpPr>
        <p:grpSpPr>
          <a:xfrm>
            <a:off x="12209463" y="4893751"/>
            <a:ext cx="850900" cy="1968500"/>
            <a:chOff x="8551863" y="5011738"/>
            <a:chExt cx="850900" cy="1968500"/>
          </a:xfrm>
        </p:grpSpPr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17B3B371-3CE7-41A2-A526-2AE334552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2825" y="6665913"/>
              <a:ext cx="692150" cy="314325"/>
            </a:xfrm>
            <a:custGeom>
              <a:avLst/>
              <a:gdLst>
                <a:gd name="T0" fmla="*/ 236 w 251"/>
                <a:gd name="T1" fmla="*/ 0 h 114"/>
                <a:gd name="T2" fmla="*/ 15 w 251"/>
                <a:gd name="T3" fmla="*/ 0 h 114"/>
                <a:gd name="T4" fmla="*/ 0 w 251"/>
                <a:gd name="T5" fmla="*/ 0 h 114"/>
                <a:gd name="T6" fmla="*/ 0 w 251"/>
                <a:gd name="T7" fmla="*/ 34 h 114"/>
                <a:gd name="T8" fmla="*/ 37 w 251"/>
                <a:gd name="T9" fmla="*/ 85 h 114"/>
                <a:gd name="T10" fmla="*/ 214 w 251"/>
                <a:gd name="T11" fmla="*/ 85 h 114"/>
                <a:gd name="T12" fmla="*/ 251 w 251"/>
                <a:gd name="T13" fmla="*/ 34 h 114"/>
                <a:gd name="T14" fmla="*/ 251 w 251"/>
                <a:gd name="T15" fmla="*/ 0 h 114"/>
                <a:gd name="T16" fmla="*/ 236 w 251"/>
                <a:gd name="T1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114">
                  <a:moveTo>
                    <a:pt x="23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53"/>
                    <a:pt x="12" y="71"/>
                    <a:pt x="37" y="85"/>
                  </a:cubicBezTo>
                  <a:cubicBezTo>
                    <a:pt x="86" y="114"/>
                    <a:pt x="165" y="114"/>
                    <a:pt x="214" y="85"/>
                  </a:cubicBezTo>
                  <a:cubicBezTo>
                    <a:pt x="239" y="71"/>
                    <a:pt x="251" y="53"/>
                    <a:pt x="251" y="34"/>
                  </a:cubicBezTo>
                  <a:cubicBezTo>
                    <a:pt x="251" y="0"/>
                    <a:pt x="251" y="0"/>
                    <a:pt x="251" y="0"/>
                  </a:cubicBezTo>
                  <a:lnTo>
                    <a:pt x="236" y="0"/>
                  </a:lnTo>
                  <a:close/>
                </a:path>
              </a:pathLst>
            </a:custGeom>
            <a:solidFill>
              <a:srgbClr val="0250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5D6010BB-DDB6-4517-A8D2-324962E1C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2825" y="6643688"/>
              <a:ext cx="692150" cy="314325"/>
            </a:xfrm>
            <a:custGeom>
              <a:avLst/>
              <a:gdLst>
                <a:gd name="T0" fmla="*/ 236 w 251"/>
                <a:gd name="T1" fmla="*/ 0 h 114"/>
                <a:gd name="T2" fmla="*/ 15 w 251"/>
                <a:gd name="T3" fmla="*/ 0 h 114"/>
                <a:gd name="T4" fmla="*/ 0 w 251"/>
                <a:gd name="T5" fmla="*/ 0 h 114"/>
                <a:gd name="T6" fmla="*/ 0 w 251"/>
                <a:gd name="T7" fmla="*/ 34 h 114"/>
                <a:gd name="T8" fmla="*/ 37 w 251"/>
                <a:gd name="T9" fmla="*/ 85 h 114"/>
                <a:gd name="T10" fmla="*/ 214 w 251"/>
                <a:gd name="T11" fmla="*/ 85 h 114"/>
                <a:gd name="T12" fmla="*/ 251 w 251"/>
                <a:gd name="T13" fmla="*/ 34 h 114"/>
                <a:gd name="T14" fmla="*/ 251 w 251"/>
                <a:gd name="T15" fmla="*/ 0 h 114"/>
                <a:gd name="T16" fmla="*/ 236 w 251"/>
                <a:gd name="T1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114">
                  <a:moveTo>
                    <a:pt x="23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53"/>
                    <a:pt x="12" y="71"/>
                    <a:pt x="37" y="85"/>
                  </a:cubicBezTo>
                  <a:cubicBezTo>
                    <a:pt x="86" y="114"/>
                    <a:pt x="165" y="114"/>
                    <a:pt x="214" y="85"/>
                  </a:cubicBezTo>
                  <a:cubicBezTo>
                    <a:pt x="239" y="71"/>
                    <a:pt x="251" y="53"/>
                    <a:pt x="251" y="34"/>
                  </a:cubicBezTo>
                  <a:cubicBezTo>
                    <a:pt x="251" y="0"/>
                    <a:pt x="251" y="0"/>
                    <a:pt x="251" y="0"/>
                  </a:cubicBezTo>
                  <a:lnTo>
                    <a:pt x="236" y="0"/>
                  </a:ln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7CC3DED4-953D-4224-B9F0-8D288B2F5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6313" y="6423026"/>
              <a:ext cx="762000" cy="439738"/>
            </a:xfrm>
            <a:custGeom>
              <a:avLst/>
              <a:gdLst>
                <a:gd name="T0" fmla="*/ 227 w 276"/>
                <a:gd name="T1" fmla="*/ 131 h 159"/>
                <a:gd name="T2" fmla="*/ 49 w 276"/>
                <a:gd name="T3" fmla="*/ 131 h 159"/>
                <a:gd name="T4" fmla="*/ 49 w 276"/>
                <a:gd name="T5" fmla="*/ 28 h 159"/>
                <a:gd name="T6" fmla="*/ 227 w 276"/>
                <a:gd name="T7" fmla="*/ 28 h 159"/>
                <a:gd name="T8" fmla="*/ 227 w 276"/>
                <a:gd name="T9" fmla="*/ 13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59">
                  <a:moveTo>
                    <a:pt x="227" y="131"/>
                  </a:moveTo>
                  <a:cubicBezTo>
                    <a:pt x="178" y="159"/>
                    <a:pt x="99" y="159"/>
                    <a:pt x="49" y="131"/>
                  </a:cubicBezTo>
                  <a:cubicBezTo>
                    <a:pt x="0" y="103"/>
                    <a:pt x="0" y="57"/>
                    <a:pt x="49" y="28"/>
                  </a:cubicBezTo>
                  <a:cubicBezTo>
                    <a:pt x="99" y="0"/>
                    <a:pt x="178" y="0"/>
                    <a:pt x="227" y="28"/>
                  </a:cubicBezTo>
                  <a:cubicBezTo>
                    <a:pt x="276" y="57"/>
                    <a:pt x="276" y="103"/>
                    <a:pt x="227" y="131"/>
                  </a:cubicBezTo>
                  <a:close/>
                </a:path>
              </a:pathLst>
            </a:custGeom>
            <a:solidFill>
              <a:srgbClr val="79B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E902DD18-5B62-4C7A-A7FC-C627A47CC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9988" y="6532563"/>
              <a:ext cx="377825" cy="219075"/>
            </a:xfrm>
            <a:custGeom>
              <a:avLst/>
              <a:gdLst>
                <a:gd name="T0" fmla="*/ 112 w 137"/>
                <a:gd name="T1" fmla="*/ 65 h 79"/>
                <a:gd name="T2" fmla="*/ 24 w 137"/>
                <a:gd name="T3" fmla="*/ 65 h 79"/>
                <a:gd name="T4" fmla="*/ 24 w 137"/>
                <a:gd name="T5" fmla="*/ 14 h 79"/>
                <a:gd name="T6" fmla="*/ 112 w 137"/>
                <a:gd name="T7" fmla="*/ 14 h 79"/>
                <a:gd name="T8" fmla="*/ 112 w 137"/>
                <a:gd name="T9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79">
                  <a:moveTo>
                    <a:pt x="112" y="65"/>
                  </a:moveTo>
                  <a:cubicBezTo>
                    <a:pt x="88" y="79"/>
                    <a:pt x="49" y="79"/>
                    <a:pt x="24" y="65"/>
                  </a:cubicBezTo>
                  <a:cubicBezTo>
                    <a:pt x="0" y="51"/>
                    <a:pt x="0" y="28"/>
                    <a:pt x="24" y="14"/>
                  </a:cubicBezTo>
                  <a:cubicBezTo>
                    <a:pt x="49" y="0"/>
                    <a:pt x="88" y="0"/>
                    <a:pt x="112" y="14"/>
                  </a:cubicBezTo>
                  <a:cubicBezTo>
                    <a:pt x="137" y="28"/>
                    <a:pt x="137" y="51"/>
                    <a:pt x="112" y="65"/>
                  </a:cubicBezTo>
                  <a:close/>
                </a:path>
              </a:pathLst>
            </a:custGeom>
            <a:solidFill>
              <a:srgbClr val="2E7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1627B542-C95B-475E-A39A-F342F96A1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9688" y="5859463"/>
              <a:ext cx="96838" cy="814388"/>
            </a:xfrm>
            <a:custGeom>
              <a:avLst/>
              <a:gdLst>
                <a:gd name="T0" fmla="*/ 30 w 35"/>
                <a:gd name="T1" fmla="*/ 4 h 295"/>
                <a:gd name="T2" fmla="*/ 5 w 35"/>
                <a:gd name="T3" fmla="*/ 4 h 295"/>
                <a:gd name="T4" fmla="*/ 0 w 35"/>
                <a:gd name="T5" fmla="*/ 11 h 295"/>
                <a:gd name="T6" fmla="*/ 0 w 35"/>
                <a:gd name="T7" fmla="*/ 284 h 295"/>
                <a:gd name="T8" fmla="*/ 5 w 35"/>
                <a:gd name="T9" fmla="*/ 291 h 295"/>
                <a:gd name="T10" fmla="*/ 30 w 35"/>
                <a:gd name="T11" fmla="*/ 291 h 295"/>
                <a:gd name="T12" fmla="*/ 35 w 35"/>
                <a:gd name="T13" fmla="*/ 284 h 295"/>
                <a:gd name="T14" fmla="*/ 35 w 35"/>
                <a:gd name="T15" fmla="*/ 11 h 295"/>
                <a:gd name="T16" fmla="*/ 30 w 35"/>
                <a:gd name="T17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95">
                  <a:moveTo>
                    <a:pt x="30" y="4"/>
                  </a:moveTo>
                  <a:cubicBezTo>
                    <a:pt x="23" y="0"/>
                    <a:pt x="12" y="0"/>
                    <a:pt x="5" y="4"/>
                  </a:cubicBezTo>
                  <a:cubicBezTo>
                    <a:pt x="2" y="6"/>
                    <a:pt x="0" y="8"/>
                    <a:pt x="0" y="11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6"/>
                    <a:pt x="2" y="289"/>
                    <a:pt x="5" y="291"/>
                  </a:cubicBezTo>
                  <a:cubicBezTo>
                    <a:pt x="12" y="295"/>
                    <a:pt x="23" y="295"/>
                    <a:pt x="30" y="291"/>
                  </a:cubicBezTo>
                  <a:cubicBezTo>
                    <a:pt x="33" y="289"/>
                    <a:pt x="35" y="286"/>
                    <a:pt x="35" y="284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8"/>
                    <a:pt x="33" y="6"/>
                    <a:pt x="30" y="4"/>
                  </a:cubicBez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8C78912F-4D48-4FF8-90EB-5B7552716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1863" y="5011738"/>
              <a:ext cx="425450" cy="1474788"/>
            </a:xfrm>
            <a:custGeom>
              <a:avLst/>
              <a:gdLst>
                <a:gd name="T0" fmla="*/ 268 w 268"/>
                <a:gd name="T1" fmla="*/ 0 h 929"/>
                <a:gd name="T2" fmla="*/ 0 w 268"/>
                <a:gd name="T3" fmla="*/ 774 h 929"/>
                <a:gd name="T4" fmla="*/ 268 w 268"/>
                <a:gd name="T5" fmla="*/ 929 h 929"/>
                <a:gd name="T6" fmla="*/ 268 w 268"/>
                <a:gd name="T7" fmla="*/ 0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" h="929">
                  <a:moveTo>
                    <a:pt x="268" y="0"/>
                  </a:moveTo>
                  <a:lnTo>
                    <a:pt x="0" y="774"/>
                  </a:lnTo>
                  <a:lnTo>
                    <a:pt x="268" y="929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4F678F67-64F2-4498-8C1B-9473C253E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7313" y="5011738"/>
              <a:ext cx="425450" cy="1474788"/>
            </a:xfrm>
            <a:custGeom>
              <a:avLst/>
              <a:gdLst>
                <a:gd name="T0" fmla="*/ 0 w 268"/>
                <a:gd name="T1" fmla="*/ 0 h 929"/>
                <a:gd name="T2" fmla="*/ 268 w 268"/>
                <a:gd name="T3" fmla="*/ 774 h 929"/>
                <a:gd name="T4" fmla="*/ 0 w 268"/>
                <a:gd name="T5" fmla="*/ 929 h 929"/>
                <a:gd name="T6" fmla="*/ 0 w 268"/>
                <a:gd name="T7" fmla="*/ 0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" h="929">
                  <a:moveTo>
                    <a:pt x="0" y="0"/>
                  </a:moveTo>
                  <a:lnTo>
                    <a:pt x="268" y="774"/>
                  </a:lnTo>
                  <a:lnTo>
                    <a:pt x="0" y="9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A8E8CE9-CE82-4882-B5A5-FCE43DC59005}"/>
              </a:ext>
            </a:extLst>
          </p:cNvPr>
          <p:cNvGrpSpPr/>
          <p:nvPr/>
        </p:nvGrpSpPr>
        <p:grpSpPr>
          <a:xfrm>
            <a:off x="17400588" y="8443401"/>
            <a:ext cx="760413" cy="1966913"/>
            <a:chOff x="13742988" y="8561388"/>
            <a:chExt cx="760413" cy="1966913"/>
          </a:xfrm>
        </p:grpSpPr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9DB4560E-F5FD-4140-B06E-FD944ED64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74738" y="10213976"/>
              <a:ext cx="693738" cy="314325"/>
            </a:xfrm>
            <a:custGeom>
              <a:avLst/>
              <a:gdLst>
                <a:gd name="T0" fmla="*/ 236 w 251"/>
                <a:gd name="T1" fmla="*/ 0 h 114"/>
                <a:gd name="T2" fmla="*/ 15 w 251"/>
                <a:gd name="T3" fmla="*/ 0 h 114"/>
                <a:gd name="T4" fmla="*/ 0 w 251"/>
                <a:gd name="T5" fmla="*/ 0 h 114"/>
                <a:gd name="T6" fmla="*/ 0 w 251"/>
                <a:gd name="T7" fmla="*/ 34 h 114"/>
                <a:gd name="T8" fmla="*/ 37 w 251"/>
                <a:gd name="T9" fmla="*/ 85 h 114"/>
                <a:gd name="T10" fmla="*/ 214 w 251"/>
                <a:gd name="T11" fmla="*/ 85 h 114"/>
                <a:gd name="T12" fmla="*/ 251 w 251"/>
                <a:gd name="T13" fmla="*/ 34 h 114"/>
                <a:gd name="T14" fmla="*/ 251 w 251"/>
                <a:gd name="T15" fmla="*/ 0 h 114"/>
                <a:gd name="T16" fmla="*/ 236 w 251"/>
                <a:gd name="T1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114">
                  <a:moveTo>
                    <a:pt x="23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53"/>
                    <a:pt x="12" y="71"/>
                    <a:pt x="37" y="85"/>
                  </a:cubicBezTo>
                  <a:cubicBezTo>
                    <a:pt x="86" y="114"/>
                    <a:pt x="165" y="114"/>
                    <a:pt x="214" y="85"/>
                  </a:cubicBezTo>
                  <a:cubicBezTo>
                    <a:pt x="239" y="71"/>
                    <a:pt x="251" y="53"/>
                    <a:pt x="251" y="34"/>
                  </a:cubicBezTo>
                  <a:cubicBezTo>
                    <a:pt x="251" y="0"/>
                    <a:pt x="251" y="0"/>
                    <a:pt x="251" y="0"/>
                  </a:cubicBezTo>
                  <a:lnTo>
                    <a:pt x="236" y="0"/>
                  </a:lnTo>
                  <a:close/>
                </a:path>
              </a:pathLst>
            </a:custGeom>
            <a:solidFill>
              <a:srgbClr val="0250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48C21810-6E7D-4F5B-AE3B-0230A9A5F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74738" y="10191751"/>
              <a:ext cx="693738" cy="314325"/>
            </a:xfrm>
            <a:custGeom>
              <a:avLst/>
              <a:gdLst>
                <a:gd name="T0" fmla="*/ 236 w 251"/>
                <a:gd name="T1" fmla="*/ 0 h 114"/>
                <a:gd name="T2" fmla="*/ 15 w 251"/>
                <a:gd name="T3" fmla="*/ 0 h 114"/>
                <a:gd name="T4" fmla="*/ 0 w 251"/>
                <a:gd name="T5" fmla="*/ 0 h 114"/>
                <a:gd name="T6" fmla="*/ 0 w 251"/>
                <a:gd name="T7" fmla="*/ 34 h 114"/>
                <a:gd name="T8" fmla="*/ 37 w 251"/>
                <a:gd name="T9" fmla="*/ 85 h 114"/>
                <a:gd name="T10" fmla="*/ 214 w 251"/>
                <a:gd name="T11" fmla="*/ 85 h 114"/>
                <a:gd name="T12" fmla="*/ 251 w 251"/>
                <a:gd name="T13" fmla="*/ 34 h 114"/>
                <a:gd name="T14" fmla="*/ 251 w 251"/>
                <a:gd name="T15" fmla="*/ 0 h 114"/>
                <a:gd name="T16" fmla="*/ 236 w 251"/>
                <a:gd name="T1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114">
                  <a:moveTo>
                    <a:pt x="23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53"/>
                    <a:pt x="12" y="71"/>
                    <a:pt x="37" y="85"/>
                  </a:cubicBezTo>
                  <a:cubicBezTo>
                    <a:pt x="86" y="114"/>
                    <a:pt x="165" y="114"/>
                    <a:pt x="214" y="85"/>
                  </a:cubicBezTo>
                  <a:cubicBezTo>
                    <a:pt x="239" y="71"/>
                    <a:pt x="251" y="53"/>
                    <a:pt x="251" y="34"/>
                  </a:cubicBezTo>
                  <a:cubicBezTo>
                    <a:pt x="251" y="0"/>
                    <a:pt x="251" y="0"/>
                    <a:pt x="251" y="0"/>
                  </a:cubicBezTo>
                  <a:lnTo>
                    <a:pt x="236" y="0"/>
                  </a:ln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E5A0F464-35FF-4F3D-9596-ED5071765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2988" y="9969501"/>
              <a:ext cx="760413" cy="439738"/>
            </a:xfrm>
            <a:custGeom>
              <a:avLst/>
              <a:gdLst>
                <a:gd name="T0" fmla="*/ 227 w 276"/>
                <a:gd name="T1" fmla="*/ 131 h 159"/>
                <a:gd name="T2" fmla="*/ 49 w 276"/>
                <a:gd name="T3" fmla="*/ 131 h 159"/>
                <a:gd name="T4" fmla="*/ 49 w 276"/>
                <a:gd name="T5" fmla="*/ 28 h 159"/>
                <a:gd name="T6" fmla="*/ 227 w 276"/>
                <a:gd name="T7" fmla="*/ 28 h 159"/>
                <a:gd name="T8" fmla="*/ 227 w 276"/>
                <a:gd name="T9" fmla="*/ 13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59">
                  <a:moveTo>
                    <a:pt x="227" y="131"/>
                  </a:moveTo>
                  <a:cubicBezTo>
                    <a:pt x="177" y="159"/>
                    <a:pt x="98" y="159"/>
                    <a:pt x="49" y="131"/>
                  </a:cubicBezTo>
                  <a:cubicBezTo>
                    <a:pt x="0" y="103"/>
                    <a:pt x="0" y="57"/>
                    <a:pt x="49" y="28"/>
                  </a:cubicBezTo>
                  <a:cubicBezTo>
                    <a:pt x="98" y="0"/>
                    <a:pt x="177" y="0"/>
                    <a:pt x="227" y="28"/>
                  </a:cubicBezTo>
                  <a:cubicBezTo>
                    <a:pt x="276" y="57"/>
                    <a:pt x="276" y="103"/>
                    <a:pt x="227" y="131"/>
                  </a:cubicBezTo>
                  <a:close/>
                </a:path>
              </a:pathLst>
            </a:custGeom>
            <a:solidFill>
              <a:srgbClr val="79B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9FA83E8B-1632-447E-8479-482DC88D5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1900" y="10080626"/>
              <a:ext cx="379413" cy="219075"/>
            </a:xfrm>
            <a:custGeom>
              <a:avLst/>
              <a:gdLst>
                <a:gd name="T0" fmla="*/ 113 w 137"/>
                <a:gd name="T1" fmla="*/ 65 h 79"/>
                <a:gd name="T2" fmla="*/ 25 w 137"/>
                <a:gd name="T3" fmla="*/ 65 h 79"/>
                <a:gd name="T4" fmla="*/ 25 w 137"/>
                <a:gd name="T5" fmla="*/ 14 h 79"/>
                <a:gd name="T6" fmla="*/ 113 w 137"/>
                <a:gd name="T7" fmla="*/ 14 h 79"/>
                <a:gd name="T8" fmla="*/ 113 w 137"/>
                <a:gd name="T9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79">
                  <a:moveTo>
                    <a:pt x="113" y="65"/>
                  </a:moveTo>
                  <a:cubicBezTo>
                    <a:pt x="88" y="79"/>
                    <a:pt x="49" y="79"/>
                    <a:pt x="25" y="65"/>
                  </a:cubicBezTo>
                  <a:cubicBezTo>
                    <a:pt x="0" y="51"/>
                    <a:pt x="0" y="28"/>
                    <a:pt x="25" y="14"/>
                  </a:cubicBezTo>
                  <a:cubicBezTo>
                    <a:pt x="49" y="0"/>
                    <a:pt x="88" y="0"/>
                    <a:pt x="113" y="14"/>
                  </a:cubicBezTo>
                  <a:cubicBezTo>
                    <a:pt x="137" y="28"/>
                    <a:pt x="137" y="51"/>
                    <a:pt x="113" y="65"/>
                  </a:cubicBezTo>
                  <a:close/>
                </a:path>
              </a:pathLst>
            </a:custGeom>
            <a:solidFill>
              <a:srgbClr val="2E7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CBBF0B00-6E39-4694-9EDE-F15103A9C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3188" y="9405938"/>
              <a:ext cx="96838" cy="815975"/>
            </a:xfrm>
            <a:custGeom>
              <a:avLst/>
              <a:gdLst>
                <a:gd name="T0" fmla="*/ 30 w 35"/>
                <a:gd name="T1" fmla="*/ 4 h 295"/>
                <a:gd name="T2" fmla="*/ 5 w 35"/>
                <a:gd name="T3" fmla="*/ 4 h 295"/>
                <a:gd name="T4" fmla="*/ 0 w 35"/>
                <a:gd name="T5" fmla="*/ 11 h 295"/>
                <a:gd name="T6" fmla="*/ 0 w 35"/>
                <a:gd name="T7" fmla="*/ 284 h 295"/>
                <a:gd name="T8" fmla="*/ 5 w 35"/>
                <a:gd name="T9" fmla="*/ 291 h 295"/>
                <a:gd name="T10" fmla="*/ 30 w 35"/>
                <a:gd name="T11" fmla="*/ 291 h 295"/>
                <a:gd name="T12" fmla="*/ 35 w 35"/>
                <a:gd name="T13" fmla="*/ 284 h 295"/>
                <a:gd name="T14" fmla="*/ 35 w 35"/>
                <a:gd name="T15" fmla="*/ 11 h 295"/>
                <a:gd name="T16" fmla="*/ 30 w 35"/>
                <a:gd name="T17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95">
                  <a:moveTo>
                    <a:pt x="30" y="4"/>
                  </a:moveTo>
                  <a:cubicBezTo>
                    <a:pt x="23" y="0"/>
                    <a:pt x="12" y="0"/>
                    <a:pt x="5" y="4"/>
                  </a:cubicBezTo>
                  <a:cubicBezTo>
                    <a:pt x="2" y="6"/>
                    <a:pt x="0" y="8"/>
                    <a:pt x="0" y="11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6"/>
                    <a:pt x="2" y="289"/>
                    <a:pt x="5" y="291"/>
                  </a:cubicBezTo>
                  <a:cubicBezTo>
                    <a:pt x="12" y="295"/>
                    <a:pt x="23" y="295"/>
                    <a:pt x="30" y="291"/>
                  </a:cubicBezTo>
                  <a:cubicBezTo>
                    <a:pt x="33" y="289"/>
                    <a:pt x="35" y="286"/>
                    <a:pt x="35" y="284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8"/>
                    <a:pt x="33" y="6"/>
                    <a:pt x="30" y="4"/>
                  </a:cubicBez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6DE44823-F6CA-4163-B122-AED9D1336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4263" y="8561388"/>
              <a:ext cx="676275" cy="1331913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CFC540B9-46D3-4F69-BE6B-C7249823B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90625" y="8662988"/>
              <a:ext cx="569913" cy="1230313"/>
            </a:xfrm>
            <a:custGeom>
              <a:avLst/>
              <a:gdLst>
                <a:gd name="T0" fmla="*/ 148 w 206"/>
                <a:gd name="T1" fmla="*/ 0 h 445"/>
                <a:gd name="T2" fmla="*/ 160 w 206"/>
                <a:gd name="T3" fmla="*/ 110 h 445"/>
                <a:gd name="T4" fmla="*/ 21 w 206"/>
                <a:gd name="T5" fmla="*/ 383 h 445"/>
                <a:gd name="T6" fmla="*/ 0 w 206"/>
                <a:gd name="T7" fmla="*/ 380 h 445"/>
                <a:gd name="T8" fmla="*/ 84 w 206"/>
                <a:gd name="T9" fmla="*/ 445 h 445"/>
                <a:gd name="T10" fmla="*/ 206 w 206"/>
                <a:gd name="T11" fmla="*/ 204 h 445"/>
                <a:gd name="T12" fmla="*/ 148 w 206"/>
                <a:gd name="T13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445">
                  <a:moveTo>
                    <a:pt x="148" y="0"/>
                  </a:moveTo>
                  <a:cubicBezTo>
                    <a:pt x="156" y="34"/>
                    <a:pt x="160" y="71"/>
                    <a:pt x="160" y="110"/>
                  </a:cubicBezTo>
                  <a:cubicBezTo>
                    <a:pt x="160" y="261"/>
                    <a:pt x="98" y="383"/>
                    <a:pt x="21" y="383"/>
                  </a:cubicBezTo>
                  <a:cubicBezTo>
                    <a:pt x="14" y="383"/>
                    <a:pt x="7" y="382"/>
                    <a:pt x="0" y="380"/>
                  </a:cubicBezTo>
                  <a:cubicBezTo>
                    <a:pt x="22" y="420"/>
                    <a:pt x="51" y="445"/>
                    <a:pt x="84" y="445"/>
                  </a:cubicBezTo>
                  <a:cubicBezTo>
                    <a:pt x="151" y="445"/>
                    <a:pt x="206" y="337"/>
                    <a:pt x="206" y="204"/>
                  </a:cubicBezTo>
                  <a:cubicBezTo>
                    <a:pt x="206" y="118"/>
                    <a:pt x="183" y="42"/>
                    <a:pt x="148" y="0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9F68BD6-54DA-4DAF-ABB1-80FA8412849B}"/>
              </a:ext>
            </a:extLst>
          </p:cNvPr>
          <p:cNvGrpSpPr/>
          <p:nvPr/>
        </p:nvGrpSpPr>
        <p:grpSpPr>
          <a:xfrm>
            <a:off x="11442700" y="7946514"/>
            <a:ext cx="552450" cy="1425575"/>
            <a:chOff x="7785100" y="8064501"/>
            <a:chExt cx="552450" cy="1425575"/>
          </a:xfrm>
        </p:grpSpPr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6592281E-8228-4FA8-B1F8-D9EEE8976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8913" y="9259888"/>
              <a:ext cx="503238" cy="230188"/>
            </a:xfrm>
            <a:custGeom>
              <a:avLst/>
              <a:gdLst>
                <a:gd name="T0" fmla="*/ 171 w 182"/>
                <a:gd name="T1" fmla="*/ 0 h 83"/>
                <a:gd name="T2" fmla="*/ 10 w 182"/>
                <a:gd name="T3" fmla="*/ 0 h 83"/>
                <a:gd name="T4" fmla="*/ 0 w 182"/>
                <a:gd name="T5" fmla="*/ 0 h 83"/>
                <a:gd name="T6" fmla="*/ 0 w 182"/>
                <a:gd name="T7" fmla="*/ 25 h 83"/>
                <a:gd name="T8" fmla="*/ 26 w 182"/>
                <a:gd name="T9" fmla="*/ 62 h 83"/>
                <a:gd name="T10" fmla="*/ 155 w 182"/>
                <a:gd name="T11" fmla="*/ 62 h 83"/>
                <a:gd name="T12" fmla="*/ 182 w 182"/>
                <a:gd name="T13" fmla="*/ 25 h 83"/>
                <a:gd name="T14" fmla="*/ 182 w 182"/>
                <a:gd name="T15" fmla="*/ 0 h 83"/>
                <a:gd name="T16" fmla="*/ 171 w 182"/>
                <a:gd name="T1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83">
                  <a:moveTo>
                    <a:pt x="171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8"/>
                    <a:pt x="9" y="52"/>
                    <a:pt x="26" y="62"/>
                  </a:cubicBezTo>
                  <a:cubicBezTo>
                    <a:pt x="62" y="83"/>
                    <a:pt x="120" y="83"/>
                    <a:pt x="155" y="62"/>
                  </a:cubicBezTo>
                  <a:cubicBezTo>
                    <a:pt x="173" y="52"/>
                    <a:pt x="182" y="38"/>
                    <a:pt x="182" y="25"/>
                  </a:cubicBezTo>
                  <a:cubicBezTo>
                    <a:pt x="182" y="0"/>
                    <a:pt x="182" y="0"/>
                    <a:pt x="182" y="0"/>
                  </a:cubicBezTo>
                  <a:lnTo>
                    <a:pt x="171" y="0"/>
                  </a:lnTo>
                  <a:close/>
                </a:path>
              </a:pathLst>
            </a:custGeom>
            <a:solidFill>
              <a:srgbClr val="0250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31B3BBBB-F0E5-4B41-B58E-E576CFCAA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8913" y="9244013"/>
              <a:ext cx="503238" cy="228600"/>
            </a:xfrm>
            <a:custGeom>
              <a:avLst/>
              <a:gdLst>
                <a:gd name="T0" fmla="*/ 171 w 182"/>
                <a:gd name="T1" fmla="*/ 0 h 83"/>
                <a:gd name="T2" fmla="*/ 10 w 182"/>
                <a:gd name="T3" fmla="*/ 0 h 83"/>
                <a:gd name="T4" fmla="*/ 0 w 182"/>
                <a:gd name="T5" fmla="*/ 0 h 83"/>
                <a:gd name="T6" fmla="*/ 0 w 182"/>
                <a:gd name="T7" fmla="*/ 25 h 83"/>
                <a:gd name="T8" fmla="*/ 26 w 182"/>
                <a:gd name="T9" fmla="*/ 62 h 83"/>
                <a:gd name="T10" fmla="*/ 155 w 182"/>
                <a:gd name="T11" fmla="*/ 62 h 83"/>
                <a:gd name="T12" fmla="*/ 182 w 182"/>
                <a:gd name="T13" fmla="*/ 25 h 83"/>
                <a:gd name="T14" fmla="*/ 182 w 182"/>
                <a:gd name="T15" fmla="*/ 0 h 83"/>
                <a:gd name="T16" fmla="*/ 171 w 182"/>
                <a:gd name="T1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83">
                  <a:moveTo>
                    <a:pt x="171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8"/>
                    <a:pt x="9" y="52"/>
                    <a:pt x="26" y="62"/>
                  </a:cubicBezTo>
                  <a:cubicBezTo>
                    <a:pt x="62" y="83"/>
                    <a:pt x="120" y="83"/>
                    <a:pt x="155" y="62"/>
                  </a:cubicBezTo>
                  <a:cubicBezTo>
                    <a:pt x="173" y="52"/>
                    <a:pt x="182" y="38"/>
                    <a:pt x="182" y="25"/>
                  </a:cubicBezTo>
                  <a:cubicBezTo>
                    <a:pt x="182" y="0"/>
                    <a:pt x="182" y="0"/>
                    <a:pt x="182" y="0"/>
                  </a:cubicBezTo>
                  <a:lnTo>
                    <a:pt x="171" y="0"/>
                  </a:ln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0063CB6B-0531-4BAB-BBF9-840A2E698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5100" y="9083676"/>
              <a:ext cx="552450" cy="320675"/>
            </a:xfrm>
            <a:custGeom>
              <a:avLst/>
              <a:gdLst>
                <a:gd name="T0" fmla="*/ 164 w 200"/>
                <a:gd name="T1" fmla="*/ 95 h 116"/>
                <a:gd name="T2" fmla="*/ 35 w 200"/>
                <a:gd name="T3" fmla="*/ 95 h 116"/>
                <a:gd name="T4" fmla="*/ 35 w 200"/>
                <a:gd name="T5" fmla="*/ 21 h 116"/>
                <a:gd name="T6" fmla="*/ 164 w 200"/>
                <a:gd name="T7" fmla="*/ 21 h 116"/>
                <a:gd name="T8" fmla="*/ 164 w 200"/>
                <a:gd name="T9" fmla="*/ 9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116">
                  <a:moveTo>
                    <a:pt x="164" y="95"/>
                  </a:moveTo>
                  <a:cubicBezTo>
                    <a:pt x="129" y="116"/>
                    <a:pt x="71" y="116"/>
                    <a:pt x="35" y="95"/>
                  </a:cubicBezTo>
                  <a:cubicBezTo>
                    <a:pt x="0" y="75"/>
                    <a:pt x="0" y="41"/>
                    <a:pt x="35" y="21"/>
                  </a:cubicBezTo>
                  <a:cubicBezTo>
                    <a:pt x="71" y="0"/>
                    <a:pt x="129" y="0"/>
                    <a:pt x="164" y="21"/>
                  </a:cubicBezTo>
                  <a:cubicBezTo>
                    <a:pt x="200" y="41"/>
                    <a:pt x="200" y="75"/>
                    <a:pt x="164" y="95"/>
                  </a:cubicBezTo>
                  <a:close/>
                </a:path>
              </a:pathLst>
            </a:custGeom>
            <a:solidFill>
              <a:srgbClr val="79B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98B53112-1534-4E44-9C90-E77A49315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213" y="9166226"/>
              <a:ext cx="273050" cy="157163"/>
            </a:xfrm>
            <a:custGeom>
              <a:avLst/>
              <a:gdLst>
                <a:gd name="T0" fmla="*/ 82 w 99"/>
                <a:gd name="T1" fmla="*/ 47 h 57"/>
                <a:gd name="T2" fmla="*/ 18 w 99"/>
                <a:gd name="T3" fmla="*/ 47 h 57"/>
                <a:gd name="T4" fmla="*/ 18 w 99"/>
                <a:gd name="T5" fmla="*/ 10 h 57"/>
                <a:gd name="T6" fmla="*/ 82 w 99"/>
                <a:gd name="T7" fmla="*/ 10 h 57"/>
                <a:gd name="T8" fmla="*/ 82 w 99"/>
                <a:gd name="T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57">
                  <a:moveTo>
                    <a:pt x="82" y="47"/>
                  </a:moveTo>
                  <a:cubicBezTo>
                    <a:pt x="64" y="57"/>
                    <a:pt x="36" y="57"/>
                    <a:pt x="18" y="47"/>
                  </a:cubicBezTo>
                  <a:cubicBezTo>
                    <a:pt x="0" y="36"/>
                    <a:pt x="0" y="20"/>
                    <a:pt x="18" y="10"/>
                  </a:cubicBezTo>
                  <a:cubicBezTo>
                    <a:pt x="36" y="0"/>
                    <a:pt x="64" y="0"/>
                    <a:pt x="82" y="10"/>
                  </a:cubicBezTo>
                  <a:cubicBezTo>
                    <a:pt x="99" y="20"/>
                    <a:pt x="99" y="36"/>
                    <a:pt x="82" y="47"/>
                  </a:cubicBezTo>
                  <a:close/>
                </a:path>
              </a:pathLst>
            </a:custGeom>
            <a:solidFill>
              <a:srgbClr val="2E7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07F223E8-B5B2-4DBD-BFF0-127103C39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4813" y="8677276"/>
              <a:ext cx="69850" cy="588963"/>
            </a:xfrm>
            <a:custGeom>
              <a:avLst/>
              <a:gdLst>
                <a:gd name="T0" fmla="*/ 22 w 25"/>
                <a:gd name="T1" fmla="*/ 2 h 213"/>
                <a:gd name="T2" fmla="*/ 4 w 25"/>
                <a:gd name="T3" fmla="*/ 2 h 213"/>
                <a:gd name="T4" fmla="*/ 0 w 25"/>
                <a:gd name="T5" fmla="*/ 8 h 213"/>
                <a:gd name="T6" fmla="*/ 0 w 25"/>
                <a:gd name="T7" fmla="*/ 205 h 213"/>
                <a:gd name="T8" fmla="*/ 4 w 25"/>
                <a:gd name="T9" fmla="*/ 210 h 213"/>
                <a:gd name="T10" fmla="*/ 22 w 25"/>
                <a:gd name="T11" fmla="*/ 210 h 213"/>
                <a:gd name="T12" fmla="*/ 25 w 25"/>
                <a:gd name="T13" fmla="*/ 205 h 213"/>
                <a:gd name="T14" fmla="*/ 25 w 25"/>
                <a:gd name="T15" fmla="*/ 8 h 213"/>
                <a:gd name="T16" fmla="*/ 22 w 25"/>
                <a:gd name="T17" fmla="*/ 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13">
                  <a:moveTo>
                    <a:pt x="22" y="2"/>
                  </a:moveTo>
                  <a:cubicBezTo>
                    <a:pt x="17" y="0"/>
                    <a:pt x="9" y="0"/>
                    <a:pt x="4" y="2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07"/>
                    <a:pt x="1" y="209"/>
                    <a:pt x="4" y="210"/>
                  </a:cubicBezTo>
                  <a:cubicBezTo>
                    <a:pt x="9" y="213"/>
                    <a:pt x="17" y="213"/>
                    <a:pt x="22" y="210"/>
                  </a:cubicBezTo>
                  <a:cubicBezTo>
                    <a:pt x="24" y="209"/>
                    <a:pt x="25" y="207"/>
                    <a:pt x="25" y="205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6"/>
                    <a:pt x="24" y="4"/>
                    <a:pt x="22" y="2"/>
                  </a:cubicBez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BD2A1E6-CD76-49E7-917D-A2251D32C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5263" y="8064501"/>
              <a:ext cx="490538" cy="963613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4DE0EAB8-AD9F-437B-8257-69596D26D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3050" y="8139113"/>
              <a:ext cx="412750" cy="889000"/>
            </a:xfrm>
            <a:custGeom>
              <a:avLst/>
              <a:gdLst>
                <a:gd name="T0" fmla="*/ 108 w 150"/>
                <a:gd name="T1" fmla="*/ 0 h 322"/>
                <a:gd name="T2" fmla="*/ 116 w 150"/>
                <a:gd name="T3" fmla="*/ 79 h 322"/>
                <a:gd name="T4" fmla="*/ 16 w 150"/>
                <a:gd name="T5" fmla="*/ 277 h 322"/>
                <a:gd name="T6" fmla="*/ 0 w 150"/>
                <a:gd name="T7" fmla="*/ 275 h 322"/>
                <a:gd name="T8" fmla="*/ 61 w 150"/>
                <a:gd name="T9" fmla="*/ 322 h 322"/>
                <a:gd name="T10" fmla="*/ 150 w 150"/>
                <a:gd name="T11" fmla="*/ 148 h 322"/>
                <a:gd name="T12" fmla="*/ 108 w 150"/>
                <a:gd name="T13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322">
                  <a:moveTo>
                    <a:pt x="108" y="0"/>
                  </a:moveTo>
                  <a:cubicBezTo>
                    <a:pt x="113" y="24"/>
                    <a:pt x="116" y="51"/>
                    <a:pt x="116" y="79"/>
                  </a:cubicBezTo>
                  <a:cubicBezTo>
                    <a:pt x="116" y="189"/>
                    <a:pt x="71" y="277"/>
                    <a:pt x="16" y="277"/>
                  </a:cubicBezTo>
                  <a:cubicBezTo>
                    <a:pt x="10" y="277"/>
                    <a:pt x="5" y="276"/>
                    <a:pt x="0" y="275"/>
                  </a:cubicBezTo>
                  <a:cubicBezTo>
                    <a:pt x="16" y="304"/>
                    <a:pt x="37" y="322"/>
                    <a:pt x="61" y="322"/>
                  </a:cubicBezTo>
                  <a:cubicBezTo>
                    <a:pt x="110" y="322"/>
                    <a:pt x="150" y="244"/>
                    <a:pt x="150" y="148"/>
                  </a:cubicBezTo>
                  <a:cubicBezTo>
                    <a:pt x="150" y="85"/>
                    <a:pt x="133" y="30"/>
                    <a:pt x="108" y="0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3DA9423E-D164-4103-ADAD-23233856CEC2}"/>
              </a:ext>
            </a:extLst>
          </p:cNvPr>
          <p:cNvGrpSpPr/>
          <p:nvPr/>
        </p:nvGrpSpPr>
        <p:grpSpPr>
          <a:xfrm>
            <a:off x="12945269" y="5337456"/>
            <a:ext cx="5457825" cy="3638551"/>
            <a:chOff x="9256713" y="5392738"/>
            <a:chExt cx="5457825" cy="3638551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368DD86F-C586-4358-95E0-CFD32242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963" y="6840538"/>
              <a:ext cx="2949575" cy="2190750"/>
            </a:xfrm>
            <a:custGeom>
              <a:avLst/>
              <a:gdLst>
                <a:gd name="T0" fmla="*/ 0 w 1858"/>
                <a:gd name="T1" fmla="*/ 1073 h 1380"/>
                <a:gd name="T2" fmla="*/ 0 w 1858"/>
                <a:gd name="T3" fmla="*/ 1380 h 1380"/>
                <a:gd name="T4" fmla="*/ 1858 w 1858"/>
                <a:gd name="T5" fmla="*/ 306 h 1380"/>
                <a:gd name="T6" fmla="*/ 1858 w 1858"/>
                <a:gd name="T7" fmla="*/ 0 h 1380"/>
                <a:gd name="T8" fmla="*/ 0 w 1858"/>
                <a:gd name="T9" fmla="*/ 1073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8" h="1380">
                  <a:moveTo>
                    <a:pt x="0" y="1073"/>
                  </a:moveTo>
                  <a:lnTo>
                    <a:pt x="0" y="1380"/>
                  </a:lnTo>
                  <a:lnTo>
                    <a:pt x="1858" y="306"/>
                  </a:lnTo>
                  <a:lnTo>
                    <a:pt x="1858" y="0"/>
                  </a:lnTo>
                  <a:lnTo>
                    <a:pt x="0" y="1073"/>
                  </a:lnTo>
                  <a:close/>
                </a:path>
              </a:pathLst>
            </a:custGeom>
            <a:solidFill>
              <a:srgbClr val="2E7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356A49E-BE00-4CBE-BA45-BED847F51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6713" y="5392738"/>
              <a:ext cx="5457825" cy="3151188"/>
            </a:xfrm>
            <a:custGeom>
              <a:avLst/>
              <a:gdLst>
                <a:gd name="T0" fmla="*/ 0 w 3438"/>
                <a:gd name="T1" fmla="*/ 1073 h 1985"/>
                <a:gd name="T2" fmla="*/ 1580 w 3438"/>
                <a:gd name="T3" fmla="*/ 1985 h 1985"/>
                <a:gd name="T4" fmla="*/ 3438 w 3438"/>
                <a:gd name="T5" fmla="*/ 912 h 1985"/>
                <a:gd name="T6" fmla="*/ 1859 w 3438"/>
                <a:gd name="T7" fmla="*/ 0 h 1985"/>
                <a:gd name="T8" fmla="*/ 0 w 3438"/>
                <a:gd name="T9" fmla="*/ 1073 h 1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8" h="1985">
                  <a:moveTo>
                    <a:pt x="0" y="1073"/>
                  </a:moveTo>
                  <a:lnTo>
                    <a:pt x="1580" y="1985"/>
                  </a:lnTo>
                  <a:lnTo>
                    <a:pt x="3438" y="912"/>
                  </a:lnTo>
                  <a:lnTo>
                    <a:pt x="1859" y="0"/>
                  </a:lnTo>
                  <a:lnTo>
                    <a:pt x="0" y="1073"/>
                  </a:ln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27A841-9B81-49A5-8176-2A3F1A249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6713" y="7096126"/>
              <a:ext cx="2508250" cy="1935163"/>
            </a:xfrm>
            <a:custGeom>
              <a:avLst/>
              <a:gdLst>
                <a:gd name="T0" fmla="*/ 1580 w 1580"/>
                <a:gd name="T1" fmla="*/ 912 h 1219"/>
                <a:gd name="T2" fmla="*/ 0 w 1580"/>
                <a:gd name="T3" fmla="*/ 0 h 1219"/>
                <a:gd name="T4" fmla="*/ 0 w 1580"/>
                <a:gd name="T5" fmla="*/ 32 h 1219"/>
                <a:gd name="T6" fmla="*/ 1556 w 1580"/>
                <a:gd name="T7" fmla="*/ 930 h 1219"/>
                <a:gd name="T8" fmla="*/ 1556 w 1580"/>
                <a:gd name="T9" fmla="*/ 1173 h 1219"/>
                <a:gd name="T10" fmla="*/ 0 w 1580"/>
                <a:gd name="T11" fmla="*/ 275 h 1219"/>
                <a:gd name="T12" fmla="*/ 0 w 1580"/>
                <a:gd name="T13" fmla="*/ 307 h 1219"/>
                <a:gd name="T14" fmla="*/ 1580 w 1580"/>
                <a:gd name="T15" fmla="*/ 1219 h 1219"/>
                <a:gd name="T16" fmla="*/ 1580 w 1580"/>
                <a:gd name="T17" fmla="*/ 1187 h 1219"/>
                <a:gd name="T18" fmla="*/ 1580 w 1580"/>
                <a:gd name="T19" fmla="*/ 1187 h 1219"/>
                <a:gd name="T20" fmla="*/ 1580 w 1580"/>
                <a:gd name="T21" fmla="*/ 944 h 1219"/>
                <a:gd name="T22" fmla="*/ 1580 w 1580"/>
                <a:gd name="T23" fmla="*/ 912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0" h="1219">
                  <a:moveTo>
                    <a:pt x="1580" y="912"/>
                  </a:moveTo>
                  <a:lnTo>
                    <a:pt x="0" y="0"/>
                  </a:lnTo>
                  <a:lnTo>
                    <a:pt x="0" y="32"/>
                  </a:lnTo>
                  <a:lnTo>
                    <a:pt x="1556" y="930"/>
                  </a:lnTo>
                  <a:lnTo>
                    <a:pt x="1556" y="1173"/>
                  </a:lnTo>
                  <a:lnTo>
                    <a:pt x="0" y="275"/>
                  </a:lnTo>
                  <a:lnTo>
                    <a:pt x="0" y="307"/>
                  </a:lnTo>
                  <a:lnTo>
                    <a:pt x="1580" y="1219"/>
                  </a:lnTo>
                  <a:lnTo>
                    <a:pt x="1580" y="1187"/>
                  </a:lnTo>
                  <a:lnTo>
                    <a:pt x="1580" y="1187"/>
                  </a:lnTo>
                  <a:lnTo>
                    <a:pt x="1580" y="944"/>
                  </a:lnTo>
                  <a:lnTo>
                    <a:pt x="1580" y="912"/>
                  </a:lnTo>
                  <a:close/>
                </a:path>
              </a:pathLst>
            </a:custGeom>
            <a:solidFill>
              <a:srgbClr val="2E7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3D9DC54F-A7F3-465D-9099-0FBBDFFAC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4813" y="7165976"/>
              <a:ext cx="2432050" cy="1792288"/>
            </a:xfrm>
            <a:custGeom>
              <a:avLst/>
              <a:gdLst>
                <a:gd name="T0" fmla="*/ 1532 w 1532"/>
                <a:gd name="T1" fmla="*/ 886 h 1129"/>
                <a:gd name="T2" fmla="*/ 1532 w 1532"/>
                <a:gd name="T3" fmla="*/ 1129 h 1129"/>
                <a:gd name="T4" fmla="*/ 0 w 1532"/>
                <a:gd name="T5" fmla="*/ 245 h 1129"/>
                <a:gd name="T6" fmla="*/ 0 w 1532"/>
                <a:gd name="T7" fmla="*/ 0 h 1129"/>
                <a:gd name="T8" fmla="*/ 1532 w 1532"/>
                <a:gd name="T9" fmla="*/ 886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2" h="1129">
                  <a:moveTo>
                    <a:pt x="1532" y="886"/>
                  </a:moveTo>
                  <a:lnTo>
                    <a:pt x="1532" y="1129"/>
                  </a:lnTo>
                  <a:lnTo>
                    <a:pt x="0" y="245"/>
                  </a:lnTo>
                  <a:lnTo>
                    <a:pt x="0" y="0"/>
                  </a:lnTo>
                  <a:lnTo>
                    <a:pt x="1532" y="8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0D468BFE-F04D-4CA3-97FF-E9734FD7C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4813" y="7456488"/>
              <a:ext cx="2432050" cy="1441450"/>
            </a:xfrm>
            <a:custGeom>
              <a:avLst/>
              <a:gdLst>
                <a:gd name="T0" fmla="*/ 1532 w 1532"/>
                <a:gd name="T1" fmla="*/ 884 h 908"/>
                <a:gd name="T2" fmla="*/ 1532 w 1532"/>
                <a:gd name="T3" fmla="*/ 908 h 908"/>
                <a:gd name="T4" fmla="*/ 0 w 1532"/>
                <a:gd name="T5" fmla="*/ 24 h 908"/>
                <a:gd name="T6" fmla="*/ 0 w 1532"/>
                <a:gd name="T7" fmla="*/ 0 h 908"/>
                <a:gd name="T8" fmla="*/ 1532 w 1532"/>
                <a:gd name="T9" fmla="*/ 884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2" h="908">
                  <a:moveTo>
                    <a:pt x="1532" y="884"/>
                  </a:moveTo>
                  <a:lnTo>
                    <a:pt x="1532" y="90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532" y="884"/>
                  </a:lnTo>
                  <a:close/>
                </a:path>
              </a:pathLst>
            </a:custGeom>
            <a:solidFill>
              <a:srgbClr val="E4D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596DA9A-16F7-496D-B393-4CE73B2AB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4813" y="7342188"/>
              <a:ext cx="2432050" cy="1443038"/>
            </a:xfrm>
            <a:custGeom>
              <a:avLst/>
              <a:gdLst>
                <a:gd name="T0" fmla="*/ 1532 w 1532"/>
                <a:gd name="T1" fmla="*/ 884 h 909"/>
                <a:gd name="T2" fmla="*/ 1532 w 1532"/>
                <a:gd name="T3" fmla="*/ 909 h 909"/>
                <a:gd name="T4" fmla="*/ 0 w 1532"/>
                <a:gd name="T5" fmla="*/ 25 h 909"/>
                <a:gd name="T6" fmla="*/ 0 w 1532"/>
                <a:gd name="T7" fmla="*/ 0 h 909"/>
                <a:gd name="T8" fmla="*/ 1532 w 1532"/>
                <a:gd name="T9" fmla="*/ 884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2" h="909">
                  <a:moveTo>
                    <a:pt x="1532" y="884"/>
                  </a:moveTo>
                  <a:lnTo>
                    <a:pt x="1532" y="909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532" y="884"/>
                  </a:lnTo>
                  <a:close/>
                </a:path>
              </a:pathLst>
            </a:custGeom>
            <a:solidFill>
              <a:srgbClr val="E4D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45F88F89-EC58-4580-A0DB-A5F1435E1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4813" y="7229476"/>
              <a:ext cx="2432050" cy="1441450"/>
            </a:xfrm>
            <a:custGeom>
              <a:avLst/>
              <a:gdLst>
                <a:gd name="T0" fmla="*/ 1532 w 1532"/>
                <a:gd name="T1" fmla="*/ 884 h 908"/>
                <a:gd name="T2" fmla="*/ 1532 w 1532"/>
                <a:gd name="T3" fmla="*/ 908 h 908"/>
                <a:gd name="T4" fmla="*/ 0 w 1532"/>
                <a:gd name="T5" fmla="*/ 23 h 908"/>
                <a:gd name="T6" fmla="*/ 0 w 1532"/>
                <a:gd name="T7" fmla="*/ 0 h 908"/>
                <a:gd name="T8" fmla="*/ 1532 w 1532"/>
                <a:gd name="T9" fmla="*/ 884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2" h="908">
                  <a:moveTo>
                    <a:pt x="1532" y="884"/>
                  </a:moveTo>
                  <a:lnTo>
                    <a:pt x="1532" y="908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532" y="884"/>
                  </a:lnTo>
                  <a:close/>
                </a:path>
              </a:pathLst>
            </a:custGeom>
            <a:solidFill>
              <a:srgbClr val="E4D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5DEF381-0006-457A-8932-2E3F05A03DF0}"/>
              </a:ext>
            </a:extLst>
          </p:cNvPr>
          <p:cNvGrpSpPr/>
          <p:nvPr/>
        </p:nvGrpSpPr>
        <p:grpSpPr>
          <a:xfrm>
            <a:off x="13739815" y="5318408"/>
            <a:ext cx="4065588" cy="2759075"/>
            <a:chOff x="10079038" y="5299076"/>
            <a:chExt cx="4065588" cy="2759075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2C1FEA7-7BB2-48F6-93DB-359CC74A6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1300" y="6218238"/>
              <a:ext cx="2473325" cy="1839913"/>
            </a:xfrm>
            <a:custGeom>
              <a:avLst/>
              <a:gdLst>
                <a:gd name="T0" fmla="*/ 0 w 1558"/>
                <a:gd name="T1" fmla="*/ 902 h 1159"/>
                <a:gd name="T2" fmla="*/ 0 w 1558"/>
                <a:gd name="T3" fmla="*/ 1159 h 1159"/>
                <a:gd name="T4" fmla="*/ 1558 w 1558"/>
                <a:gd name="T5" fmla="*/ 258 h 1159"/>
                <a:gd name="T6" fmla="*/ 1558 w 1558"/>
                <a:gd name="T7" fmla="*/ 0 h 1159"/>
                <a:gd name="T8" fmla="*/ 0 w 1558"/>
                <a:gd name="T9" fmla="*/ 902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8" h="1159">
                  <a:moveTo>
                    <a:pt x="0" y="902"/>
                  </a:moveTo>
                  <a:lnTo>
                    <a:pt x="0" y="1159"/>
                  </a:lnTo>
                  <a:lnTo>
                    <a:pt x="1558" y="258"/>
                  </a:lnTo>
                  <a:lnTo>
                    <a:pt x="1558" y="0"/>
                  </a:lnTo>
                  <a:lnTo>
                    <a:pt x="0" y="902"/>
                  </a:lnTo>
                  <a:close/>
                </a:path>
              </a:pathLst>
            </a:custGeom>
            <a:solidFill>
              <a:srgbClr val="BEB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CE05101-3593-4992-B065-6E84C2C8C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9038" y="5299076"/>
              <a:ext cx="4065588" cy="2351088"/>
            </a:xfrm>
            <a:custGeom>
              <a:avLst/>
              <a:gdLst>
                <a:gd name="T0" fmla="*/ 0 w 2561"/>
                <a:gd name="T1" fmla="*/ 901 h 1481"/>
                <a:gd name="T2" fmla="*/ 1003 w 2561"/>
                <a:gd name="T3" fmla="*/ 1481 h 1481"/>
                <a:gd name="T4" fmla="*/ 2561 w 2561"/>
                <a:gd name="T5" fmla="*/ 579 h 1481"/>
                <a:gd name="T6" fmla="*/ 1560 w 2561"/>
                <a:gd name="T7" fmla="*/ 0 h 1481"/>
                <a:gd name="T8" fmla="*/ 0 w 2561"/>
                <a:gd name="T9" fmla="*/ 901 h 1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1" h="1481">
                  <a:moveTo>
                    <a:pt x="0" y="901"/>
                  </a:moveTo>
                  <a:lnTo>
                    <a:pt x="1003" y="1481"/>
                  </a:lnTo>
                  <a:lnTo>
                    <a:pt x="2561" y="579"/>
                  </a:lnTo>
                  <a:lnTo>
                    <a:pt x="1560" y="0"/>
                  </a:lnTo>
                  <a:lnTo>
                    <a:pt x="0" y="901"/>
                  </a:lnTo>
                  <a:close/>
                </a:path>
              </a:pathLst>
            </a:custGeom>
            <a:solidFill>
              <a:srgbClr val="F7EE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66F14E30-5BCC-4EFA-A3FF-A3F746D55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9038" y="6729413"/>
              <a:ext cx="1592263" cy="1328738"/>
            </a:xfrm>
            <a:custGeom>
              <a:avLst/>
              <a:gdLst>
                <a:gd name="T0" fmla="*/ 1003 w 1003"/>
                <a:gd name="T1" fmla="*/ 580 h 837"/>
                <a:gd name="T2" fmla="*/ 0 w 1003"/>
                <a:gd name="T3" fmla="*/ 0 h 837"/>
                <a:gd name="T4" fmla="*/ 0 w 1003"/>
                <a:gd name="T5" fmla="*/ 26 h 837"/>
                <a:gd name="T6" fmla="*/ 982 w 1003"/>
                <a:gd name="T7" fmla="*/ 593 h 837"/>
                <a:gd name="T8" fmla="*/ 982 w 1003"/>
                <a:gd name="T9" fmla="*/ 799 h 837"/>
                <a:gd name="T10" fmla="*/ 0 w 1003"/>
                <a:gd name="T11" fmla="*/ 231 h 837"/>
                <a:gd name="T12" fmla="*/ 0 w 1003"/>
                <a:gd name="T13" fmla="*/ 258 h 837"/>
                <a:gd name="T14" fmla="*/ 1003 w 1003"/>
                <a:gd name="T15" fmla="*/ 837 h 837"/>
                <a:gd name="T16" fmla="*/ 1003 w 1003"/>
                <a:gd name="T17" fmla="*/ 811 h 837"/>
                <a:gd name="T18" fmla="*/ 1003 w 1003"/>
                <a:gd name="T19" fmla="*/ 811 h 837"/>
                <a:gd name="T20" fmla="*/ 1003 w 1003"/>
                <a:gd name="T21" fmla="*/ 606 h 837"/>
                <a:gd name="T22" fmla="*/ 1003 w 1003"/>
                <a:gd name="T23" fmla="*/ 58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3" h="837">
                  <a:moveTo>
                    <a:pt x="1003" y="580"/>
                  </a:moveTo>
                  <a:lnTo>
                    <a:pt x="0" y="0"/>
                  </a:lnTo>
                  <a:lnTo>
                    <a:pt x="0" y="26"/>
                  </a:lnTo>
                  <a:lnTo>
                    <a:pt x="982" y="593"/>
                  </a:lnTo>
                  <a:lnTo>
                    <a:pt x="982" y="799"/>
                  </a:lnTo>
                  <a:lnTo>
                    <a:pt x="0" y="231"/>
                  </a:lnTo>
                  <a:lnTo>
                    <a:pt x="0" y="258"/>
                  </a:lnTo>
                  <a:lnTo>
                    <a:pt x="1003" y="837"/>
                  </a:lnTo>
                  <a:lnTo>
                    <a:pt x="1003" y="811"/>
                  </a:lnTo>
                  <a:lnTo>
                    <a:pt x="1003" y="811"/>
                  </a:lnTo>
                  <a:lnTo>
                    <a:pt x="1003" y="606"/>
                  </a:lnTo>
                  <a:lnTo>
                    <a:pt x="1003" y="580"/>
                  </a:lnTo>
                  <a:close/>
                </a:path>
              </a:pathLst>
            </a:custGeom>
            <a:solidFill>
              <a:srgbClr val="E4D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81BCD0D5-66AE-491E-AB1E-7AC989D2B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5" y="6788151"/>
              <a:ext cx="1525588" cy="1209675"/>
            </a:xfrm>
            <a:custGeom>
              <a:avLst/>
              <a:gdLst>
                <a:gd name="T0" fmla="*/ 961 w 961"/>
                <a:gd name="T1" fmla="*/ 556 h 762"/>
                <a:gd name="T2" fmla="*/ 961 w 961"/>
                <a:gd name="T3" fmla="*/ 762 h 762"/>
                <a:gd name="T4" fmla="*/ 0 w 961"/>
                <a:gd name="T5" fmla="*/ 207 h 762"/>
                <a:gd name="T6" fmla="*/ 0 w 961"/>
                <a:gd name="T7" fmla="*/ 0 h 762"/>
                <a:gd name="T8" fmla="*/ 961 w 961"/>
                <a:gd name="T9" fmla="*/ 556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1" h="762">
                  <a:moveTo>
                    <a:pt x="961" y="556"/>
                  </a:moveTo>
                  <a:lnTo>
                    <a:pt x="961" y="762"/>
                  </a:lnTo>
                  <a:lnTo>
                    <a:pt x="0" y="207"/>
                  </a:lnTo>
                  <a:lnTo>
                    <a:pt x="0" y="0"/>
                  </a:lnTo>
                  <a:lnTo>
                    <a:pt x="961" y="5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77BF86BA-20A8-4615-AF8A-36E5ECE6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5" y="7031038"/>
              <a:ext cx="1525588" cy="914400"/>
            </a:xfrm>
            <a:custGeom>
              <a:avLst/>
              <a:gdLst>
                <a:gd name="T0" fmla="*/ 961 w 961"/>
                <a:gd name="T1" fmla="*/ 557 h 576"/>
                <a:gd name="T2" fmla="*/ 961 w 961"/>
                <a:gd name="T3" fmla="*/ 576 h 576"/>
                <a:gd name="T4" fmla="*/ 0 w 961"/>
                <a:gd name="T5" fmla="*/ 21 h 576"/>
                <a:gd name="T6" fmla="*/ 0 w 961"/>
                <a:gd name="T7" fmla="*/ 0 h 576"/>
                <a:gd name="T8" fmla="*/ 961 w 961"/>
                <a:gd name="T9" fmla="*/ 557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1" h="576">
                  <a:moveTo>
                    <a:pt x="961" y="557"/>
                  </a:moveTo>
                  <a:lnTo>
                    <a:pt x="961" y="576"/>
                  </a:lnTo>
                  <a:lnTo>
                    <a:pt x="0" y="21"/>
                  </a:lnTo>
                  <a:lnTo>
                    <a:pt x="0" y="0"/>
                  </a:lnTo>
                  <a:lnTo>
                    <a:pt x="961" y="557"/>
                  </a:lnTo>
                  <a:close/>
                </a:path>
              </a:pathLst>
            </a:custGeom>
            <a:solidFill>
              <a:srgbClr val="E4D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D7870A1F-2EF4-4814-B67F-59EB249A9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5" y="6937376"/>
              <a:ext cx="1525588" cy="914400"/>
            </a:xfrm>
            <a:custGeom>
              <a:avLst/>
              <a:gdLst>
                <a:gd name="T0" fmla="*/ 961 w 961"/>
                <a:gd name="T1" fmla="*/ 555 h 576"/>
                <a:gd name="T2" fmla="*/ 961 w 961"/>
                <a:gd name="T3" fmla="*/ 576 h 576"/>
                <a:gd name="T4" fmla="*/ 0 w 961"/>
                <a:gd name="T5" fmla="*/ 19 h 576"/>
                <a:gd name="T6" fmla="*/ 0 w 961"/>
                <a:gd name="T7" fmla="*/ 0 h 576"/>
                <a:gd name="T8" fmla="*/ 961 w 961"/>
                <a:gd name="T9" fmla="*/ 555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1" h="576">
                  <a:moveTo>
                    <a:pt x="961" y="555"/>
                  </a:moveTo>
                  <a:lnTo>
                    <a:pt x="961" y="576"/>
                  </a:lnTo>
                  <a:lnTo>
                    <a:pt x="0" y="19"/>
                  </a:lnTo>
                  <a:lnTo>
                    <a:pt x="0" y="0"/>
                  </a:lnTo>
                  <a:lnTo>
                    <a:pt x="961" y="555"/>
                  </a:lnTo>
                  <a:close/>
                </a:path>
              </a:pathLst>
            </a:custGeom>
            <a:solidFill>
              <a:srgbClr val="E4D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9E2513D6-B59C-4DA4-A1A9-510B3700F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5" y="6840538"/>
              <a:ext cx="1525588" cy="914400"/>
            </a:xfrm>
            <a:custGeom>
              <a:avLst/>
              <a:gdLst>
                <a:gd name="T0" fmla="*/ 961 w 961"/>
                <a:gd name="T1" fmla="*/ 557 h 576"/>
                <a:gd name="T2" fmla="*/ 961 w 961"/>
                <a:gd name="T3" fmla="*/ 576 h 576"/>
                <a:gd name="T4" fmla="*/ 0 w 961"/>
                <a:gd name="T5" fmla="*/ 21 h 576"/>
                <a:gd name="T6" fmla="*/ 0 w 961"/>
                <a:gd name="T7" fmla="*/ 0 h 576"/>
                <a:gd name="T8" fmla="*/ 961 w 961"/>
                <a:gd name="T9" fmla="*/ 557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1" h="576">
                  <a:moveTo>
                    <a:pt x="961" y="557"/>
                  </a:moveTo>
                  <a:lnTo>
                    <a:pt x="961" y="576"/>
                  </a:lnTo>
                  <a:lnTo>
                    <a:pt x="0" y="21"/>
                  </a:lnTo>
                  <a:lnTo>
                    <a:pt x="0" y="0"/>
                  </a:lnTo>
                  <a:lnTo>
                    <a:pt x="961" y="557"/>
                  </a:lnTo>
                  <a:close/>
                </a:path>
              </a:pathLst>
            </a:custGeom>
            <a:solidFill>
              <a:srgbClr val="E4D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33A618AB-850B-4BEA-A877-6F6038906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9588" y="6464301"/>
              <a:ext cx="1444625" cy="835025"/>
            </a:xfrm>
            <a:custGeom>
              <a:avLst/>
              <a:gdLst>
                <a:gd name="T0" fmla="*/ 130 w 910"/>
                <a:gd name="T1" fmla="*/ 0 h 526"/>
                <a:gd name="T2" fmla="*/ 910 w 910"/>
                <a:gd name="T3" fmla="*/ 449 h 526"/>
                <a:gd name="T4" fmla="*/ 779 w 910"/>
                <a:gd name="T5" fmla="*/ 526 h 526"/>
                <a:gd name="T6" fmla="*/ 0 w 910"/>
                <a:gd name="T7" fmla="*/ 75 h 526"/>
                <a:gd name="T8" fmla="*/ 130 w 910"/>
                <a:gd name="T9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0" h="526">
                  <a:moveTo>
                    <a:pt x="130" y="0"/>
                  </a:moveTo>
                  <a:lnTo>
                    <a:pt x="910" y="449"/>
                  </a:lnTo>
                  <a:lnTo>
                    <a:pt x="779" y="526"/>
                  </a:lnTo>
                  <a:lnTo>
                    <a:pt x="0" y="75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4D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05410B30-189B-46A3-AF0C-15825C1BD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6463" y="6469063"/>
              <a:ext cx="1033463" cy="596900"/>
            </a:xfrm>
            <a:custGeom>
              <a:avLst/>
              <a:gdLst>
                <a:gd name="T0" fmla="*/ 49 w 651"/>
                <a:gd name="T1" fmla="*/ 0 h 376"/>
                <a:gd name="T2" fmla="*/ 651 w 651"/>
                <a:gd name="T3" fmla="*/ 349 h 376"/>
                <a:gd name="T4" fmla="*/ 602 w 651"/>
                <a:gd name="T5" fmla="*/ 376 h 376"/>
                <a:gd name="T6" fmla="*/ 0 w 651"/>
                <a:gd name="T7" fmla="*/ 30 h 376"/>
                <a:gd name="T8" fmla="*/ 49 w 651"/>
                <a:gd name="T9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1" h="376">
                  <a:moveTo>
                    <a:pt x="49" y="0"/>
                  </a:moveTo>
                  <a:lnTo>
                    <a:pt x="651" y="349"/>
                  </a:lnTo>
                  <a:lnTo>
                    <a:pt x="602" y="376"/>
                  </a:lnTo>
                  <a:lnTo>
                    <a:pt x="0" y="3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E4D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8A82F87-3454-4F01-9655-DC236B157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3138" y="5851526"/>
              <a:ext cx="742950" cy="427038"/>
            </a:xfrm>
            <a:custGeom>
              <a:avLst/>
              <a:gdLst>
                <a:gd name="T0" fmla="*/ 19 w 468"/>
                <a:gd name="T1" fmla="*/ 0 h 269"/>
                <a:gd name="T2" fmla="*/ 468 w 468"/>
                <a:gd name="T3" fmla="*/ 259 h 269"/>
                <a:gd name="T4" fmla="*/ 449 w 468"/>
                <a:gd name="T5" fmla="*/ 269 h 269"/>
                <a:gd name="T6" fmla="*/ 0 w 468"/>
                <a:gd name="T7" fmla="*/ 10 h 269"/>
                <a:gd name="T8" fmla="*/ 19 w 468"/>
                <a:gd name="T9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269">
                  <a:moveTo>
                    <a:pt x="19" y="0"/>
                  </a:moveTo>
                  <a:lnTo>
                    <a:pt x="468" y="259"/>
                  </a:lnTo>
                  <a:lnTo>
                    <a:pt x="449" y="269"/>
                  </a:lnTo>
                  <a:lnTo>
                    <a:pt x="0" y="1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4D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D5FF2FA-FD68-462C-9CAF-C16F105C3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52350" y="5822951"/>
              <a:ext cx="739775" cy="428625"/>
            </a:xfrm>
            <a:custGeom>
              <a:avLst/>
              <a:gdLst>
                <a:gd name="T0" fmla="*/ 18 w 466"/>
                <a:gd name="T1" fmla="*/ 0 h 270"/>
                <a:gd name="T2" fmla="*/ 466 w 466"/>
                <a:gd name="T3" fmla="*/ 260 h 270"/>
                <a:gd name="T4" fmla="*/ 449 w 466"/>
                <a:gd name="T5" fmla="*/ 270 h 270"/>
                <a:gd name="T6" fmla="*/ 0 w 466"/>
                <a:gd name="T7" fmla="*/ 11 h 270"/>
                <a:gd name="T8" fmla="*/ 18 w 466"/>
                <a:gd name="T9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270">
                  <a:moveTo>
                    <a:pt x="18" y="0"/>
                  </a:moveTo>
                  <a:lnTo>
                    <a:pt x="466" y="260"/>
                  </a:lnTo>
                  <a:lnTo>
                    <a:pt x="449" y="270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4D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7B6F55AC-9B4C-4F5E-86A9-40CD38415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99975" y="5795963"/>
              <a:ext cx="742950" cy="428625"/>
            </a:xfrm>
            <a:custGeom>
              <a:avLst/>
              <a:gdLst>
                <a:gd name="T0" fmla="*/ 19 w 468"/>
                <a:gd name="T1" fmla="*/ 0 h 270"/>
                <a:gd name="T2" fmla="*/ 468 w 468"/>
                <a:gd name="T3" fmla="*/ 259 h 270"/>
                <a:gd name="T4" fmla="*/ 449 w 468"/>
                <a:gd name="T5" fmla="*/ 270 h 270"/>
                <a:gd name="T6" fmla="*/ 0 w 468"/>
                <a:gd name="T7" fmla="*/ 10 h 270"/>
                <a:gd name="T8" fmla="*/ 19 w 468"/>
                <a:gd name="T9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270">
                  <a:moveTo>
                    <a:pt x="19" y="0"/>
                  </a:moveTo>
                  <a:lnTo>
                    <a:pt x="468" y="259"/>
                  </a:lnTo>
                  <a:lnTo>
                    <a:pt x="449" y="270"/>
                  </a:lnTo>
                  <a:lnTo>
                    <a:pt x="0" y="1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4D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A7CA4F32-6BBB-4F25-BCB6-F0AADA69C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9188" y="5767388"/>
              <a:ext cx="739775" cy="428625"/>
            </a:xfrm>
            <a:custGeom>
              <a:avLst/>
              <a:gdLst>
                <a:gd name="T0" fmla="*/ 18 w 466"/>
                <a:gd name="T1" fmla="*/ 0 h 270"/>
                <a:gd name="T2" fmla="*/ 466 w 466"/>
                <a:gd name="T3" fmla="*/ 260 h 270"/>
                <a:gd name="T4" fmla="*/ 449 w 466"/>
                <a:gd name="T5" fmla="*/ 270 h 270"/>
                <a:gd name="T6" fmla="*/ 0 w 466"/>
                <a:gd name="T7" fmla="*/ 11 h 270"/>
                <a:gd name="T8" fmla="*/ 18 w 466"/>
                <a:gd name="T9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270">
                  <a:moveTo>
                    <a:pt x="18" y="0"/>
                  </a:moveTo>
                  <a:lnTo>
                    <a:pt x="466" y="260"/>
                  </a:lnTo>
                  <a:lnTo>
                    <a:pt x="449" y="270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4D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84165C01-80A7-450C-9684-7EAADA50E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4313" y="5830888"/>
              <a:ext cx="266700" cy="155575"/>
            </a:xfrm>
            <a:custGeom>
              <a:avLst/>
              <a:gdLst>
                <a:gd name="T0" fmla="*/ 17 w 168"/>
                <a:gd name="T1" fmla="*/ 0 h 98"/>
                <a:gd name="T2" fmla="*/ 168 w 168"/>
                <a:gd name="T3" fmla="*/ 87 h 98"/>
                <a:gd name="T4" fmla="*/ 151 w 168"/>
                <a:gd name="T5" fmla="*/ 98 h 98"/>
                <a:gd name="T6" fmla="*/ 0 w 168"/>
                <a:gd name="T7" fmla="*/ 11 h 98"/>
                <a:gd name="T8" fmla="*/ 17 w 168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98">
                  <a:moveTo>
                    <a:pt x="17" y="0"/>
                  </a:moveTo>
                  <a:lnTo>
                    <a:pt x="168" y="87"/>
                  </a:lnTo>
                  <a:lnTo>
                    <a:pt x="151" y="98"/>
                  </a:lnTo>
                  <a:lnTo>
                    <a:pt x="0" y="1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4D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56C49CB1-7315-40BA-9ECD-CED9AC500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6313" y="6099176"/>
              <a:ext cx="311150" cy="179388"/>
            </a:xfrm>
            <a:custGeom>
              <a:avLst/>
              <a:gdLst>
                <a:gd name="T0" fmla="*/ 3 w 196"/>
                <a:gd name="T1" fmla="*/ 0 h 113"/>
                <a:gd name="T2" fmla="*/ 196 w 196"/>
                <a:gd name="T3" fmla="*/ 112 h 113"/>
                <a:gd name="T4" fmla="*/ 193 w 196"/>
                <a:gd name="T5" fmla="*/ 113 h 113"/>
                <a:gd name="T6" fmla="*/ 0 w 196"/>
                <a:gd name="T7" fmla="*/ 2 h 113"/>
                <a:gd name="T8" fmla="*/ 3 w 196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13">
                  <a:moveTo>
                    <a:pt x="3" y="0"/>
                  </a:moveTo>
                  <a:lnTo>
                    <a:pt x="196" y="112"/>
                  </a:lnTo>
                  <a:lnTo>
                    <a:pt x="193" y="113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E4D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955D448-A5B7-469A-8D6E-4378B5F580BE}"/>
              </a:ext>
            </a:extLst>
          </p:cNvPr>
          <p:cNvGrpSpPr/>
          <p:nvPr/>
        </p:nvGrpSpPr>
        <p:grpSpPr>
          <a:xfrm>
            <a:off x="15047912" y="2199764"/>
            <a:ext cx="1606550" cy="4489450"/>
            <a:chOff x="11268075" y="2254251"/>
            <a:chExt cx="1606550" cy="4489450"/>
          </a:xfrm>
        </p:grpSpPr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2164E67E-792E-4A3F-BCC7-3EAF0EE10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3988" y="2254251"/>
              <a:ext cx="490538" cy="444500"/>
            </a:xfrm>
            <a:custGeom>
              <a:avLst/>
              <a:gdLst>
                <a:gd name="T0" fmla="*/ 178 w 178"/>
                <a:gd name="T1" fmla="*/ 106 h 161"/>
                <a:gd name="T2" fmla="*/ 163 w 178"/>
                <a:gd name="T3" fmla="*/ 108 h 161"/>
                <a:gd name="T4" fmla="*/ 140 w 178"/>
                <a:gd name="T5" fmla="*/ 146 h 161"/>
                <a:gd name="T6" fmla="*/ 147 w 178"/>
                <a:gd name="T7" fmla="*/ 161 h 161"/>
                <a:gd name="T8" fmla="*/ 13 w 178"/>
                <a:gd name="T9" fmla="*/ 85 h 161"/>
                <a:gd name="T10" fmla="*/ 11 w 178"/>
                <a:gd name="T11" fmla="*/ 84 h 161"/>
                <a:gd name="T12" fmla="*/ 0 w 178"/>
                <a:gd name="T13" fmla="*/ 62 h 161"/>
                <a:gd name="T14" fmla="*/ 32 w 178"/>
                <a:gd name="T15" fmla="*/ 6 h 161"/>
                <a:gd name="T16" fmla="*/ 56 w 178"/>
                <a:gd name="T17" fmla="*/ 4 h 161"/>
                <a:gd name="T18" fmla="*/ 56 w 178"/>
                <a:gd name="T19" fmla="*/ 5 h 161"/>
                <a:gd name="T20" fmla="*/ 58 w 178"/>
                <a:gd name="T21" fmla="*/ 6 h 161"/>
                <a:gd name="T22" fmla="*/ 178 w 178"/>
                <a:gd name="T23" fmla="*/ 10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8" h="161">
                  <a:moveTo>
                    <a:pt x="178" y="106"/>
                  </a:moveTo>
                  <a:cubicBezTo>
                    <a:pt x="174" y="104"/>
                    <a:pt x="169" y="105"/>
                    <a:pt x="163" y="108"/>
                  </a:cubicBezTo>
                  <a:cubicBezTo>
                    <a:pt x="150" y="115"/>
                    <a:pt x="140" y="132"/>
                    <a:pt x="140" y="146"/>
                  </a:cubicBezTo>
                  <a:cubicBezTo>
                    <a:pt x="140" y="153"/>
                    <a:pt x="143" y="158"/>
                    <a:pt x="147" y="161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11" y="84"/>
                    <a:pt x="11" y="84"/>
                    <a:pt x="11" y="84"/>
                  </a:cubicBezTo>
                  <a:cubicBezTo>
                    <a:pt x="4" y="81"/>
                    <a:pt x="0" y="73"/>
                    <a:pt x="0" y="62"/>
                  </a:cubicBezTo>
                  <a:cubicBezTo>
                    <a:pt x="0" y="42"/>
                    <a:pt x="15" y="16"/>
                    <a:pt x="32" y="6"/>
                  </a:cubicBezTo>
                  <a:cubicBezTo>
                    <a:pt x="42" y="1"/>
                    <a:pt x="50" y="0"/>
                    <a:pt x="56" y="4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7" y="5"/>
                    <a:pt x="58" y="5"/>
                    <a:pt x="58" y="6"/>
                  </a:cubicBezTo>
                  <a:lnTo>
                    <a:pt x="178" y="106"/>
                  </a:lnTo>
                  <a:close/>
                </a:path>
              </a:pathLst>
            </a:custGeom>
            <a:solidFill>
              <a:srgbClr val="609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0BDA27EA-442B-43E6-A593-62025ECFF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9750" y="2541588"/>
              <a:ext cx="123825" cy="161925"/>
            </a:xfrm>
            <a:custGeom>
              <a:avLst/>
              <a:gdLst>
                <a:gd name="T0" fmla="*/ 45 w 45"/>
                <a:gd name="T1" fmla="*/ 17 h 59"/>
                <a:gd name="T2" fmla="*/ 23 w 45"/>
                <a:gd name="T3" fmla="*/ 55 h 59"/>
                <a:gd name="T4" fmla="*/ 7 w 45"/>
                <a:gd name="T5" fmla="*/ 57 h 59"/>
                <a:gd name="T6" fmla="*/ 7 w 45"/>
                <a:gd name="T7" fmla="*/ 57 h 59"/>
                <a:gd name="T8" fmla="*/ 0 w 45"/>
                <a:gd name="T9" fmla="*/ 42 h 59"/>
                <a:gd name="T10" fmla="*/ 23 w 45"/>
                <a:gd name="T11" fmla="*/ 4 h 59"/>
                <a:gd name="T12" fmla="*/ 38 w 45"/>
                <a:gd name="T13" fmla="*/ 2 h 59"/>
                <a:gd name="T14" fmla="*/ 45 w 45"/>
                <a:gd name="T15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9">
                  <a:moveTo>
                    <a:pt x="45" y="17"/>
                  </a:moveTo>
                  <a:cubicBezTo>
                    <a:pt x="45" y="31"/>
                    <a:pt x="35" y="48"/>
                    <a:pt x="23" y="55"/>
                  </a:cubicBezTo>
                  <a:cubicBezTo>
                    <a:pt x="16" y="59"/>
                    <a:pt x="11" y="59"/>
                    <a:pt x="7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3" y="54"/>
                    <a:pt x="0" y="49"/>
                    <a:pt x="0" y="42"/>
                  </a:cubicBezTo>
                  <a:cubicBezTo>
                    <a:pt x="0" y="28"/>
                    <a:pt x="10" y="11"/>
                    <a:pt x="23" y="4"/>
                  </a:cubicBezTo>
                  <a:cubicBezTo>
                    <a:pt x="29" y="1"/>
                    <a:pt x="34" y="0"/>
                    <a:pt x="38" y="2"/>
                  </a:cubicBezTo>
                  <a:cubicBezTo>
                    <a:pt x="42" y="4"/>
                    <a:pt x="45" y="9"/>
                    <a:pt x="45" y="17"/>
                  </a:cubicBezTo>
                  <a:close/>
                </a:path>
              </a:pathLst>
            </a:custGeom>
            <a:solidFill>
              <a:srgbClr val="165A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E71AF090-1652-44AB-967D-9BA3AFAE0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8963" y="2598738"/>
              <a:ext cx="58738" cy="77788"/>
            </a:xfrm>
            <a:custGeom>
              <a:avLst/>
              <a:gdLst>
                <a:gd name="T0" fmla="*/ 21 w 21"/>
                <a:gd name="T1" fmla="*/ 8 h 28"/>
                <a:gd name="T2" fmla="*/ 11 w 21"/>
                <a:gd name="T3" fmla="*/ 26 h 28"/>
                <a:gd name="T4" fmla="*/ 3 w 21"/>
                <a:gd name="T5" fmla="*/ 26 h 28"/>
                <a:gd name="T6" fmla="*/ 0 w 21"/>
                <a:gd name="T7" fmla="*/ 20 h 28"/>
                <a:gd name="T8" fmla="*/ 11 w 21"/>
                <a:gd name="T9" fmla="*/ 2 h 28"/>
                <a:gd name="T10" fmla="*/ 18 w 21"/>
                <a:gd name="T11" fmla="*/ 1 h 28"/>
                <a:gd name="T12" fmla="*/ 21 w 21"/>
                <a:gd name="T13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8">
                  <a:moveTo>
                    <a:pt x="21" y="8"/>
                  </a:moveTo>
                  <a:cubicBezTo>
                    <a:pt x="21" y="14"/>
                    <a:pt x="17" y="22"/>
                    <a:pt x="11" y="26"/>
                  </a:cubicBezTo>
                  <a:cubicBezTo>
                    <a:pt x="8" y="28"/>
                    <a:pt x="5" y="28"/>
                    <a:pt x="3" y="26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13"/>
                    <a:pt x="5" y="5"/>
                    <a:pt x="11" y="2"/>
                  </a:cubicBezTo>
                  <a:cubicBezTo>
                    <a:pt x="14" y="0"/>
                    <a:pt x="16" y="0"/>
                    <a:pt x="18" y="1"/>
                  </a:cubicBezTo>
                  <a:cubicBezTo>
                    <a:pt x="20" y="2"/>
                    <a:pt x="21" y="4"/>
                    <a:pt x="21" y="8"/>
                  </a:cubicBezTo>
                  <a:close/>
                </a:path>
              </a:pathLst>
            </a:custGeom>
            <a:solidFill>
              <a:srgbClr val="0250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510A2CD4-E86E-4F3F-9AAD-39281F854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4200" y="2662238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0 w 2"/>
                <a:gd name="T5" fmla="*/ 0 h 2"/>
                <a:gd name="T6" fmla="*/ 0 w 2"/>
                <a:gd name="T7" fmla="*/ 2 h 2"/>
                <a:gd name="T8" fmla="*/ 0 w 2"/>
                <a:gd name="T9" fmla="*/ 2 h 2"/>
                <a:gd name="T10" fmla="*/ 2 w 2"/>
                <a:gd name="T11" fmla="*/ 0 h 2"/>
                <a:gd name="T12" fmla="*/ 2 w 2"/>
                <a:gd name="T13" fmla="*/ 0 h 2"/>
                <a:gd name="T14" fmla="*/ 2 w 2"/>
                <a:gd name="T15" fmla="*/ 0 h 2"/>
                <a:gd name="T16" fmla="*/ 0 w 2"/>
                <a:gd name="T17" fmla="*/ 0 h 2"/>
                <a:gd name="T18" fmla="*/ 0 w 2"/>
                <a:gd name="T19" fmla="*/ 2 h 2"/>
                <a:gd name="T20" fmla="*/ 0 w 2"/>
                <a:gd name="T2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4135DA9-4975-4120-BF92-96B261950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8488" y="2671763"/>
              <a:ext cx="0" cy="1588"/>
            </a:xfrm>
            <a:custGeom>
              <a:avLst/>
              <a:gdLst>
                <a:gd name="T0" fmla="*/ 0 h 1"/>
                <a:gd name="T1" fmla="*/ 0 h 1"/>
                <a:gd name="T2" fmla="*/ 0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67F814C4-D2CF-4D6E-BC54-B96F35AC3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8488" y="2671763"/>
              <a:ext cx="0" cy="1588"/>
            </a:xfrm>
            <a:custGeom>
              <a:avLst/>
              <a:gdLst>
                <a:gd name="T0" fmla="*/ 0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D04BDC2E-2527-45AA-9B60-452E404D2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6263" y="2590801"/>
              <a:ext cx="63500" cy="80963"/>
            </a:xfrm>
            <a:custGeom>
              <a:avLst/>
              <a:gdLst>
                <a:gd name="T0" fmla="*/ 23 w 23"/>
                <a:gd name="T1" fmla="*/ 4 h 29"/>
                <a:gd name="T2" fmla="*/ 23 w 23"/>
                <a:gd name="T3" fmla="*/ 4 h 29"/>
                <a:gd name="T4" fmla="*/ 16 w 23"/>
                <a:gd name="T5" fmla="*/ 5 h 29"/>
                <a:gd name="T6" fmla="*/ 5 w 23"/>
                <a:gd name="T7" fmla="*/ 23 h 29"/>
                <a:gd name="T8" fmla="*/ 8 w 23"/>
                <a:gd name="T9" fmla="*/ 29 h 29"/>
                <a:gd name="T10" fmla="*/ 3 w 23"/>
                <a:gd name="T11" fmla="*/ 26 h 29"/>
                <a:gd name="T12" fmla="*/ 3 w 23"/>
                <a:gd name="T13" fmla="*/ 26 h 29"/>
                <a:gd name="T14" fmla="*/ 3 w 23"/>
                <a:gd name="T15" fmla="*/ 26 h 29"/>
                <a:gd name="T16" fmla="*/ 2 w 23"/>
                <a:gd name="T17" fmla="*/ 26 h 29"/>
                <a:gd name="T18" fmla="*/ 2 w 23"/>
                <a:gd name="T19" fmla="*/ 26 h 29"/>
                <a:gd name="T20" fmla="*/ 0 w 23"/>
                <a:gd name="T21" fmla="*/ 19 h 29"/>
                <a:gd name="T22" fmla="*/ 10 w 23"/>
                <a:gd name="T23" fmla="*/ 1 h 29"/>
                <a:gd name="T24" fmla="*/ 17 w 23"/>
                <a:gd name="T25" fmla="*/ 0 h 29"/>
                <a:gd name="T26" fmla="*/ 17 w 23"/>
                <a:gd name="T27" fmla="*/ 0 h 29"/>
                <a:gd name="T28" fmla="*/ 17 w 23"/>
                <a:gd name="T29" fmla="*/ 0 h 29"/>
                <a:gd name="T30" fmla="*/ 23 w 23"/>
                <a:gd name="T31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" h="29">
                  <a:moveTo>
                    <a:pt x="23" y="4"/>
                  </a:moveTo>
                  <a:cubicBezTo>
                    <a:pt x="23" y="4"/>
                    <a:pt x="23" y="4"/>
                    <a:pt x="23" y="4"/>
                  </a:cubicBezTo>
                  <a:cubicBezTo>
                    <a:pt x="21" y="3"/>
                    <a:pt x="19" y="3"/>
                    <a:pt x="16" y="5"/>
                  </a:cubicBezTo>
                  <a:cubicBezTo>
                    <a:pt x="10" y="8"/>
                    <a:pt x="5" y="16"/>
                    <a:pt x="5" y="23"/>
                  </a:cubicBezTo>
                  <a:cubicBezTo>
                    <a:pt x="5" y="26"/>
                    <a:pt x="6" y="28"/>
                    <a:pt x="8" y="29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4"/>
                    <a:pt x="0" y="22"/>
                    <a:pt x="0" y="19"/>
                  </a:cubicBezTo>
                  <a:cubicBezTo>
                    <a:pt x="0" y="13"/>
                    <a:pt x="5" y="5"/>
                    <a:pt x="10" y="1"/>
                  </a:cubicBezTo>
                  <a:cubicBezTo>
                    <a:pt x="13" y="0"/>
                    <a:pt x="15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23" y="4"/>
                  </a:ln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5FC5D766-CDAE-459C-8586-4C8031ED4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36425" y="2617788"/>
              <a:ext cx="26988" cy="39688"/>
            </a:xfrm>
            <a:custGeom>
              <a:avLst/>
              <a:gdLst>
                <a:gd name="T0" fmla="*/ 10 w 10"/>
                <a:gd name="T1" fmla="*/ 4 h 14"/>
                <a:gd name="T2" fmla="*/ 5 w 10"/>
                <a:gd name="T3" fmla="*/ 12 h 14"/>
                <a:gd name="T4" fmla="*/ 0 w 10"/>
                <a:gd name="T5" fmla="*/ 9 h 14"/>
                <a:gd name="T6" fmla="*/ 5 w 10"/>
                <a:gd name="T7" fmla="*/ 1 h 14"/>
                <a:gd name="T8" fmla="*/ 10 w 10"/>
                <a:gd name="T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10" y="4"/>
                  </a:moveTo>
                  <a:cubicBezTo>
                    <a:pt x="10" y="7"/>
                    <a:pt x="7" y="11"/>
                    <a:pt x="5" y="12"/>
                  </a:cubicBezTo>
                  <a:cubicBezTo>
                    <a:pt x="2" y="14"/>
                    <a:pt x="0" y="12"/>
                    <a:pt x="0" y="9"/>
                  </a:cubicBezTo>
                  <a:cubicBezTo>
                    <a:pt x="0" y="7"/>
                    <a:pt x="2" y="3"/>
                    <a:pt x="5" y="1"/>
                  </a:cubicBezTo>
                  <a:cubicBezTo>
                    <a:pt x="7" y="0"/>
                    <a:pt x="10" y="1"/>
                    <a:pt x="10" y="4"/>
                  </a:cubicBezTo>
                  <a:close/>
                </a:path>
              </a:pathLst>
            </a:custGeom>
            <a:solidFill>
              <a:srgbClr val="79B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CBA3DE20-9CD8-4B46-BF60-F59548F92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4763" y="2341563"/>
              <a:ext cx="490538" cy="446088"/>
            </a:xfrm>
            <a:custGeom>
              <a:avLst/>
              <a:gdLst>
                <a:gd name="T0" fmla="*/ 178 w 178"/>
                <a:gd name="T1" fmla="*/ 106 h 161"/>
                <a:gd name="T2" fmla="*/ 162 w 178"/>
                <a:gd name="T3" fmla="*/ 108 h 161"/>
                <a:gd name="T4" fmla="*/ 140 w 178"/>
                <a:gd name="T5" fmla="*/ 146 h 161"/>
                <a:gd name="T6" fmla="*/ 146 w 178"/>
                <a:gd name="T7" fmla="*/ 161 h 161"/>
                <a:gd name="T8" fmla="*/ 12 w 178"/>
                <a:gd name="T9" fmla="*/ 85 h 161"/>
                <a:gd name="T10" fmla="*/ 10 w 178"/>
                <a:gd name="T11" fmla="*/ 84 h 161"/>
                <a:gd name="T12" fmla="*/ 0 w 178"/>
                <a:gd name="T13" fmla="*/ 62 h 161"/>
                <a:gd name="T14" fmla="*/ 32 w 178"/>
                <a:gd name="T15" fmla="*/ 6 h 161"/>
                <a:gd name="T16" fmla="*/ 56 w 178"/>
                <a:gd name="T17" fmla="*/ 4 h 161"/>
                <a:gd name="T18" fmla="*/ 56 w 178"/>
                <a:gd name="T19" fmla="*/ 4 h 161"/>
                <a:gd name="T20" fmla="*/ 58 w 178"/>
                <a:gd name="T21" fmla="*/ 6 h 161"/>
                <a:gd name="T22" fmla="*/ 178 w 178"/>
                <a:gd name="T23" fmla="*/ 10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8" h="161">
                  <a:moveTo>
                    <a:pt x="178" y="106"/>
                  </a:moveTo>
                  <a:cubicBezTo>
                    <a:pt x="174" y="104"/>
                    <a:pt x="168" y="104"/>
                    <a:pt x="162" y="108"/>
                  </a:cubicBezTo>
                  <a:cubicBezTo>
                    <a:pt x="150" y="115"/>
                    <a:pt x="140" y="132"/>
                    <a:pt x="140" y="146"/>
                  </a:cubicBezTo>
                  <a:cubicBezTo>
                    <a:pt x="140" y="153"/>
                    <a:pt x="142" y="158"/>
                    <a:pt x="146" y="161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4" y="81"/>
                    <a:pt x="0" y="73"/>
                    <a:pt x="0" y="62"/>
                  </a:cubicBezTo>
                  <a:cubicBezTo>
                    <a:pt x="0" y="42"/>
                    <a:pt x="14" y="16"/>
                    <a:pt x="32" y="6"/>
                  </a:cubicBezTo>
                  <a:cubicBezTo>
                    <a:pt x="41" y="1"/>
                    <a:pt x="50" y="0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7" y="5"/>
                    <a:pt x="57" y="5"/>
                    <a:pt x="58" y="6"/>
                  </a:cubicBezTo>
                  <a:lnTo>
                    <a:pt x="178" y="106"/>
                  </a:ln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D78CAD67-D409-4833-89CF-D73DA04D8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0525" y="2628901"/>
              <a:ext cx="122238" cy="163513"/>
            </a:xfrm>
            <a:custGeom>
              <a:avLst/>
              <a:gdLst>
                <a:gd name="T0" fmla="*/ 44 w 44"/>
                <a:gd name="T1" fmla="*/ 17 h 59"/>
                <a:gd name="T2" fmla="*/ 22 w 44"/>
                <a:gd name="T3" fmla="*/ 55 h 59"/>
                <a:gd name="T4" fmla="*/ 6 w 44"/>
                <a:gd name="T5" fmla="*/ 57 h 59"/>
                <a:gd name="T6" fmla="*/ 6 w 44"/>
                <a:gd name="T7" fmla="*/ 57 h 59"/>
                <a:gd name="T8" fmla="*/ 0 w 44"/>
                <a:gd name="T9" fmla="*/ 42 h 59"/>
                <a:gd name="T10" fmla="*/ 22 w 44"/>
                <a:gd name="T11" fmla="*/ 4 h 59"/>
                <a:gd name="T12" fmla="*/ 38 w 44"/>
                <a:gd name="T13" fmla="*/ 2 h 59"/>
                <a:gd name="T14" fmla="*/ 44 w 44"/>
                <a:gd name="T15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9">
                  <a:moveTo>
                    <a:pt x="44" y="17"/>
                  </a:moveTo>
                  <a:cubicBezTo>
                    <a:pt x="44" y="31"/>
                    <a:pt x="35" y="48"/>
                    <a:pt x="22" y="55"/>
                  </a:cubicBezTo>
                  <a:cubicBezTo>
                    <a:pt x="16" y="59"/>
                    <a:pt x="10" y="59"/>
                    <a:pt x="6" y="57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2" y="54"/>
                    <a:pt x="0" y="49"/>
                    <a:pt x="0" y="42"/>
                  </a:cubicBezTo>
                  <a:cubicBezTo>
                    <a:pt x="0" y="28"/>
                    <a:pt x="10" y="11"/>
                    <a:pt x="22" y="4"/>
                  </a:cubicBezTo>
                  <a:cubicBezTo>
                    <a:pt x="28" y="0"/>
                    <a:pt x="34" y="0"/>
                    <a:pt x="38" y="2"/>
                  </a:cubicBezTo>
                  <a:cubicBezTo>
                    <a:pt x="42" y="4"/>
                    <a:pt x="44" y="9"/>
                    <a:pt x="44" y="17"/>
                  </a:cubicBezTo>
                  <a:close/>
                </a:path>
              </a:pathLst>
            </a:custGeom>
            <a:solidFill>
              <a:srgbClr val="165A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3E2F5BC2-6753-4E6C-9C2D-DD3A4C1F6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69738" y="2687638"/>
              <a:ext cx="58738" cy="77788"/>
            </a:xfrm>
            <a:custGeom>
              <a:avLst/>
              <a:gdLst>
                <a:gd name="T0" fmla="*/ 21 w 21"/>
                <a:gd name="T1" fmla="*/ 8 h 28"/>
                <a:gd name="T2" fmla="*/ 10 w 21"/>
                <a:gd name="T3" fmla="*/ 26 h 28"/>
                <a:gd name="T4" fmla="*/ 2 w 21"/>
                <a:gd name="T5" fmla="*/ 26 h 28"/>
                <a:gd name="T6" fmla="*/ 0 w 21"/>
                <a:gd name="T7" fmla="*/ 20 h 28"/>
                <a:gd name="T8" fmla="*/ 10 w 21"/>
                <a:gd name="T9" fmla="*/ 2 h 28"/>
                <a:gd name="T10" fmla="*/ 18 w 21"/>
                <a:gd name="T11" fmla="*/ 1 h 28"/>
                <a:gd name="T12" fmla="*/ 21 w 21"/>
                <a:gd name="T13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8">
                  <a:moveTo>
                    <a:pt x="21" y="8"/>
                  </a:moveTo>
                  <a:cubicBezTo>
                    <a:pt x="21" y="14"/>
                    <a:pt x="16" y="22"/>
                    <a:pt x="10" y="26"/>
                  </a:cubicBezTo>
                  <a:cubicBezTo>
                    <a:pt x="7" y="28"/>
                    <a:pt x="4" y="28"/>
                    <a:pt x="2" y="26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13"/>
                    <a:pt x="5" y="5"/>
                    <a:pt x="10" y="2"/>
                  </a:cubicBezTo>
                  <a:cubicBezTo>
                    <a:pt x="13" y="0"/>
                    <a:pt x="16" y="0"/>
                    <a:pt x="18" y="1"/>
                  </a:cubicBezTo>
                  <a:cubicBezTo>
                    <a:pt x="20" y="2"/>
                    <a:pt x="21" y="4"/>
                    <a:pt x="21" y="8"/>
                  </a:cubicBezTo>
                  <a:close/>
                </a:path>
              </a:pathLst>
            </a:custGeom>
            <a:solidFill>
              <a:srgbClr val="0250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C3C712F5-6A49-466D-A760-EA6B4D656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64975" y="2751138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2 h 2"/>
                <a:gd name="T4" fmla="*/ 2 h 2"/>
                <a:gd name="T5" fmla="*/ 0 h 2"/>
                <a:gd name="T6" fmla="*/ 0 h 2"/>
                <a:gd name="T7" fmla="*/ 0 h 2"/>
                <a:gd name="T8" fmla="*/ 0 h 2"/>
                <a:gd name="T9" fmla="*/ 2 h 2"/>
                <a:gd name="T10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478FF1A-F388-4B9C-B9DD-17E49BC40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6088" y="2759076"/>
              <a:ext cx="3175" cy="1588"/>
            </a:xfrm>
            <a:prstGeom prst="rect">
              <a:avLst/>
            </a:pr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E8240295-7997-41D8-AAF7-EF8A22C70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6088" y="2759076"/>
              <a:ext cx="3175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7ACD637D-EAC4-416C-8798-69EA1AEAB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7038" y="2676526"/>
              <a:ext cx="63500" cy="82550"/>
            </a:xfrm>
            <a:custGeom>
              <a:avLst/>
              <a:gdLst>
                <a:gd name="T0" fmla="*/ 23 w 23"/>
                <a:gd name="T1" fmla="*/ 5 h 30"/>
                <a:gd name="T2" fmla="*/ 23 w 23"/>
                <a:gd name="T3" fmla="*/ 5 h 30"/>
                <a:gd name="T4" fmla="*/ 15 w 23"/>
                <a:gd name="T5" fmla="*/ 6 h 30"/>
                <a:gd name="T6" fmla="*/ 5 w 23"/>
                <a:gd name="T7" fmla="*/ 24 h 30"/>
                <a:gd name="T8" fmla="*/ 7 w 23"/>
                <a:gd name="T9" fmla="*/ 30 h 30"/>
                <a:gd name="T10" fmla="*/ 3 w 23"/>
                <a:gd name="T11" fmla="*/ 27 h 30"/>
                <a:gd name="T12" fmla="*/ 3 w 23"/>
                <a:gd name="T13" fmla="*/ 27 h 30"/>
                <a:gd name="T14" fmla="*/ 3 w 23"/>
                <a:gd name="T15" fmla="*/ 27 h 30"/>
                <a:gd name="T16" fmla="*/ 2 w 23"/>
                <a:gd name="T17" fmla="*/ 27 h 30"/>
                <a:gd name="T18" fmla="*/ 2 w 23"/>
                <a:gd name="T19" fmla="*/ 27 h 30"/>
                <a:gd name="T20" fmla="*/ 0 w 23"/>
                <a:gd name="T21" fmla="*/ 20 h 30"/>
                <a:gd name="T22" fmla="*/ 10 w 23"/>
                <a:gd name="T23" fmla="*/ 2 h 30"/>
                <a:gd name="T24" fmla="*/ 17 w 23"/>
                <a:gd name="T25" fmla="*/ 1 h 30"/>
                <a:gd name="T26" fmla="*/ 17 w 23"/>
                <a:gd name="T27" fmla="*/ 1 h 30"/>
                <a:gd name="T28" fmla="*/ 17 w 23"/>
                <a:gd name="T29" fmla="*/ 1 h 30"/>
                <a:gd name="T30" fmla="*/ 23 w 23"/>
                <a:gd name="T31" fmla="*/ 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" h="30">
                  <a:moveTo>
                    <a:pt x="23" y="5"/>
                  </a:moveTo>
                  <a:cubicBezTo>
                    <a:pt x="23" y="5"/>
                    <a:pt x="23" y="5"/>
                    <a:pt x="23" y="5"/>
                  </a:cubicBezTo>
                  <a:cubicBezTo>
                    <a:pt x="21" y="4"/>
                    <a:pt x="18" y="4"/>
                    <a:pt x="15" y="6"/>
                  </a:cubicBezTo>
                  <a:cubicBezTo>
                    <a:pt x="10" y="9"/>
                    <a:pt x="5" y="17"/>
                    <a:pt x="5" y="24"/>
                  </a:cubicBezTo>
                  <a:cubicBezTo>
                    <a:pt x="5" y="27"/>
                    <a:pt x="6" y="29"/>
                    <a:pt x="7" y="30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4"/>
                    <a:pt x="4" y="6"/>
                    <a:pt x="10" y="2"/>
                  </a:cubicBezTo>
                  <a:cubicBezTo>
                    <a:pt x="12" y="1"/>
                    <a:pt x="15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lnTo>
                    <a:pt x="23" y="5"/>
                  </a:ln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3D46A35D-1218-4891-A756-B76FFADA4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87200" y="2706688"/>
              <a:ext cx="25400" cy="38100"/>
            </a:xfrm>
            <a:custGeom>
              <a:avLst/>
              <a:gdLst>
                <a:gd name="T0" fmla="*/ 9 w 9"/>
                <a:gd name="T1" fmla="*/ 4 h 14"/>
                <a:gd name="T2" fmla="*/ 4 w 9"/>
                <a:gd name="T3" fmla="*/ 12 h 14"/>
                <a:gd name="T4" fmla="*/ 0 w 9"/>
                <a:gd name="T5" fmla="*/ 9 h 14"/>
                <a:gd name="T6" fmla="*/ 4 w 9"/>
                <a:gd name="T7" fmla="*/ 1 h 14"/>
                <a:gd name="T8" fmla="*/ 9 w 9"/>
                <a:gd name="T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4">
                  <a:moveTo>
                    <a:pt x="9" y="4"/>
                  </a:moveTo>
                  <a:cubicBezTo>
                    <a:pt x="9" y="7"/>
                    <a:pt x="7" y="11"/>
                    <a:pt x="4" y="12"/>
                  </a:cubicBezTo>
                  <a:cubicBezTo>
                    <a:pt x="2" y="14"/>
                    <a:pt x="0" y="12"/>
                    <a:pt x="0" y="9"/>
                  </a:cubicBezTo>
                  <a:cubicBezTo>
                    <a:pt x="0" y="6"/>
                    <a:pt x="2" y="3"/>
                    <a:pt x="4" y="1"/>
                  </a:cubicBezTo>
                  <a:cubicBezTo>
                    <a:pt x="7" y="0"/>
                    <a:pt x="9" y="1"/>
                    <a:pt x="9" y="4"/>
                  </a:cubicBezTo>
                  <a:close/>
                </a:path>
              </a:pathLst>
            </a:custGeom>
            <a:solidFill>
              <a:srgbClr val="79B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2F4697C2-B025-4130-B394-8506560CA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9413" y="2427288"/>
              <a:ext cx="485775" cy="219075"/>
            </a:xfrm>
            <a:custGeom>
              <a:avLst/>
              <a:gdLst>
                <a:gd name="T0" fmla="*/ 176 w 176"/>
                <a:gd name="T1" fmla="*/ 43 h 79"/>
                <a:gd name="T2" fmla="*/ 125 w 176"/>
                <a:gd name="T3" fmla="*/ 43 h 79"/>
                <a:gd name="T4" fmla="*/ 107 w 176"/>
                <a:gd name="T5" fmla="*/ 65 h 79"/>
                <a:gd name="T6" fmla="*/ 98 w 176"/>
                <a:gd name="T7" fmla="*/ 70 h 79"/>
                <a:gd name="T8" fmla="*/ 68 w 176"/>
                <a:gd name="T9" fmla="*/ 79 h 79"/>
                <a:gd name="T10" fmla="*/ 66 w 176"/>
                <a:gd name="T11" fmla="*/ 73 h 79"/>
                <a:gd name="T12" fmla="*/ 87 w 176"/>
                <a:gd name="T13" fmla="*/ 55 h 79"/>
                <a:gd name="T14" fmla="*/ 21 w 176"/>
                <a:gd name="T15" fmla="*/ 64 h 79"/>
                <a:gd name="T16" fmla="*/ 18 w 176"/>
                <a:gd name="T17" fmla="*/ 58 h 79"/>
                <a:gd name="T18" fmla="*/ 54 w 176"/>
                <a:gd name="T19" fmla="*/ 44 h 79"/>
                <a:gd name="T20" fmla="*/ 5 w 176"/>
                <a:gd name="T21" fmla="*/ 41 h 79"/>
                <a:gd name="T22" fmla="*/ 2 w 176"/>
                <a:gd name="T23" fmla="*/ 35 h 79"/>
                <a:gd name="T24" fmla="*/ 46 w 176"/>
                <a:gd name="T25" fmla="*/ 29 h 79"/>
                <a:gd name="T26" fmla="*/ 11 w 176"/>
                <a:gd name="T27" fmla="*/ 19 h 79"/>
                <a:gd name="T28" fmla="*/ 11 w 176"/>
                <a:gd name="T29" fmla="*/ 14 h 79"/>
                <a:gd name="T30" fmla="*/ 57 w 176"/>
                <a:gd name="T31" fmla="*/ 15 h 79"/>
                <a:gd name="T32" fmla="*/ 26 w 176"/>
                <a:gd name="T33" fmla="*/ 4 h 79"/>
                <a:gd name="T34" fmla="*/ 26 w 176"/>
                <a:gd name="T35" fmla="*/ 0 h 79"/>
                <a:gd name="T36" fmla="*/ 33 w 176"/>
                <a:gd name="T37" fmla="*/ 1 h 79"/>
                <a:gd name="T38" fmla="*/ 172 w 176"/>
                <a:gd name="T39" fmla="*/ 4 h 79"/>
                <a:gd name="T40" fmla="*/ 176 w 176"/>
                <a:gd name="T41" fmla="*/ 4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79">
                  <a:moveTo>
                    <a:pt x="176" y="43"/>
                  </a:moveTo>
                  <a:cubicBezTo>
                    <a:pt x="125" y="43"/>
                    <a:pt x="125" y="43"/>
                    <a:pt x="125" y="43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05" y="68"/>
                    <a:pt x="102" y="69"/>
                    <a:pt x="98" y="70"/>
                  </a:cubicBezTo>
                  <a:cubicBezTo>
                    <a:pt x="89" y="71"/>
                    <a:pt x="79" y="75"/>
                    <a:pt x="68" y="79"/>
                  </a:cubicBezTo>
                  <a:cubicBezTo>
                    <a:pt x="65" y="78"/>
                    <a:pt x="65" y="76"/>
                    <a:pt x="66" y="73"/>
                  </a:cubicBezTo>
                  <a:cubicBezTo>
                    <a:pt x="74" y="69"/>
                    <a:pt x="81" y="62"/>
                    <a:pt x="87" y="55"/>
                  </a:cubicBezTo>
                  <a:cubicBezTo>
                    <a:pt x="62" y="60"/>
                    <a:pt x="39" y="64"/>
                    <a:pt x="21" y="64"/>
                  </a:cubicBezTo>
                  <a:cubicBezTo>
                    <a:pt x="18" y="62"/>
                    <a:pt x="17" y="60"/>
                    <a:pt x="18" y="58"/>
                  </a:cubicBezTo>
                  <a:cubicBezTo>
                    <a:pt x="33" y="55"/>
                    <a:pt x="46" y="51"/>
                    <a:pt x="54" y="44"/>
                  </a:cubicBezTo>
                  <a:cubicBezTo>
                    <a:pt x="39" y="45"/>
                    <a:pt x="22" y="44"/>
                    <a:pt x="5" y="41"/>
                  </a:cubicBezTo>
                  <a:cubicBezTo>
                    <a:pt x="0" y="39"/>
                    <a:pt x="0" y="37"/>
                    <a:pt x="2" y="35"/>
                  </a:cubicBezTo>
                  <a:cubicBezTo>
                    <a:pt x="20" y="36"/>
                    <a:pt x="35" y="34"/>
                    <a:pt x="46" y="29"/>
                  </a:cubicBezTo>
                  <a:cubicBezTo>
                    <a:pt x="34" y="28"/>
                    <a:pt x="22" y="25"/>
                    <a:pt x="11" y="19"/>
                  </a:cubicBezTo>
                  <a:cubicBezTo>
                    <a:pt x="8" y="17"/>
                    <a:pt x="8" y="16"/>
                    <a:pt x="11" y="14"/>
                  </a:cubicBezTo>
                  <a:cubicBezTo>
                    <a:pt x="28" y="17"/>
                    <a:pt x="44" y="18"/>
                    <a:pt x="57" y="15"/>
                  </a:cubicBezTo>
                  <a:cubicBezTo>
                    <a:pt x="45" y="12"/>
                    <a:pt x="35" y="9"/>
                    <a:pt x="26" y="4"/>
                  </a:cubicBezTo>
                  <a:cubicBezTo>
                    <a:pt x="25" y="3"/>
                    <a:pt x="25" y="1"/>
                    <a:pt x="26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51" y="5"/>
                    <a:pt x="121" y="3"/>
                    <a:pt x="172" y="4"/>
                  </a:cubicBezTo>
                  <a:lnTo>
                    <a:pt x="176" y="43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8599932-9FED-4211-80ED-0445C7000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0713" y="2565401"/>
              <a:ext cx="31750" cy="17463"/>
            </a:xfrm>
            <a:custGeom>
              <a:avLst/>
              <a:gdLst>
                <a:gd name="T0" fmla="*/ 0 w 12"/>
                <a:gd name="T1" fmla="*/ 5 h 6"/>
                <a:gd name="T2" fmla="*/ 2 w 12"/>
                <a:gd name="T3" fmla="*/ 4 h 6"/>
                <a:gd name="T4" fmla="*/ 6 w 12"/>
                <a:gd name="T5" fmla="*/ 3 h 6"/>
                <a:gd name="T6" fmla="*/ 10 w 12"/>
                <a:gd name="T7" fmla="*/ 1 h 6"/>
                <a:gd name="T8" fmla="*/ 12 w 12"/>
                <a:gd name="T9" fmla="*/ 0 h 6"/>
                <a:gd name="T10" fmla="*/ 11 w 12"/>
                <a:gd name="T11" fmla="*/ 2 h 6"/>
                <a:gd name="T12" fmla="*/ 7 w 12"/>
                <a:gd name="T13" fmla="*/ 5 h 6"/>
                <a:gd name="T14" fmla="*/ 2 w 12"/>
                <a:gd name="T15" fmla="*/ 6 h 6"/>
                <a:gd name="T16" fmla="*/ 0 w 12"/>
                <a:gd name="T1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0" y="5"/>
                  </a:moveTo>
                  <a:cubicBezTo>
                    <a:pt x="0" y="5"/>
                    <a:pt x="1" y="5"/>
                    <a:pt x="2" y="4"/>
                  </a:cubicBezTo>
                  <a:cubicBezTo>
                    <a:pt x="3" y="4"/>
                    <a:pt x="5" y="4"/>
                    <a:pt x="6" y="3"/>
                  </a:cubicBezTo>
                  <a:cubicBezTo>
                    <a:pt x="8" y="2"/>
                    <a:pt x="9" y="2"/>
                    <a:pt x="10" y="1"/>
                  </a:cubicBezTo>
                  <a:cubicBezTo>
                    <a:pt x="11" y="1"/>
                    <a:pt x="12" y="0"/>
                    <a:pt x="12" y="0"/>
                  </a:cubicBezTo>
                  <a:cubicBezTo>
                    <a:pt x="12" y="0"/>
                    <a:pt x="12" y="1"/>
                    <a:pt x="11" y="2"/>
                  </a:cubicBezTo>
                  <a:cubicBezTo>
                    <a:pt x="10" y="3"/>
                    <a:pt x="9" y="5"/>
                    <a:pt x="7" y="5"/>
                  </a:cubicBezTo>
                  <a:cubicBezTo>
                    <a:pt x="5" y="6"/>
                    <a:pt x="4" y="6"/>
                    <a:pt x="2" y="6"/>
                  </a:cubicBezTo>
                  <a:cubicBezTo>
                    <a:pt x="1" y="6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0A67D36-DA7A-4C78-AD4A-343F3CF83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6575" y="2554288"/>
              <a:ext cx="30163" cy="22225"/>
            </a:xfrm>
            <a:custGeom>
              <a:avLst/>
              <a:gdLst>
                <a:gd name="T0" fmla="*/ 7 w 11"/>
                <a:gd name="T1" fmla="*/ 8 h 8"/>
                <a:gd name="T2" fmla="*/ 4 w 11"/>
                <a:gd name="T3" fmla="*/ 8 h 8"/>
                <a:gd name="T4" fmla="*/ 1 w 11"/>
                <a:gd name="T5" fmla="*/ 6 h 8"/>
                <a:gd name="T6" fmla="*/ 2 w 11"/>
                <a:gd name="T7" fmla="*/ 3 h 8"/>
                <a:gd name="T8" fmla="*/ 4 w 11"/>
                <a:gd name="T9" fmla="*/ 0 h 8"/>
                <a:gd name="T10" fmla="*/ 7 w 11"/>
                <a:gd name="T11" fmla="*/ 0 h 8"/>
                <a:gd name="T12" fmla="*/ 10 w 11"/>
                <a:gd name="T13" fmla="*/ 2 h 8"/>
                <a:gd name="T14" fmla="*/ 9 w 11"/>
                <a:gd name="T15" fmla="*/ 5 h 8"/>
                <a:gd name="T16" fmla="*/ 7 w 11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8">
                  <a:moveTo>
                    <a:pt x="7" y="8"/>
                  </a:moveTo>
                  <a:cubicBezTo>
                    <a:pt x="7" y="8"/>
                    <a:pt x="5" y="8"/>
                    <a:pt x="4" y="8"/>
                  </a:cubicBezTo>
                  <a:cubicBezTo>
                    <a:pt x="2" y="8"/>
                    <a:pt x="1" y="7"/>
                    <a:pt x="1" y="6"/>
                  </a:cubicBezTo>
                  <a:cubicBezTo>
                    <a:pt x="0" y="5"/>
                    <a:pt x="1" y="4"/>
                    <a:pt x="2" y="3"/>
                  </a:cubicBezTo>
                  <a:cubicBezTo>
                    <a:pt x="2" y="1"/>
                    <a:pt x="4" y="0"/>
                    <a:pt x="4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1"/>
                    <a:pt x="10" y="2"/>
                  </a:cubicBezTo>
                  <a:cubicBezTo>
                    <a:pt x="11" y="3"/>
                    <a:pt x="10" y="4"/>
                    <a:pt x="9" y="5"/>
                  </a:cubicBezTo>
                  <a:cubicBezTo>
                    <a:pt x="8" y="7"/>
                    <a:pt x="7" y="8"/>
                    <a:pt x="7" y="8"/>
                  </a:cubicBez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09ADF2E6-9237-4146-A9D6-1C9F2D159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0700" y="2516188"/>
              <a:ext cx="26988" cy="19050"/>
            </a:xfrm>
            <a:custGeom>
              <a:avLst/>
              <a:gdLst>
                <a:gd name="T0" fmla="*/ 6 w 10"/>
                <a:gd name="T1" fmla="*/ 7 h 7"/>
                <a:gd name="T2" fmla="*/ 3 w 10"/>
                <a:gd name="T3" fmla="*/ 6 h 7"/>
                <a:gd name="T4" fmla="*/ 0 w 10"/>
                <a:gd name="T5" fmla="*/ 5 h 7"/>
                <a:gd name="T6" fmla="*/ 2 w 10"/>
                <a:gd name="T7" fmla="*/ 2 h 7"/>
                <a:gd name="T8" fmla="*/ 4 w 10"/>
                <a:gd name="T9" fmla="*/ 0 h 7"/>
                <a:gd name="T10" fmla="*/ 7 w 10"/>
                <a:gd name="T11" fmla="*/ 0 h 7"/>
                <a:gd name="T12" fmla="*/ 10 w 10"/>
                <a:gd name="T13" fmla="*/ 2 h 7"/>
                <a:gd name="T14" fmla="*/ 9 w 10"/>
                <a:gd name="T15" fmla="*/ 5 h 7"/>
                <a:gd name="T16" fmla="*/ 6 w 10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7">
                  <a:moveTo>
                    <a:pt x="6" y="7"/>
                  </a:moveTo>
                  <a:cubicBezTo>
                    <a:pt x="6" y="7"/>
                    <a:pt x="4" y="7"/>
                    <a:pt x="3" y="6"/>
                  </a:cubicBezTo>
                  <a:cubicBezTo>
                    <a:pt x="2" y="6"/>
                    <a:pt x="1" y="6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4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1"/>
                    <a:pt x="10" y="1"/>
                    <a:pt x="10" y="2"/>
                  </a:cubicBezTo>
                  <a:cubicBezTo>
                    <a:pt x="10" y="3"/>
                    <a:pt x="10" y="4"/>
                    <a:pt x="9" y="5"/>
                  </a:cubicBezTo>
                  <a:cubicBezTo>
                    <a:pt x="8" y="6"/>
                    <a:pt x="6" y="7"/>
                    <a:pt x="6" y="7"/>
                  </a:cubicBez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6E14EB6D-72A7-4AE3-A2D6-F657A8F30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8638" y="2479676"/>
              <a:ext cx="28575" cy="20638"/>
            </a:xfrm>
            <a:custGeom>
              <a:avLst/>
              <a:gdLst>
                <a:gd name="T0" fmla="*/ 4 w 10"/>
                <a:gd name="T1" fmla="*/ 6 h 7"/>
                <a:gd name="T2" fmla="*/ 2 w 10"/>
                <a:gd name="T3" fmla="*/ 4 h 7"/>
                <a:gd name="T4" fmla="*/ 1 w 10"/>
                <a:gd name="T5" fmla="*/ 1 h 7"/>
                <a:gd name="T6" fmla="*/ 4 w 10"/>
                <a:gd name="T7" fmla="*/ 0 h 7"/>
                <a:gd name="T8" fmla="*/ 7 w 10"/>
                <a:gd name="T9" fmla="*/ 1 h 7"/>
                <a:gd name="T10" fmla="*/ 9 w 10"/>
                <a:gd name="T11" fmla="*/ 3 h 7"/>
                <a:gd name="T12" fmla="*/ 9 w 10"/>
                <a:gd name="T13" fmla="*/ 6 h 7"/>
                <a:gd name="T14" fmla="*/ 7 w 10"/>
                <a:gd name="T15" fmla="*/ 7 h 7"/>
                <a:gd name="T16" fmla="*/ 4 w 10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7">
                  <a:moveTo>
                    <a:pt x="4" y="6"/>
                  </a:moveTo>
                  <a:cubicBezTo>
                    <a:pt x="4" y="6"/>
                    <a:pt x="2" y="5"/>
                    <a:pt x="2" y="4"/>
                  </a:cubicBezTo>
                  <a:cubicBezTo>
                    <a:pt x="1" y="2"/>
                    <a:pt x="0" y="1"/>
                    <a:pt x="1" y="1"/>
                  </a:cubicBezTo>
                  <a:cubicBezTo>
                    <a:pt x="1" y="0"/>
                    <a:pt x="2" y="0"/>
                    <a:pt x="4" y="0"/>
                  </a:cubicBezTo>
                  <a:cubicBezTo>
                    <a:pt x="5" y="0"/>
                    <a:pt x="7" y="1"/>
                    <a:pt x="7" y="1"/>
                  </a:cubicBezTo>
                  <a:cubicBezTo>
                    <a:pt x="7" y="1"/>
                    <a:pt x="8" y="2"/>
                    <a:pt x="9" y="3"/>
                  </a:cubicBezTo>
                  <a:cubicBezTo>
                    <a:pt x="9" y="4"/>
                    <a:pt x="10" y="5"/>
                    <a:pt x="9" y="6"/>
                  </a:cubicBezTo>
                  <a:cubicBezTo>
                    <a:pt x="9" y="7"/>
                    <a:pt x="8" y="7"/>
                    <a:pt x="7" y="7"/>
                  </a:cubicBezTo>
                  <a:cubicBezTo>
                    <a:pt x="5" y="6"/>
                    <a:pt x="4" y="6"/>
                    <a:pt x="4" y="6"/>
                  </a:cubicBez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5CC178B5-663F-4212-9668-A8094E0E9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1813" y="2449513"/>
              <a:ext cx="30163" cy="14288"/>
            </a:xfrm>
            <a:custGeom>
              <a:avLst/>
              <a:gdLst>
                <a:gd name="T0" fmla="*/ 6 w 11"/>
                <a:gd name="T1" fmla="*/ 5 h 5"/>
                <a:gd name="T2" fmla="*/ 3 w 11"/>
                <a:gd name="T3" fmla="*/ 5 h 5"/>
                <a:gd name="T4" fmla="*/ 1 w 11"/>
                <a:gd name="T5" fmla="*/ 4 h 5"/>
                <a:gd name="T6" fmla="*/ 2 w 11"/>
                <a:gd name="T7" fmla="*/ 2 h 5"/>
                <a:gd name="T8" fmla="*/ 5 w 11"/>
                <a:gd name="T9" fmla="*/ 1 h 5"/>
                <a:gd name="T10" fmla="*/ 8 w 11"/>
                <a:gd name="T11" fmla="*/ 1 h 5"/>
                <a:gd name="T12" fmla="*/ 11 w 11"/>
                <a:gd name="T13" fmla="*/ 2 h 5"/>
                <a:gd name="T14" fmla="*/ 9 w 11"/>
                <a:gd name="T15" fmla="*/ 3 h 5"/>
                <a:gd name="T16" fmla="*/ 6 w 11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">
                  <a:moveTo>
                    <a:pt x="6" y="5"/>
                  </a:moveTo>
                  <a:cubicBezTo>
                    <a:pt x="6" y="5"/>
                    <a:pt x="4" y="5"/>
                    <a:pt x="3" y="5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0" y="3"/>
                    <a:pt x="1" y="2"/>
                    <a:pt x="2" y="2"/>
                  </a:cubicBezTo>
                  <a:cubicBezTo>
                    <a:pt x="3" y="1"/>
                    <a:pt x="5" y="1"/>
                    <a:pt x="5" y="1"/>
                  </a:cubicBezTo>
                  <a:cubicBezTo>
                    <a:pt x="5" y="1"/>
                    <a:pt x="7" y="0"/>
                    <a:pt x="8" y="1"/>
                  </a:cubicBezTo>
                  <a:cubicBezTo>
                    <a:pt x="9" y="1"/>
                    <a:pt x="10" y="1"/>
                    <a:pt x="11" y="2"/>
                  </a:cubicBezTo>
                  <a:cubicBezTo>
                    <a:pt x="11" y="2"/>
                    <a:pt x="10" y="3"/>
                    <a:pt x="9" y="3"/>
                  </a:cubicBezTo>
                  <a:cubicBezTo>
                    <a:pt x="8" y="4"/>
                    <a:pt x="6" y="5"/>
                    <a:pt x="6" y="5"/>
                  </a:cubicBez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F22CB649-8093-478D-B78C-8F0339D0A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4925" y="2511426"/>
              <a:ext cx="352425" cy="438150"/>
            </a:xfrm>
            <a:custGeom>
              <a:avLst/>
              <a:gdLst>
                <a:gd name="T0" fmla="*/ 32 w 128"/>
                <a:gd name="T1" fmla="*/ 159 h 159"/>
                <a:gd name="T2" fmla="*/ 57 w 128"/>
                <a:gd name="T3" fmla="*/ 115 h 159"/>
                <a:gd name="T4" fmla="*/ 86 w 128"/>
                <a:gd name="T5" fmla="*/ 110 h 159"/>
                <a:gd name="T6" fmla="*/ 94 w 128"/>
                <a:gd name="T7" fmla="*/ 105 h 159"/>
                <a:gd name="T8" fmla="*/ 117 w 128"/>
                <a:gd name="T9" fmla="*/ 84 h 159"/>
                <a:gd name="T10" fmla="*/ 113 w 128"/>
                <a:gd name="T11" fmla="*/ 79 h 159"/>
                <a:gd name="T12" fmla="*/ 87 w 128"/>
                <a:gd name="T13" fmla="*/ 88 h 159"/>
                <a:gd name="T14" fmla="*/ 128 w 128"/>
                <a:gd name="T15" fmla="*/ 35 h 159"/>
                <a:gd name="T16" fmla="*/ 125 w 128"/>
                <a:gd name="T17" fmla="*/ 30 h 159"/>
                <a:gd name="T18" fmla="*/ 94 w 128"/>
                <a:gd name="T19" fmla="*/ 54 h 159"/>
                <a:gd name="T20" fmla="*/ 116 w 128"/>
                <a:gd name="T21" fmla="*/ 10 h 159"/>
                <a:gd name="T22" fmla="*/ 113 w 128"/>
                <a:gd name="T23" fmla="*/ 5 h 159"/>
                <a:gd name="T24" fmla="*/ 85 w 128"/>
                <a:gd name="T25" fmla="*/ 40 h 159"/>
                <a:gd name="T26" fmla="*/ 94 w 128"/>
                <a:gd name="T27" fmla="*/ 4 h 159"/>
                <a:gd name="T28" fmla="*/ 90 w 128"/>
                <a:gd name="T29" fmla="*/ 2 h 159"/>
                <a:gd name="T30" fmla="*/ 67 w 128"/>
                <a:gd name="T31" fmla="*/ 42 h 159"/>
                <a:gd name="T32" fmla="*/ 74 w 128"/>
                <a:gd name="T33" fmla="*/ 10 h 159"/>
                <a:gd name="T34" fmla="*/ 70 w 128"/>
                <a:gd name="T35" fmla="*/ 8 h 159"/>
                <a:gd name="T36" fmla="*/ 67 w 128"/>
                <a:gd name="T37" fmla="*/ 15 h 159"/>
                <a:gd name="T38" fmla="*/ 0 w 128"/>
                <a:gd name="T39" fmla="*/ 136 h 159"/>
                <a:gd name="T40" fmla="*/ 32 w 128"/>
                <a:gd name="T41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159">
                  <a:moveTo>
                    <a:pt x="32" y="159"/>
                  </a:moveTo>
                  <a:cubicBezTo>
                    <a:pt x="57" y="115"/>
                    <a:pt x="57" y="115"/>
                    <a:pt x="57" y="115"/>
                  </a:cubicBezTo>
                  <a:cubicBezTo>
                    <a:pt x="86" y="110"/>
                    <a:pt x="86" y="110"/>
                    <a:pt x="86" y="110"/>
                  </a:cubicBezTo>
                  <a:cubicBezTo>
                    <a:pt x="89" y="110"/>
                    <a:pt x="92" y="108"/>
                    <a:pt x="94" y="105"/>
                  </a:cubicBezTo>
                  <a:cubicBezTo>
                    <a:pt x="100" y="98"/>
                    <a:pt x="108" y="91"/>
                    <a:pt x="117" y="84"/>
                  </a:cubicBezTo>
                  <a:cubicBezTo>
                    <a:pt x="118" y="80"/>
                    <a:pt x="116" y="79"/>
                    <a:pt x="113" y="79"/>
                  </a:cubicBezTo>
                  <a:cubicBezTo>
                    <a:pt x="105" y="84"/>
                    <a:pt x="96" y="87"/>
                    <a:pt x="87" y="88"/>
                  </a:cubicBezTo>
                  <a:cubicBezTo>
                    <a:pt x="104" y="69"/>
                    <a:pt x="119" y="51"/>
                    <a:pt x="128" y="35"/>
                  </a:cubicBezTo>
                  <a:cubicBezTo>
                    <a:pt x="128" y="32"/>
                    <a:pt x="127" y="30"/>
                    <a:pt x="125" y="30"/>
                  </a:cubicBezTo>
                  <a:cubicBezTo>
                    <a:pt x="114" y="42"/>
                    <a:pt x="104" y="50"/>
                    <a:pt x="94" y="54"/>
                  </a:cubicBezTo>
                  <a:cubicBezTo>
                    <a:pt x="102" y="41"/>
                    <a:pt x="110" y="27"/>
                    <a:pt x="116" y="10"/>
                  </a:cubicBezTo>
                  <a:cubicBezTo>
                    <a:pt x="117" y="5"/>
                    <a:pt x="115" y="4"/>
                    <a:pt x="113" y="5"/>
                  </a:cubicBezTo>
                  <a:cubicBezTo>
                    <a:pt x="104" y="20"/>
                    <a:pt x="95" y="33"/>
                    <a:pt x="85" y="40"/>
                  </a:cubicBezTo>
                  <a:cubicBezTo>
                    <a:pt x="90" y="29"/>
                    <a:pt x="93" y="17"/>
                    <a:pt x="94" y="4"/>
                  </a:cubicBezTo>
                  <a:cubicBezTo>
                    <a:pt x="94" y="1"/>
                    <a:pt x="93" y="0"/>
                    <a:pt x="90" y="2"/>
                  </a:cubicBezTo>
                  <a:cubicBezTo>
                    <a:pt x="84" y="18"/>
                    <a:pt x="77" y="32"/>
                    <a:pt x="67" y="42"/>
                  </a:cubicBezTo>
                  <a:cubicBezTo>
                    <a:pt x="71" y="31"/>
                    <a:pt x="73" y="20"/>
                    <a:pt x="74" y="10"/>
                  </a:cubicBezTo>
                  <a:cubicBezTo>
                    <a:pt x="73" y="8"/>
                    <a:pt x="72" y="7"/>
                    <a:pt x="70" y="8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2" y="32"/>
                    <a:pt x="25" y="92"/>
                    <a:pt x="0" y="136"/>
                  </a:cubicBezTo>
                  <a:lnTo>
                    <a:pt x="32" y="159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34685208-200B-41CF-970A-18398BE3D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7650" y="2754313"/>
              <a:ext cx="26988" cy="22225"/>
            </a:xfrm>
            <a:custGeom>
              <a:avLst/>
              <a:gdLst>
                <a:gd name="T0" fmla="*/ 10 w 10"/>
                <a:gd name="T1" fmla="*/ 0 h 8"/>
                <a:gd name="T2" fmla="*/ 8 w 10"/>
                <a:gd name="T3" fmla="*/ 2 h 8"/>
                <a:gd name="T4" fmla="*/ 5 w 10"/>
                <a:gd name="T5" fmla="*/ 4 h 8"/>
                <a:gd name="T6" fmla="*/ 2 w 10"/>
                <a:gd name="T7" fmla="*/ 7 h 8"/>
                <a:gd name="T8" fmla="*/ 0 w 10"/>
                <a:gd name="T9" fmla="*/ 8 h 8"/>
                <a:gd name="T10" fmla="*/ 2 w 10"/>
                <a:gd name="T11" fmla="*/ 8 h 8"/>
                <a:gd name="T12" fmla="*/ 7 w 10"/>
                <a:gd name="T13" fmla="*/ 6 h 8"/>
                <a:gd name="T14" fmla="*/ 10 w 10"/>
                <a:gd name="T15" fmla="*/ 3 h 8"/>
                <a:gd name="T16" fmla="*/ 10 w 1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10" y="0"/>
                    <a:pt x="9" y="1"/>
                    <a:pt x="8" y="2"/>
                  </a:cubicBezTo>
                  <a:cubicBezTo>
                    <a:pt x="7" y="2"/>
                    <a:pt x="6" y="4"/>
                    <a:pt x="5" y="4"/>
                  </a:cubicBezTo>
                  <a:cubicBezTo>
                    <a:pt x="4" y="6"/>
                    <a:pt x="3" y="6"/>
                    <a:pt x="2" y="7"/>
                  </a:cubicBezTo>
                  <a:cubicBezTo>
                    <a:pt x="1" y="8"/>
                    <a:pt x="0" y="8"/>
                    <a:pt x="0" y="8"/>
                  </a:cubicBezTo>
                  <a:cubicBezTo>
                    <a:pt x="0" y="8"/>
                    <a:pt x="1" y="8"/>
                    <a:pt x="2" y="8"/>
                  </a:cubicBezTo>
                  <a:cubicBezTo>
                    <a:pt x="3" y="8"/>
                    <a:pt x="5" y="8"/>
                    <a:pt x="7" y="6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0" y="1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6E9C6A18-A6B2-4979-905E-30B5BDADA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2575" y="2676526"/>
              <a:ext cx="28575" cy="25400"/>
            </a:xfrm>
            <a:custGeom>
              <a:avLst/>
              <a:gdLst>
                <a:gd name="T0" fmla="*/ 7 w 10"/>
                <a:gd name="T1" fmla="*/ 8 h 9"/>
                <a:gd name="T2" fmla="*/ 9 w 10"/>
                <a:gd name="T3" fmla="*/ 5 h 9"/>
                <a:gd name="T4" fmla="*/ 9 w 10"/>
                <a:gd name="T5" fmla="*/ 1 h 9"/>
                <a:gd name="T6" fmla="*/ 6 w 10"/>
                <a:gd name="T7" fmla="*/ 0 h 9"/>
                <a:gd name="T8" fmla="*/ 3 w 10"/>
                <a:gd name="T9" fmla="*/ 1 h 9"/>
                <a:gd name="T10" fmla="*/ 1 w 10"/>
                <a:gd name="T11" fmla="*/ 4 h 9"/>
                <a:gd name="T12" fmla="*/ 1 w 10"/>
                <a:gd name="T13" fmla="*/ 7 h 9"/>
                <a:gd name="T14" fmla="*/ 4 w 10"/>
                <a:gd name="T15" fmla="*/ 8 h 9"/>
                <a:gd name="T16" fmla="*/ 7 w 10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7" y="8"/>
                  </a:moveTo>
                  <a:cubicBezTo>
                    <a:pt x="7" y="8"/>
                    <a:pt x="8" y="6"/>
                    <a:pt x="9" y="5"/>
                  </a:cubicBezTo>
                  <a:cubicBezTo>
                    <a:pt x="10" y="4"/>
                    <a:pt x="10" y="2"/>
                    <a:pt x="9" y="1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3" y="1"/>
                    <a:pt x="2" y="3"/>
                    <a:pt x="1" y="4"/>
                  </a:cubicBezTo>
                  <a:cubicBezTo>
                    <a:pt x="0" y="5"/>
                    <a:pt x="0" y="7"/>
                    <a:pt x="1" y="7"/>
                  </a:cubicBezTo>
                  <a:cubicBezTo>
                    <a:pt x="1" y="8"/>
                    <a:pt x="3" y="9"/>
                    <a:pt x="4" y="8"/>
                  </a:cubicBezTo>
                  <a:cubicBezTo>
                    <a:pt x="6" y="8"/>
                    <a:pt x="7" y="8"/>
                    <a:pt x="7" y="8"/>
                  </a:cubicBez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2E6C559B-C11D-454A-B6DB-1A808CA3B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88763" y="2643188"/>
              <a:ext cx="23813" cy="22225"/>
            </a:xfrm>
            <a:custGeom>
              <a:avLst/>
              <a:gdLst>
                <a:gd name="T0" fmla="*/ 7 w 9"/>
                <a:gd name="T1" fmla="*/ 6 h 8"/>
                <a:gd name="T2" fmla="*/ 8 w 9"/>
                <a:gd name="T3" fmla="*/ 3 h 8"/>
                <a:gd name="T4" fmla="*/ 8 w 9"/>
                <a:gd name="T5" fmla="*/ 0 h 8"/>
                <a:gd name="T6" fmla="*/ 5 w 9"/>
                <a:gd name="T7" fmla="*/ 0 h 8"/>
                <a:gd name="T8" fmla="*/ 2 w 9"/>
                <a:gd name="T9" fmla="*/ 1 h 8"/>
                <a:gd name="T10" fmla="*/ 1 w 9"/>
                <a:gd name="T11" fmla="*/ 4 h 8"/>
                <a:gd name="T12" fmla="*/ 1 w 9"/>
                <a:gd name="T13" fmla="*/ 7 h 8"/>
                <a:gd name="T14" fmla="*/ 4 w 9"/>
                <a:gd name="T15" fmla="*/ 7 h 8"/>
                <a:gd name="T16" fmla="*/ 7 w 9"/>
                <a:gd name="T1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8">
                  <a:moveTo>
                    <a:pt x="7" y="6"/>
                  </a:moveTo>
                  <a:cubicBezTo>
                    <a:pt x="7" y="6"/>
                    <a:pt x="8" y="5"/>
                    <a:pt x="8" y="3"/>
                  </a:cubicBezTo>
                  <a:cubicBezTo>
                    <a:pt x="9" y="2"/>
                    <a:pt x="9" y="1"/>
                    <a:pt x="8" y="0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4" y="0"/>
                    <a:pt x="2" y="1"/>
                    <a:pt x="2" y="1"/>
                  </a:cubicBezTo>
                  <a:cubicBezTo>
                    <a:pt x="2" y="1"/>
                    <a:pt x="1" y="3"/>
                    <a:pt x="1" y="4"/>
                  </a:cubicBezTo>
                  <a:cubicBezTo>
                    <a:pt x="0" y="5"/>
                    <a:pt x="0" y="7"/>
                    <a:pt x="1" y="7"/>
                  </a:cubicBezTo>
                  <a:cubicBezTo>
                    <a:pt x="1" y="8"/>
                    <a:pt x="3" y="8"/>
                    <a:pt x="4" y="7"/>
                  </a:cubicBezTo>
                  <a:cubicBezTo>
                    <a:pt x="5" y="7"/>
                    <a:pt x="7" y="6"/>
                    <a:pt x="7" y="6"/>
                  </a:cubicBez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0D6FB77D-E6C6-4E2B-AEAD-5B9FFB4F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8600" y="2628901"/>
              <a:ext cx="15875" cy="28575"/>
            </a:xfrm>
            <a:custGeom>
              <a:avLst/>
              <a:gdLst>
                <a:gd name="T0" fmla="*/ 6 w 6"/>
                <a:gd name="T1" fmla="*/ 5 h 10"/>
                <a:gd name="T2" fmla="*/ 5 w 6"/>
                <a:gd name="T3" fmla="*/ 2 h 10"/>
                <a:gd name="T4" fmla="*/ 3 w 6"/>
                <a:gd name="T5" fmla="*/ 0 h 10"/>
                <a:gd name="T6" fmla="*/ 1 w 6"/>
                <a:gd name="T7" fmla="*/ 2 h 10"/>
                <a:gd name="T8" fmla="*/ 0 w 6"/>
                <a:gd name="T9" fmla="*/ 5 h 10"/>
                <a:gd name="T10" fmla="*/ 1 w 6"/>
                <a:gd name="T11" fmla="*/ 8 h 10"/>
                <a:gd name="T12" fmla="*/ 3 w 6"/>
                <a:gd name="T13" fmla="*/ 10 h 10"/>
                <a:gd name="T14" fmla="*/ 5 w 6"/>
                <a:gd name="T15" fmla="*/ 8 h 10"/>
                <a:gd name="T16" fmla="*/ 6 w 6"/>
                <a:gd name="T1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0">
                  <a:moveTo>
                    <a:pt x="6" y="5"/>
                  </a:moveTo>
                  <a:cubicBezTo>
                    <a:pt x="6" y="5"/>
                    <a:pt x="5" y="3"/>
                    <a:pt x="5" y="2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1" y="0"/>
                    <a:pt x="1" y="2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0" y="5"/>
                    <a:pt x="0" y="6"/>
                    <a:pt x="1" y="8"/>
                  </a:cubicBezTo>
                  <a:cubicBezTo>
                    <a:pt x="1" y="9"/>
                    <a:pt x="2" y="10"/>
                    <a:pt x="3" y="10"/>
                  </a:cubicBezTo>
                  <a:cubicBezTo>
                    <a:pt x="4" y="10"/>
                    <a:pt x="4" y="9"/>
                    <a:pt x="5" y="8"/>
                  </a:cubicBezTo>
                  <a:cubicBezTo>
                    <a:pt x="5" y="6"/>
                    <a:pt x="6" y="5"/>
                    <a:pt x="6" y="5"/>
                  </a:cubicBez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E2857844-8649-4FF7-8FF7-5BB9581F9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5263" y="2617788"/>
              <a:ext cx="22225" cy="22225"/>
            </a:xfrm>
            <a:custGeom>
              <a:avLst/>
              <a:gdLst>
                <a:gd name="T0" fmla="*/ 5 w 8"/>
                <a:gd name="T1" fmla="*/ 5 h 8"/>
                <a:gd name="T2" fmla="*/ 7 w 8"/>
                <a:gd name="T3" fmla="*/ 3 h 8"/>
                <a:gd name="T4" fmla="*/ 7 w 8"/>
                <a:gd name="T5" fmla="*/ 0 h 8"/>
                <a:gd name="T6" fmla="*/ 5 w 8"/>
                <a:gd name="T7" fmla="*/ 1 h 8"/>
                <a:gd name="T8" fmla="*/ 2 w 8"/>
                <a:gd name="T9" fmla="*/ 3 h 8"/>
                <a:gd name="T10" fmla="*/ 1 w 8"/>
                <a:gd name="T11" fmla="*/ 5 h 8"/>
                <a:gd name="T12" fmla="*/ 1 w 8"/>
                <a:gd name="T13" fmla="*/ 8 h 8"/>
                <a:gd name="T14" fmla="*/ 3 w 8"/>
                <a:gd name="T15" fmla="*/ 7 h 8"/>
                <a:gd name="T16" fmla="*/ 5 w 8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">
                  <a:moveTo>
                    <a:pt x="5" y="5"/>
                  </a:moveTo>
                  <a:cubicBezTo>
                    <a:pt x="5" y="5"/>
                    <a:pt x="6" y="4"/>
                    <a:pt x="7" y="3"/>
                  </a:cubicBezTo>
                  <a:cubicBezTo>
                    <a:pt x="7" y="1"/>
                    <a:pt x="8" y="0"/>
                    <a:pt x="7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4" y="1"/>
                    <a:pt x="2" y="3"/>
                    <a:pt x="2" y="3"/>
                  </a:cubicBezTo>
                  <a:cubicBezTo>
                    <a:pt x="2" y="3"/>
                    <a:pt x="1" y="4"/>
                    <a:pt x="1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8"/>
                    <a:pt x="3" y="7"/>
                  </a:cubicBezTo>
                  <a:cubicBezTo>
                    <a:pt x="4" y="6"/>
                    <a:pt x="5" y="5"/>
                    <a:pt x="5" y="5"/>
                  </a:cubicBez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BBFD614F-6BEC-4DB8-A05F-89EF1B3A2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8650" y="6542088"/>
              <a:ext cx="352425" cy="201613"/>
            </a:xfrm>
            <a:custGeom>
              <a:avLst/>
              <a:gdLst>
                <a:gd name="T0" fmla="*/ 120 w 128"/>
                <a:gd name="T1" fmla="*/ 32 h 73"/>
                <a:gd name="T2" fmla="*/ 97 w 128"/>
                <a:gd name="T3" fmla="*/ 72 h 73"/>
                <a:gd name="T4" fmla="*/ 90 w 128"/>
                <a:gd name="T5" fmla="*/ 69 h 73"/>
                <a:gd name="T6" fmla="*/ 39 w 128"/>
                <a:gd name="T7" fmla="*/ 39 h 73"/>
                <a:gd name="T8" fmla="*/ 36 w 128"/>
                <a:gd name="T9" fmla="*/ 38 h 73"/>
                <a:gd name="T10" fmla="*/ 4 w 128"/>
                <a:gd name="T11" fmla="*/ 22 h 73"/>
                <a:gd name="T12" fmla="*/ 3 w 128"/>
                <a:gd name="T13" fmla="*/ 10 h 73"/>
                <a:gd name="T14" fmla="*/ 40 w 128"/>
                <a:gd name="T15" fmla="*/ 13 h 73"/>
                <a:gd name="T16" fmla="*/ 120 w 128"/>
                <a:gd name="T17" fmla="*/ 3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73">
                  <a:moveTo>
                    <a:pt x="120" y="32"/>
                  </a:moveTo>
                  <a:cubicBezTo>
                    <a:pt x="128" y="62"/>
                    <a:pt x="119" y="73"/>
                    <a:pt x="97" y="72"/>
                  </a:cubicBezTo>
                  <a:cubicBezTo>
                    <a:pt x="95" y="72"/>
                    <a:pt x="92" y="71"/>
                    <a:pt x="90" y="69"/>
                  </a:cubicBezTo>
                  <a:cubicBezTo>
                    <a:pt x="73" y="55"/>
                    <a:pt x="56" y="45"/>
                    <a:pt x="39" y="39"/>
                  </a:cubicBezTo>
                  <a:cubicBezTo>
                    <a:pt x="38" y="38"/>
                    <a:pt x="37" y="38"/>
                    <a:pt x="36" y="38"/>
                  </a:cubicBezTo>
                  <a:cubicBezTo>
                    <a:pt x="24" y="38"/>
                    <a:pt x="14" y="32"/>
                    <a:pt x="4" y="22"/>
                  </a:cubicBezTo>
                  <a:cubicBezTo>
                    <a:pt x="1" y="19"/>
                    <a:pt x="0" y="14"/>
                    <a:pt x="3" y="10"/>
                  </a:cubicBezTo>
                  <a:cubicBezTo>
                    <a:pt x="9" y="0"/>
                    <a:pt x="24" y="4"/>
                    <a:pt x="40" y="13"/>
                  </a:cubicBezTo>
                  <a:lnTo>
                    <a:pt x="120" y="32"/>
                  </a:ln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1FF978E-3452-4703-A3C0-EAE7671D2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0988" y="6575426"/>
              <a:ext cx="374650" cy="142875"/>
            </a:xfrm>
            <a:custGeom>
              <a:avLst/>
              <a:gdLst>
                <a:gd name="T0" fmla="*/ 121 w 136"/>
                <a:gd name="T1" fmla="*/ 7 h 52"/>
                <a:gd name="T2" fmla="*/ 107 w 136"/>
                <a:gd name="T3" fmla="*/ 52 h 52"/>
                <a:gd name="T4" fmla="*/ 100 w 136"/>
                <a:gd name="T5" fmla="*/ 50 h 52"/>
                <a:gd name="T6" fmla="*/ 43 w 136"/>
                <a:gd name="T7" fmla="*/ 32 h 52"/>
                <a:gd name="T8" fmla="*/ 40 w 136"/>
                <a:gd name="T9" fmla="*/ 32 h 52"/>
                <a:gd name="T10" fmla="*/ 6 w 136"/>
                <a:gd name="T11" fmla="*/ 23 h 52"/>
                <a:gd name="T12" fmla="*/ 2 w 136"/>
                <a:gd name="T13" fmla="*/ 12 h 52"/>
                <a:gd name="T14" fmla="*/ 39 w 136"/>
                <a:gd name="T15" fmla="*/ 6 h 52"/>
                <a:gd name="T16" fmla="*/ 121 w 136"/>
                <a:gd name="T17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52">
                  <a:moveTo>
                    <a:pt x="121" y="7"/>
                  </a:moveTo>
                  <a:cubicBezTo>
                    <a:pt x="136" y="35"/>
                    <a:pt x="129" y="48"/>
                    <a:pt x="107" y="52"/>
                  </a:cubicBezTo>
                  <a:cubicBezTo>
                    <a:pt x="105" y="52"/>
                    <a:pt x="102" y="51"/>
                    <a:pt x="100" y="50"/>
                  </a:cubicBezTo>
                  <a:cubicBezTo>
                    <a:pt x="81" y="40"/>
                    <a:pt x="62" y="34"/>
                    <a:pt x="43" y="32"/>
                  </a:cubicBezTo>
                  <a:cubicBezTo>
                    <a:pt x="42" y="32"/>
                    <a:pt x="41" y="32"/>
                    <a:pt x="40" y="32"/>
                  </a:cubicBezTo>
                  <a:cubicBezTo>
                    <a:pt x="29" y="35"/>
                    <a:pt x="18" y="31"/>
                    <a:pt x="6" y="23"/>
                  </a:cubicBezTo>
                  <a:cubicBezTo>
                    <a:pt x="2" y="21"/>
                    <a:pt x="0" y="16"/>
                    <a:pt x="2" y="12"/>
                  </a:cubicBezTo>
                  <a:cubicBezTo>
                    <a:pt x="6" y="0"/>
                    <a:pt x="21" y="1"/>
                    <a:pt x="39" y="6"/>
                  </a:cubicBezTo>
                  <a:lnTo>
                    <a:pt x="121" y="7"/>
                  </a:ln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8484C759-AFBB-43B6-8EEB-2B7174B07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4850" y="6416676"/>
              <a:ext cx="265113" cy="260350"/>
            </a:xfrm>
            <a:custGeom>
              <a:avLst/>
              <a:gdLst>
                <a:gd name="T0" fmla="*/ 3 w 96"/>
                <a:gd name="T1" fmla="*/ 65 h 94"/>
                <a:gd name="T2" fmla="*/ 88 w 96"/>
                <a:gd name="T3" fmla="*/ 90 h 94"/>
                <a:gd name="T4" fmla="*/ 91 w 96"/>
                <a:gd name="T5" fmla="*/ 86 h 94"/>
                <a:gd name="T6" fmla="*/ 92 w 96"/>
                <a:gd name="T7" fmla="*/ 77 h 94"/>
                <a:gd name="T8" fmla="*/ 95 w 96"/>
                <a:gd name="T9" fmla="*/ 7 h 94"/>
                <a:gd name="T10" fmla="*/ 96 w 96"/>
                <a:gd name="T11" fmla="*/ 4 h 94"/>
                <a:gd name="T12" fmla="*/ 92 w 96"/>
                <a:gd name="T13" fmla="*/ 0 h 94"/>
                <a:gd name="T14" fmla="*/ 61 w 96"/>
                <a:gd name="T15" fmla="*/ 0 h 94"/>
                <a:gd name="T16" fmla="*/ 57 w 96"/>
                <a:gd name="T17" fmla="*/ 3 h 94"/>
                <a:gd name="T18" fmla="*/ 57 w 96"/>
                <a:gd name="T19" fmla="*/ 7 h 94"/>
                <a:gd name="T20" fmla="*/ 56 w 96"/>
                <a:gd name="T21" fmla="*/ 14 h 94"/>
                <a:gd name="T22" fmla="*/ 55 w 96"/>
                <a:gd name="T23" fmla="*/ 47 h 94"/>
                <a:gd name="T24" fmla="*/ 54 w 96"/>
                <a:gd name="T25" fmla="*/ 49 h 94"/>
                <a:gd name="T26" fmla="*/ 12 w 96"/>
                <a:gd name="T27" fmla="*/ 58 h 94"/>
                <a:gd name="T28" fmla="*/ 12 w 96"/>
                <a:gd name="T29" fmla="*/ 58 h 94"/>
                <a:gd name="T30" fmla="*/ 5 w 96"/>
                <a:gd name="T31" fmla="*/ 58 h 94"/>
                <a:gd name="T32" fmla="*/ 3 w 96"/>
                <a:gd name="T33" fmla="*/ 6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94">
                  <a:moveTo>
                    <a:pt x="3" y="65"/>
                  </a:moveTo>
                  <a:cubicBezTo>
                    <a:pt x="27" y="84"/>
                    <a:pt x="55" y="94"/>
                    <a:pt x="88" y="90"/>
                  </a:cubicBezTo>
                  <a:cubicBezTo>
                    <a:pt x="90" y="90"/>
                    <a:pt x="91" y="88"/>
                    <a:pt x="91" y="86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2"/>
                    <a:pt x="94" y="0"/>
                    <a:pt x="92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9" y="0"/>
                    <a:pt x="57" y="1"/>
                    <a:pt x="57" y="3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5" y="48"/>
                    <a:pt x="54" y="49"/>
                    <a:pt x="54" y="49"/>
                  </a:cubicBezTo>
                  <a:cubicBezTo>
                    <a:pt x="47" y="55"/>
                    <a:pt x="32" y="57"/>
                    <a:pt x="12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0" y="58"/>
                    <a:pt x="8" y="58"/>
                    <a:pt x="5" y="58"/>
                  </a:cubicBezTo>
                  <a:cubicBezTo>
                    <a:pt x="1" y="58"/>
                    <a:pt x="0" y="63"/>
                    <a:pt x="3" y="65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7F3C1978-8207-4836-815D-35987A88D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87188" y="6386513"/>
              <a:ext cx="263525" cy="279400"/>
            </a:xfrm>
            <a:custGeom>
              <a:avLst/>
              <a:gdLst>
                <a:gd name="T0" fmla="*/ 81 w 95"/>
                <a:gd name="T1" fmla="*/ 3 h 101"/>
                <a:gd name="T2" fmla="*/ 95 w 95"/>
                <a:gd name="T3" fmla="*/ 85 h 101"/>
                <a:gd name="T4" fmla="*/ 92 w 95"/>
                <a:gd name="T5" fmla="*/ 89 h 101"/>
                <a:gd name="T6" fmla="*/ 3 w 95"/>
                <a:gd name="T7" fmla="*/ 83 h 101"/>
                <a:gd name="T8" fmla="*/ 4 w 95"/>
                <a:gd name="T9" fmla="*/ 76 h 101"/>
                <a:gd name="T10" fmla="*/ 50 w 95"/>
                <a:gd name="T11" fmla="*/ 57 h 101"/>
                <a:gd name="T12" fmla="*/ 50 w 95"/>
                <a:gd name="T13" fmla="*/ 54 h 101"/>
                <a:gd name="T14" fmla="*/ 43 w 95"/>
                <a:gd name="T15" fmla="*/ 11 h 101"/>
                <a:gd name="T16" fmla="*/ 46 w 95"/>
                <a:gd name="T17" fmla="*/ 7 h 101"/>
                <a:gd name="T18" fmla="*/ 76 w 95"/>
                <a:gd name="T19" fmla="*/ 0 h 101"/>
                <a:gd name="T20" fmla="*/ 81 w 95"/>
                <a:gd name="T21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01">
                  <a:moveTo>
                    <a:pt x="81" y="3"/>
                  </a:moveTo>
                  <a:cubicBezTo>
                    <a:pt x="95" y="85"/>
                    <a:pt x="95" y="85"/>
                    <a:pt x="95" y="85"/>
                  </a:cubicBezTo>
                  <a:cubicBezTo>
                    <a:pt x="95" y="86"/>
                    <a:pt x="94" y="88"/>
                    <a:pt x="92" y="89"/>
                  </a:cubicBezTo>
                  <a:cubicBezTo>
                    <a:pt x="61" y="101"/>
                    <a:pt x="31" y="97"/>
                    <a:pt x="3" y="83"/>
                  </a:cubicBezTo>
                  <a:cubicBezTo>
                    <a:pt x="0" y="82"/>
                    <a:pt x="1" y="77"/>
                    <a:pt x="4" y="76"/>
                  </a:cubicBezTo>
                  <a:cubicBezTo>
                    <a:pt x="27" y="71"/>
                    <a:pt x="44" y="65"/>
                    <a:pt x="50" y="57"/>
                  </a:cubicBezTo>
                  <a:cubicBezTo>
                    <a:pt x="50" y="56"/>
                    <a:pt x="50" y="55"/>
                    <a:pt x="50" y="54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9"/>
                    <a:pt x="44" y="7"/>
                    <a:pt x="46" y="7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8" y="0"/>
                    <a:pt x="80" y="1"/>
                    <a:pt x="81" y="3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A5D9DC59-22EC-41BC-B7E7-2BAD40159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38" y="4464051"/>
              <a:ext cx="1022350" cy="2005013"/>
            </a:xfrm>
            <a:custGeom>
              <a:avLst/>
              <a:gdLst>
                <a:gd name="T0" fmla="*/ 0 w 370"/>
                <a:gd name="T1" fmla="*/ 384 h 726"/>
                <a:gd name="T2" fmla="*/ 70 w 370"/>
                <a:gd name="T3" fmla="*/ 726 h 726"/>
                <a:gd name="T4" fmla="*/ 76 w 370"/>
                <a:gd name="T5" fmla="*/ 724 h 726"/>
                <a:gd name="T6" fmla="*/ 85 w 370"/>
                <a:gd name="T7" fmla="*/ 722 h 726"/>
                <a:gd name="T8" fmla="*/ 114 w 370"/>
                <a:gd name="T9" fmla="*/ 716 h 726"/>
                <a:gd name="T10" fmla="*/ 120 w 370"/>
                <a:gd name="T11" fmla="*/ 714 h 726"/>
                <a:gd name="T12" fmla="*/ 117 w 370"/>
                <a:gd name="T13" fmla="*/ 578 h 726"/>
                <a:gd name="T14" fmla="*/ 93 w 370"/>
                <a:gd name="T15" fmla="*/ 378 h 726"/>
                <a:gd name="T16" fmla="*/ 182 w 370"/>
                <a:gd name="T17" fmla="*/ 214 h 726"/>
                <a:gd name="T18" fmla="*/ 184 w 370"/>
                <a:gd name="T19" fmla="*/ 212 h 726"/>
                <a:gd name="T20" fmla="*/ 185 w 370"/>
                <a:gd name="T21" fmla="*/ 212 h 726"/>
                <a:gd name="T22" fmla="*/ 190 w 370"/>
                <a:gd name="T23" fmla="*/ 216 h 726"/>
                <a:gd name="T24" fmla="*/ 201 w 370"/>
                <a:gd name="T25" fmla="*/ 378 h 726"/>
                <a:gd name="T26" fmla="*/ 208 w 370"/>
                <a:gd name="T27" fmla="*/ 714 h 726"/>
                <a:gd name="T28" fmla="*/ 262 w 370"/>
                <a:gd name="T29" fmla="*/ 714 h 726"/>
                <a:gd name="T30" fmla="*/ 283 w 370"/>
                <a:gd name="T31" fmla="*/ 562 h 726"/>
                <a:gd name="T32" fmla="*/ 291 w 370"/>
                <a:gd name="T33" fmla="*/ 382 h 726"/>
                <a:gd name="T34" fmla="*/ 330 w 370"/>
                <a:gd name="T35" fmla="*/ 158 h 726"/>
                <a:gd name="T36" fmla="*/ 316 w 370"/>
                <a:gd name="T37" fmla="*/ 0 h 726"/>
                <a:gd name="T38" fmla="*/ 316 w 370"/>
                <a:gd name="T39" fmla="*/ 0 h 726"/>
                <a:gd name="T40" fmla="*/ 316 w 370"/>
                <a:gd name="T41" fmla="*/ 0 h 726"/>
                <a:gd name="T42" fmla="*/ 84 w 370"/>
                <a:gd name="T43" fmla="*/ 23 h 726"/>
                <a:gd name="T44" fmla="*/ 62 w 370"/>
                <a:gd name="T45" fmla="*/ 25 h 726"/>
                <a:gd name="T46" fmla="*/ 60 w 370"/>
                <a:gd name="T47" fmla="*/ 31 h 726"/>
                <a:gd name="T48" fmla="*/ 0 w 370"/>
                <a:gd name="T49" fmla="*/ 384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0" h="726">
                  <a:moveTo>
                    <a:pt x="0" y="384"/>
                  </a:moveTo>
                  <a:cubicBezTo>
                    <a:pt x="70" y="726"/>
                    <a:pt x="70" y="726"/>
                    <a:pt x="70" y="726"/>
                  </a:cubicBezTo>
                  <a:cubicBezTo>
                    <a:pt x="76" y="724"/>
                    <a:pt x="76" y="724"/>
                    <a:pt x="76" y="724"/>
                  </a:cubicBezTo>
                  <a:cubicBezTo>
                    <a:pt x="85" y="722"/>
                    <a:pt x="85" y="722"/>
                    <a:pt x="85" y="722"/>
                  </a:cubicBezTo>
                  <a:cubicBezTo>
                    <a:pt x="114" y="716"/>
                    <a:pt x="114" y="716"/>
                    <a:pt x="114" y="716"/>
                  </a:cubicBezTo>
                  <a:cubicBezTo>
                    <a:pt x="120" y="714"/>
                    <a:pt x="120" y="714"/>
                    <a:pt x="120" y="714"/>
                  </a:cubicBezTo>
                  <a:cubicBezTo>
                    <a:pt x="110" y="670"/>
                    <a:pt x="109" y="625"/>
                    <a:pt x="117" y="578"/>
                  </a:cubicBezTo>
                  <a:cubicBezTo>
                    <a:pt x="121" y="494"/>
                    <a:pt x="125" y="411"/>
                    <a:pt x="93" y="378"/>
                  </a:cubicBezTo>
                  <a:cubicBezTo>
                    <a:pt x="120" y="344"/>
                    <a:pt x="156" y="275"/>
                    <a:pt x="182" y="214"/>
                  </a:cubicBezTo>
                  <a:cubicBezTo>
                    <a:pt x="183" y="213"/>
                    <a:pt x="184" y="213"/>
                    <a:pt x="184" y="212"/>
                  </a:cubicBezTo>
                  <a:cubicBezTo>
                    <a:pt x="185" y="212"/>
                    <a:pt x="185" y="212"/>
                    <a:pt x="185" y="212"/>
                  </a:cubicBezTo>
                  <a:cubicBezTo>
                    <a:pt x="187" y="211"/>
                    <a:pt x="190" y="213"/>
                    <a:pt x="190" y="216"/>
                  </a:cubicBezTo>
                  <a:cubicBezTo>
                    <a:pt x="189" y="260"/>
                    <a:pt x="186" y="328"/>
                    <a:pt x="201" y="378"/>
                  </a:cubicBezTo>
                  <a:cubicBezTo>
                    <a:pt x="208" y="714"/>
                    <a:pt x="208" y="714"/>
                    <a:pt x="208" y="714"/>
                  </a:cubicBezTo>
                  <a:cubicBezTo>
                    <a:pt x="262" y="714"/>
                    <a:pt x="262" y="714"/>
                    <a:pt x="262" y="714"/>
                  </a:cubicBezTo>
                  <a:cubicBezTo>
                    <a:pt x="260" y="672"/>
                    <a:pt x="267" y="621"/>
                    <a:pt x="283" y="562"/>
                  </a:cubicBezTo>
                  <a:cubicBezTo>
                    <a:pt x="299" y="490"/>
                    <a:pt x="314" y="419"/>
                    <a:pt x="291" y="382"/>
                  </a:cubicBezTo>
                  <a:cubicBezTo>
                    <a:pt x="286" y="310"/>
                    <a:pt x="317" y="238"/>
                    <a:pt x="330" y="158"/>
                  </a:cubicBezTo>
                  <a:cubicBezTo>
                    <a:pt x="370" y="104"/>
                    <a:pt x="366" y="48"/>
                    <a:pt x="316" y="0"/>
                  </a:cubicBezTo>
                  <a:cubicBezTo>
                    <a:pt x="316" y="0"/>
                    <a:pt x="316" y="0"/>
                    <a:pt x="316" y="0"/>
                  </a:cubicBezTo>
                  <a:cubicBezTo>
                    <a:pt x="316" y="0"/>
                    <a:pt x="316" y="0"/>
                    <a:pt x="316" y="0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2" y="27"/>
                    <a:pt x="61" y="29"/>
                    <a:pt x="60" y="31"/>
                  </a:cubicBezTo>
                  <a:cubicBezTo>
                    <a:pt x="23" y="132"/>
                    <a:pt x="5" y="252"/>
                    <a:pt x="0" y="384"/>
                  </a:cubicBezTo>
                  <a:close/>
                </a:path>
              </a:pathLst>
            </a:custGeom>
            <a:solidFill>
              <a:srgbClr val="0250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34832B15-0B72-404F-B0D3-18E94A30E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38" y="4532313"/>
              <a:ext cx="234950" cy="1936750"/>
            </a:xfrm>
            <a:custGeom>
              <a:avLst/>
              <a:gdLst>
                <a:gd name="T0" fmla="*/ 0 w 85"/>
                <a:gd name="T1" fmla="*/ 359 h 701"/>
                <a:gd name="T2" fmla="*/ 70 w 85"/>
                <a:gd name="T3" fmla="*/ 701 h 701"/>
                <a:gd name="T4" fmla="*/ 76 w 85"/>
                <a:gd name="T5" fmla="*/ 699 h 701"/>
                <a:gd name="T6" fmla="*/ 85 w 85"/>
                <a:gd name="T7" fmla="*/ 697 h 701"/>
                <a:gd name="T8" fmla="*/ 81 w 85"/>
                <a:gd name="T9" fmla="*/ 677 h 701"/>
                <a:gd name="T10" fmla="*/ 16 w 85"/>
                <a:gd name="T11" fmla="*/ 359 h 701"/>
                <a:gd name="T12" fmla="*/ 77 w 85"/>
                <a:gd name="T13" fmla="*/ 4 h 701"/>
                <a:gd name="T14" fmla="*/ 77 w 85"/>
                <a:gd name="T15" fmla="*/ 3 h 701"/>
                <a:gd name="T16" fmla="*/ 78 w 85"/>
                <a:gd name="T17" fmla="*/ 0 h 701"/>
                <a:gd name="T18" fmla="*/ 62 w 85"/>
                <a:gd name="T19" fmla="*/ 0 h 701"/>
                <a:gd name="T20" fmla="*/ 60 w 85"/>
                <a:gd name="T21" fmla="*/ 6 h 701"/>
                <a:gd name="T22" fmla="*/ 0 w 85"/>
                <a:gd name="T23" fmla="*/ 359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701">
                  <a:moveTo>
                    <a:pt x="0" y="359"/>
                  </a:moveTo>
                  <a:cubicBezTo>
                    <a:pt x="70" y="701"/>
                    <a:pt x="70" y="701"/>
                    <a:pt x="70" y="701"/>
                  </a:cubicBezTo>
                  <a:cubicBezTo>
                    <a:pt x="76" y="699"/>
                    <a:pt x="76" y="699"/>
                    <a:pt x="76" y="699"/>
                  </a:cubicBezTo>
                  <a:cubicBezTo>
                    <a:pt x="85" y="697"/>
                    <a:pt x="85" y="697"/>
                    <a:pt x="85" y="697"/>
                  </a:cubicBezTo>
                  <a:cubicBezTo>
                    <a:pt x="81" y="677"/>
                    <a:pt x="81" y="677"/>
                    <a:pt x="81" y="677"/>
                  </a:cubicBezTo>
                  <a:cubicBezTo>
                    <a:pt x="16" y="359"/>
                    <a:pt x="16" y="359"/>
                    <a:pt x="16" y="359"/>
                  </a:cubicBezTo>
                  <a:cubicBezTo>
                    <a:pt x="21" y="226"/>
                    <a:pt x="40" y="106"/>
                    <a:pt x="77" y="4"/>
                  </a:cubicBezTo>
                  <a:cubicBezTo>
                    <a:pt x="77" y="4"/>
                    <a:pt x="77" y="3"/>
                    <a:pt x="77" y="3"/>
                  </a:cubicBezTo>
                  <a:cubicBezTo>
                    <a:pt x="78" y="2"/>
                    <a:pt x="78" y="1"/>
                    <a:pt x="78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2"/>
                    <a:pt x="61" y="4"/>
                    <a:pt x="60" y="6"/>
                  </a:cubicBezTo>
                  <a:cubicBezTo>
                    <a:pt x="23" y="107"/>
                    <a:pt x="5" y="227"/>
                    <a:pt x="0" y="359"/>
                  </a:cubicBezTo>
                  <a:close/>
                </a:path>
              </a:pathLst>
            </a:custGeom>
            <a:solidFill>
              <a:srgbClr val="044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A694F7B-D066-44B8-B237-58FD9C531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61800" y="2425701"/>
              <a:ext cx="495300" cy="615950"/>
            </a:xfrm>
            <a:custGeom>
              <a:avLst/>
              <a:gdLst>
                <a:gd name="T0" fmla="*/ 179 w 179"/>
                <a:gd name="T1" fmla="*/ 31 h 223"/>
                <a:gd name="T2" fmla="*/ 97 w 179"/>
                <a:gd name="T3" fmla="*/ 0 h 223"/>
                <a:gd name="T4" fmla="*/ 9 w 179"/>
                <a:gd name="T5" fmla="*/ 36 h 223"/>
                <a:gd name="T6" fmla="*/ 1 w 179"/>
                <a:gd name="T7" fmla="*/ 78 h 223"/>
                <a:gd name="T8" fmla="*/ 1 w 179"/>
                <a:gd name="T9" fmla="*/ 108 h 223"/>
                <a:gd name="T10" fmla="*/ 5 w 179"/>
                <a:gd name="T11" fmla="*/ 138 h 223"/>
                <a:gd name="T12" fmla="*/ 11 w 179"/>
                <a:gd name="T13" fmla="*/ 158 h 223"/>
                <a:gd name="T14" fmla="*/ 33 w 179"/>
                <a:gd name="T15" fmla="*/ 202 h 223"/>
                <a:gd name="T16" fmla="*/ 156 w 179"/>
                <a:gd name="T17" fmla="*/ 207 h 223"/>
                <a:gd name="T18" fmla="*/ 179 w 179"/>
                <a:gd name="T19" fmla="*/ 130 h 223"/>
                <a:gd name="T20" fmla="*/ 179 w 179"/>
                <a:gd name="T21" fmla="*/ 3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223">
                  <a:moveTo>
                    <a:pt x="179" y="31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0" y="88"/>
                    <a:pt x="0" y="98"/>
                    <a:pt x="1" y="108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6" y="147"/>
                    <a:pt x="10" y="152"/>
                    <a:pt x="11" y="158"/>
                  </a:cubicBezTo>
                  <a:cubicBezTo>
                    <a:pt x="16" y="172"/>
                    <a:pt x="22" y="188"/>
                    <a:pt x="33" y="202"/>
                  </a:cubicBezTo>
                  <a:cubicBezTo>
                    <a:pt x="41" y="213"/>
                    <a:pt x="123" y="223"/>
                    <a:pt x="156" y="207"/>
                  </a:cubicBezTo>
                  <a:cubicBezTo>
                    <a:pt x="179" y="130"/>
                    <a:pt x="179" y="130"/>
                    <a:pt x="179" y="130"/>
                  </a:cubicBezTo>
                  <a:lnTo>
                    <a:pt x="179" y="31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9B972719-934F-4DB7-A7CA-38877621B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5313" y="2944813"/>
              <a:ext cx="277813" cy="377825"/>
            </a:xfrm>
            <a:custGeom>
              <a:avLst/>
              <a:gdLst>
                <a:gd name="T0" fmla="*/ 94 w 101"/>
                <a:gd name="T1" fmla="*/ 0 h 137"/>
                <a:gd name="T2" fmla="*/ 101 w 101"/>
                <a:gd name="T3" fmla="*/ 124 h 137"/>
                <a:gd name="T4" fmla="*/ 0 w 101"/>
                <a:gd name="T5" fmla="*/ 137 h 137"/>
                <a:gd name="T6" fmla="*/ 12 w 101"/>
                <a:gd name="T7" fmla="*/ 5 h 137"/>
                <a:gd name="T8" fmla="*/ 94 w 101"/>
                <a:gd name="T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37">
                  <a:moveTo>
                    <a:pt x="94" y="0"/>
                  </a:moveTo>
                  <a:cubicBezTo>
                    <a:pt x="101" y="124"/>
                    <a:pt x="101" y="124"/>
                    <a:pt x="101" y="124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7" y="105"/>
                    <a:pt x="19" y="59"/>
                    <a:pt x="12" y="5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3B52A723-5F7D-4237-BFFC-70131746C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3538" y="3165476"/>
              <a:ext cx="785813" cy="1450975"/>
            </a:xfrm>
            <a:custGeom>
              <a:avLst/>
              <a:gdLst>
                <a:gd name="T0" fmla="*/ 16 w 285"/>
                <a:gd name="T1" fmla="*/ 240 h 525"/>
                <a:gd name="T2" fmla="*/ 15 w 285"/>
                <a:gd name="T3" fmla="*/ 260 h 525"/>
                <a:gd name="T4" fmla="*/ 35 w 285"/>
                <a:gd name="T5" fmla="*/ 312 h 525"/>
                <a:gd name="T6" fmla="*/ 49 w 285"/>
                <a:gd name="T7" fmla="*/ 337 h 525"/>
                <a:gd name="T8" fmla="*/ 30 w 285"/>
                <a:gd name="T9" fmla="*/ 495 h 525"/>
                <a:gd name="T10" fmla="*/ 44 w 285"/>
                <a:gd name="T11" fmla="*/ 499 h 525"/>
                <a:gd name="T12" fmla="*/ 45 w 285"/>
                <a:gd name="T13" fmla="*/ 499 h 525"/>
                <a:gd name="T14" fmla="*/ 285 w 285"/>
                <a:gd name="T15" fmla="*/ 473 h 525"/>
                <a:gd name="T16" fmla="*/ 284 w 285"/>
                <a:gd name="T17" fmla="*/ 470 h 525"/>
                <a:gd name="T18" fmla="*/ 284 w 285"/>
                <a:gd name="T19" fmla="*/ 470 h 525"/>
                <a:gd name="T20" fmla="*/ 252 w 285"/>
                <a:gd name="T21" fmla="*/ 295 h 525"/>
                <a:gd name="T22" fmla="*/ 255 w 285"/>
                <a:gd name="T23" fmla="*/ 80 h 525"/>
                <a:gd name="T24" fmla="*/ 236 w 285"/>
                <a:gd name="T25" fmla="*/ 5 h 525"/>
                <a:gd name="T26" fmla="*/ 183 w 285"/>
                <a:gd name="T27" fmla="*/ 4 h 525"/>
                <a:gd name="T28" fmla="*/ 102 w 285"/>
                <a:gd name="T29" fmla="*/ 41 h 525"/>
                <a:gd name="T30" fmla="*/ 89 w 285"/>
                <a:gd name="T31" fmla="*/ 47 h 525"/>
                <a:gd name="T32" fmla="*/ 58 w 285"/>
                <a:gd name="T33" fmla="*/ 61 h 525"/>
                <a:gd name="T34" fmla="*/ 3 w 285"/>
                <a:gd name="T35" fmla="*/ 78 h 525"/>
                <a:gd name="T36" fmla="*/ 0 w 285"/>
                <a:gd name="T37" fmla="*/ 79 h 525"/>
                <a:gd name="T38" fmla="*/ 27 w 285"/>
                <a:gd name="T39" fmla="*/ 212 h 525"/>
                <a:gd name="T40" fmla="*/ 17 w 285"/>
                <a:gd name="T41" fmla="*/ 239 h 525"/>
                <a:gd name="T42" fmla="*/ 16 w 285"/>
                <a:gd name="T43" fmla="*/ 24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5" h="525">
                  <a:moveTo>
                    <a:pt x="16" y="240"/>
                  </a:moveTo>
                  <a:cubicBezTo>
                    <a:pt x="15" y="246"/>
                    <a:pt x="14" y="253"/>
                    <a:pt x="15" y="260"/>
                  </a:cubicBezTo>
                  <a:cubicBezTo>
                    <a:pt x="15" y="280"/>
                    <a:pt x="23" y="298"/>
                    <a:pt x="35" y="312"/>
                  </a:cubicBezTo>
                  <a:cubicBezTo>
                    <a:pt x="42" y="319"/>
                    <a:pt x="47" y="328"/>
                    <a:pt x="49" y="337"/>
                  </a:cubicBezTo>
                  <a:cubicBezTo>
                    <a:pt x="60" y="380"/>
                    <a:pt x="51" y="434"/>
                    <a:pt x="30" y="495"/>
                  </a:cubicBezTo>
                  <a:cubicBezTo>
                    <a:pt x="35" y="496"/>
                    <a:pt x="39" y="497"/>
                    <a:pt x="44" y="499"/>
                  </a:cubicBezTo>
                  <a:cubicBezTo>
                    <a:pt x="44" y="499"/>
                    <a:pt x="44" y="499"/>
                    <a:pt x="45" y="499"/>
                  </a:cubicBezTo>
                  <a:cubicBezTo>
                    <a:pt x="139" y="525"/>
                    <a:pt x="220" y="525"/>
                    <a:pt x="285" y="473"/>
                  </a:cubicBezTo>
                  <a:cubicBezTo>
                    <a:pt x="284" y="472"/>
                    <a:pt x="284" y="471"/>
                    <a:pt x="284" y="470"/>
                  </a:cubicBezTo>
                  <a:cubicBezTo>
                    <a:pt x="284" y="470"/>
                    <a:pt x="284" y="470"/>
                    <a:pt x="284" y="470"/>
                  </a:cubicBezTo>
                  <a:cubicBezTo>
                    <a:pt x="268" y="415"/>
                    <a:pt x="257" y="356"/>
                    <a:pt x="252" y="295"/>
                  </a:cubicBezTo>
                  <a:cubicBezTo>
                    <a:pt x="246" y="225"/>
                    <a:pt x="247" y="152"/>
                    <a:pt x="255" y="80"/>
                  </a:cubicBezTo>
                  <a:cubicBezTo>
                    <a:pt x="236" y="5"/>
                    <a:pt x="236" y="5"/>
                    <a:pt x="236" y="5"/>
                  </a:cubicBezTo>
                  <a:cubicBezTo>
                    <a:pt x="217" y="0"/>
                    <a:pt x="200" y="0"/>
                    <a:pt x="183" y="4"/>
                  </a:cubicBezTo>
                  <a:cubicBezTo>
                    <a:pt x="157" y="10"/>
                    <a:pt x="132" y="25"/>
                    <a:pt x="102" y="41"/>
                  </a:cubicBezTo>
                  <a:cubicBezTo>
                    <a:pt x="98" y="43"/>
                    <a:pt x="93" y="45"/>
                    <a:pt x="89" y="47"/>
                  </a:cubicBezTo>
                  <a:cubicBezTo>
                    <a:pt x="79" y="52"/>
                    <a:pt x="69" y="57"/>
                    <a:pt x="58" y="61"/>
                  </a:cubicBezTo>
                  <a:cubicBezTo>
                    <a:pt x="41" y="68"/>
                    <a:pt x="23" y="74"/>
                    <a:pt x="3" y="78"/>
                  </a:cubicBezTo>
                  <a:cubicBezTo>
                    <a:pt x="2" y="79"/>
                    <a:pt x="1" y="79"/>
                    <a:pt x="0" y="79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2" y="220"/>
                    <a:pt x="19" y="229"/>
                    <a:pt x="17" y="239"/>
                  </a:cubicBezTo>
                  <a:cubicBezTo>
                    <a:pt x="17" y="239"/>
                    <a:pt x="17" y="239"/>
                    <a:pt x="16" y="24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4E601EAA-320D-4865-887B-F45D0369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8075" y="2990851"/>
              <a:ext cx="750888" cy="666750"/>
            </a:xfrm>
            <a:custGeom>
              <a:avLst/>
              <a:gdLst>
                <a:gd name="T0" fmla="*/ 272 w 272"/>
                <a:gd name="T1" fmla="*/ 168 h 241"/>
                <a:gd name="T2" fmla="*/ 215 w 272"/>
                <a:gd name="T3" fmla="*/ 241 h 241"/>
                <a:gd name="T4" fmla="*/ 9 w 272"/>
                <a:gd name="T5" fmla="*/ 59 h 241"/>
                <a:gd name="T6" fmla="*/ 2 w 272"/>
                <a:gd name="T7" fmla="*/ 38 h 241"/>
                <a:gd name="T8" fmla="*/ 34 w 272"/>
                <a:gd name="T9" fmla="*/ 0 h 241"/>
                <a:gd name="T10" fmla="*/ 272 w 272"/>
                <a:gd name="T11" fmla="*/ 168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" h="241">
                  <a:moveTo>
                    <a:pt x="272" y="168"/>
                  </a:moveTo>
                  <a:cubicBezTo>
                    <a:pt x="215" y="241"/>
                    <a:pt x="215" y="241"/>
                    <a:pt x="215" y="241"/>
                  </a:cubicBezTo>
                  <a:cubicBezTo>
                    <a:pt x="183" y="223"/>
                    <a:pt x="72" y="112"/>
                    <a:pt x="9" y="59"/>
                  </a:cubicBezTo>
                  <a:cubicBezTo>
                    <a:pt x="3" y="54"/>
                    <a:pt x="0" y="46"/>
                    <a:pt x="2" y="38"/>
                  </a:cubicBezTo>
                  <a:cubicBezTo>
                    <a:pt x="7" y="27"/>
                    <a:pt x="19" y="15"/>
                    <a:pt x="34" y="0"/>
                  </a:cubicBezTo>
                  <a:cubicBezTo>
                    <a:pt x="144" y="66"/>
                    <a:pt x="246" y="128"/>
                    <a:pt x="272" y="168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6BD86C36-CA2F-4608-A9FD-A2B2BEB38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1413" y="2736851"/>
              <a:ext cx="334963" cy="530225"/>
            </a:xfrm>
            <a:custGeom>
              <a:avLst/>
              <a:gdLst>
                <a:gd name="T0" fmla="*/ 40 w 121"/>
                <a:gd name="T1" fmla="*/ 192 h 192"/>
                <a:gd name="T2" fmla="*/ 120 w 121"/>
                <a:gd name="T3" fmla="*/ 35 h 192"/>
                <a:gd name="T4" fmla="*/ 120 w 121"/>
                <a:gd name="T5" fmla="*/ 28 h 192"/>
                <a:gd name="T6" fmla="*/ 96 w 121"/>
                <a:gd name="T7" fmla="*/ 2 h 192"/>
                <a:gd name="T8" fmla="*/ 85 w 121"/>
                <a:gd name="T9" fmla="*/ 6 h 192"/>
                <a:gd name="T10" fmla="*/ 0 w 121"/>
                <a:gd name="T11" fmla="*/ 114 h 192"/>
                <a:gd name="T12" fmla="*/ 40 w 121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92">
                  <a:moveTo>
                    <a:pt x="40" y="192"/>
                  </a:moveTo>
                  <a:cubicBezTo>
                    <a:pt x="70" y="117"/>
                    <a:pt x="96" y="75"/>
                    <a:pt x="120" y="35"/>
                  </a:cubicBezTo>
                  <a:cubicBezTo>
                    <a:pt x="121" y="33"/>
                    <a:pt x="121" y="30"/>
                    <a:pt x="120" y="28"/>
                  </a:cubicBezTo>
                  <a:cubicBezTo>
                    <a:pt x="116" y="15"/>
                    <a:pt x="108" y="7"/>
                    <a:pt x="96" y="2"/>
                  </a:cubicBezTo>
                  <a:cubicBezTo>
                    <a:pt x="92" y="0"/>
                    <a:pt x="87" y="2"/>
                    <a:pt x="85" y="6"/>
                  </a:cubicBezTo>
                  <a:cubicBezTo>
                    <a:pt x="69" y="41"/>
                    <a:pt x="47" y="46"/>
                    <a:pt x="0" y="114"/>
                  </a:cubicBezTo>
                  <a:lnTo>
                    <a:pt x="40" y="19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074A88E7-587A-4A03-B181-E650BD6B1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61800" y="2351088"/>
              <a:ext cx="1012825" cy="1660525"/>
            </a:xfrm>
            <a:custGeom>
              <a:avLst/>
              <a:gdLst>
                <a:gd name="T0" fmla="*/ 186 w 367"/>
                <a:gd name="T1" fmla="*/ 30 h 601"/>
                <a:gd name="T2" fmla="*/ 275 w 367"/>
                <a:gd name="T3" fmla="*/ 173 h 601"/>
                <a:gd name="T4" fmla="*/ 319 w 367"/>
                <a:gd name="T5" fmla="*/ 289 h 601"/>
                <a:gd name="T6" fmla="*/ 360 w 367"/>
                <a:gd name="T7" fmla="*/ 429 h 601"/>
                <a:gd name="T8" fmla="*/ 139 w 367"/>
                <a:gd name="T9" fmla="*/ 599 h 601"/>
                <a:gd name="T10" fmla="*/ 95 w 367"/>
                <a:gd name="T11" fmla="*/ 582 h 601"/>
                <a:gd name="T12" fmla="*/ 69 w 367"/>
                <a:gd name="T13" fmla="*/ 379 h 601"/>
                <a:gd name="T14" fmla="*/ 73 w 367"/>
                <a:gd name="T15" fmla="*/ 367 h 601"/>
                <a:gd name="T16" fmla="*/ 68 w 367"/>
                <a:gd name="T17" fmla="*/ 236 h 601"/>
                <a:gd name="T18" fmla="*/ 54 w 367"/>
                <a:gd name="T19" fmla="*/ 212 h 601"/>
                <a:gd name="T20" fmla="*/ 4 w 367"/>
                <a:gd name="T21" fmla="*/ 103 h 601"/>
                <a:gd name="T22" fmla="*/ 19 w 367"/>
                <a:gd name="T23" fmla="*/ 47 h 601"/>
                <a:gd name="T24" fmla="*/ 171 w 367"/>
                <a:gd name="T25" fmla="*/ 24 h 601"/>
                <a:gd name="T26" fmla="*/ 186 w 367"/>
                <a:gd name="T27" fmla="*/ 3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601">
                  <a:moveTo>
                    <a:pt x="186" y="30"/>
                  </a:moveTo>
                  <a:cubicBezTo>
                    <a:pt x="256" y="68"/>
                    <a:pt x="280" y="117"/>
                    <a:pt x="275" y="173"/>
                  </a:cubicBezTo>
                  <a:cubicBezTo>
                    <a:pt x="271" y="216"/>
                    <a:pt x="288" y="259"/>
                    <a:pt x="319" y="289"/>
                  </a:cubicBezTo>
                  <a:cubicBezTo>
                    <a:pt x="357" y="325"/>
                    <a:pt x="367" y="374"/>
                    <a:pt x="360" y="429"/>
                  </a:cubicBezTo>
                  <a:cubicBezTo>
                    <a:pt x="344" y="557"/>
                    <a:pt x="259" y="601"/>
                    <a:pt x="139" y="599"/>
                  </a:cubicBezTo>
                  <a:cubicBezTo>
                    <a:pt x="122" y="598"/>
                    <a:pt x="107" y="592"/>
                    <a:pt x="95" y="582"/>
                  </a:cubicBezTo>
                  <a:cubicBezTo>
                    <a:pt x="40" y="532"/>
                    <a:pt x="34" y="464"/>
                    <a:pt x="69" y="379"/>
                  </a:cubicBezTo>
                  <a:cubicBezTo>
                    <a:pt x="70" y="375"/>
                    <a:pt x="72" y="371"/>
                    <a:pt x="73" y="367"/>
                  </a:cubicBezTo>
                  <a:cubicBezTo>
                    <a:pt x="82" y="319"/>
                    <a:pt x="80" y="275"/>
                    <a:pt x="68" y="236"/>
                  </a:cubicBezTo>
                  <a:cubicBezTo>
                    <a:pt x="65" y="227"/>
                    <a:pt x="60" y="219"/>
                    <a:pt x="54" y="212"/>
                  </a:cubicBezTo>
                  <a:cubicBezTo>
                    <a:pt x="32" y="187"/>
                    <a:pt x="15" y="151"/>
                    <a:pt x="4" y="103"/>
                  </a:cubicBezTo>
                  <a:cubicBezTo>
                    <a:pt x="0" y="84"/>
                    <a:pt x="5" y="63"/>
                    <a:pt x="19" y="47"/>
                  </a:cubicBezTo>
                  <a:cubicBezTo>
                    <a:pt x="50" y="11"/>
                    <a:pt x="99" y="0"/>
                    <a:pt x="171" y="24"/>
                  </a:cubicBezTo>
                  <a:cubicBezTo>
                    <a:pt x="177" y="26"/>
                    <a:pt x="182" y="28"/>
                    <a:pt x="186" y="30"/>
                  </a:cubicBezTo>
                  <a:close/>
                </a:path>
              </a:pathLst>
            </a:custGeom>
            <a:solidFill>
              <a:srgbClr val="0E0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414FF184-C782-4447-A38E-A854387FB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61800" y="2393951"/>
              <a:ext cx="750888" cy="1614488"/>
            </a:xfrm>
            <a:custGeom>
              <a:avLst/>
              <a:gdLst>
                <a:gd name="T0" fmla="*/ 54 w 272"/>
                <a:gd name="T1" fmla="*/ 196 h 584"/>
                <a:gd name="T2" fmla="*/ 4 w 272"/>
                <a:gd name="T3" fmla="*/ 87 h 584"/>
                <a:gd name="T4" fmla="*/ 19 w 272"/>
                <a:gd name="T5" fmla="*/ 31 h 584"/>
                <a:gd name="T6" fmla="*/ 69 w 272"/>
                <a:gd name="T7" fmla="*/ 0 h 584"/>
                <a:gd name="T8" fmla="*/ 45 w 272"/>
                <a:gd name="T9" fmla="*/ 20 h 584"/>
                <a:gd name="T10" fmla="*/ 31 w 272"/>
                <a:gd name="T11" fmla="*/ 76 h 584"/>
                <a:gd name="T12" fmla="*/ 81 w 272"/>
                <a:gd name="T13" fmla="*/ 184 h 584"/>
                <a:gd name="T14" fmla="*/ 94 w 272"/>
                <a:gd name="T15" fmla="*/ 208 h 584"/>
                <a:gd name="T16" fmla="*/ 99 w 272"/>
                <a:gd name="T17" fmla="*/ 339 h 584"/>
                <a:gd name="T18" fmla="*/ 95 w 272"/>
                <a:gd name="T19" fmla="*/ 352 h 584"/>
                <a:gd name="T20" fmla="*/ 121 w 272"/>
                <a:gd name="T21" fmla="*/ 554 h 584"/>
                <a:gd name="T22" fmla="*/ 165 w 272"/>
                <a:gd name="T23" fmla="*/ 571 h 584"/>
                <a:gd name="T24" fmla="*/ 272 w 272"/>
                <a:gd name="T25" fmla="*/ 557 h 584"/>
                <a:gd name="T26" fmla="*/ 139 w 272"/>
                <a:gd name="T27" fmla="*/ 583 h 584"/>
                <a:gd name="T28" fmla="*/ 95 w 272"/>
                <a:gd name="T29" fmla="*/ 566 h 584"/>
                <a:gd name="T30" fmla="*/ 69 w 272"/>
                <a:gd name="T31" fmla="*/ 363 h 584"/>
                <a:gd name="T32" fmla="*/ 73 w 272"/>
                <a:gd name="T33" fmla="*/ 351 h 584"/>
                <a:gd name="T34" fmla="*/ 68 w 272"/>
                <a:gd name="T35" fmla="*/ 220 h 584"/>
                <a:gd name="T36" fmla="*/ 54 w 272"/>
                <a:gd name="T37" fmla="*/ 196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2" h="584">
                  <a:moveTo>
                    <a:pt x="54" y="196"/>
                  </a:moveTo>
                  <a:cubicBezTo>
                    <a:pt x="32" y="171"/>
                    <a:pt x="15" y="135"/>
                    <a:pt x="4" y="87"/>
                  </a:cubicBezTo>
                  <a:cubicBezTo>
                    <a:pt x="0" y="68"/>
                    <a:pt x="5" y="47"/>
                    <a:pt x="19" y="31"/>
                  </a:cubicBezTo>
                  <a:cubicBezTo>
                    <a:pt x="32" y="16"/>
                    <a:pt x="49" y="5"/>
                    <a:pt x="69" y="0"/>
                  </a:cubicBezTo>
                  <a:cubicBezTo>
                    <a:pt x="60" y="5"/>
                    <a:pt x="52" y="12"/>
                    <a:pt x="45" y="20"/>
                  </a:cubicBezTo>
                  <a:cubicBezTo>
                    <a:pt x="32" y="35"/>
                    <a:pt x="27" y="56"/>
                    <a:pt x="31" y="76"/>
                  </a:cubicBezTo>
                  <a:cubicBezTo>
                    <a:pt x="42" y="124"/>
                    <a:pt x="58" y="160"/>
                    <a:pt x="81" y="184"/>
                  </a:cubicBezTo>
                  <a:cubicBezTo>
                    <a:pt x="87" y="191"/>
                    <a:pt x="91" y="199"/>
                    <a:pt x="94" y="208"/>
                  </a:cubicBezTo>
                  <a:cubicBezTo>
                    <a:pt x="107" y="248"/>
                    <a:pt x="109" y="291"/>
                    <a:pt x="99" y="339"/>
                  </a:cubicBezTo>
                  <a:cubicBezTo>
                    <a:pt x="98" y="343"/>
                    <a:pt x="97" y="348"/>
                    <a:pt x="95" y="352"/>
                  </a:cubicBezTo>
                  <a:cubicBezTo>
                    <a:pt x="60" y="436"/>
                    <a:pt x="67" y="504"/>
                    <a:pt x="121" y="554"/>
                  </a:cubicBezTo>
                  <a:cubicBezTo>
                    <a:pt x="133" y="565"/>
                    <a:pt x="149" y="571"/>
                    <a:pt x="165" y="571"/>
                  </a:cubicBezTo>
                  <a:cubicBezTo>
                    <a:pt x="205" y="572"/>
                    <a:pt x="241" y="567"/>
                    <a:pt x="272" y="557"/>
                  </a:cubicBezTo>
                  <a:cubicBezTo>
                    <a:pt x="236" y="576"/>
                    <a:pt x="191" y="584"/>
                    <a:pt x="139" y="583"/>
                  </a:cubicBezTo>
                  <a:cubicBezTo>
                    <a:pt x="122" y="582"/>
                    <a:pt x="107" y="576"/>
                    <a:pt x="95" y="566"/>
                  </a:cubicBezTo>
                  <a:cubicBezTo>
                    <a:pt x="40" y="516"/>
                    <a:pt x="34" y="448"/>
                    <a:pt x="69" y="363"/>
                  </a:cubicBezTo>
                  <a:cubicBezTo>
                    <a:pt x="70" y="359"/>
                    <a:pt x="72" y="355"/>
                    <a:pt x="73" y="351"/>
                  </a:cubicBezTo>
                  <a:cubicBezTo>
                    <a:pt x="82" y="303"/>
                    <a:pt x="80" y="259"/>
                    <a:pt x="68" y="220"/>
                  </a:cubicBezTo>
                  <a:cubicBezTo>
                    <a:pt x="65" y="211"/>
                    <a:pt x="60" y="203"/>
                    <a:pt x="54" y="196"/>
                  </a:cubicBez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7ED01B08-BD34-4496-93D9-846AA06A3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4813" y="3732213"/>
              <a:ext cx="298450" cy="811213"/>
            </a:xfrm>
            <a:custGeom>
              <a:avLst/>
              <a:gdLst>
                <a:gd name="T0" fmla="*/ 15 w 108"/>
                <a:gd name="T1" fmla="*/ 290 h 294"/>
                <a:gd name="T2" fmla="*/ 29 w 108"/>
                <a:gd name="T3" fmla="*/ 294 h 294"/>
                <a:gd name="T4" fmla="*/ 30 w 108"/>
                <a:gd name="T5" fmla="*/ 293 h 294"/>
                <a:gd name="T6" fmla="*/ 37 w 108"/>
                <a:gd name="T7" fmla="*/ 288 h 294"/>
                <a:gd name="T8" fmla="*/ 57 w 108"/>
                <a:gd name="T9" fmla="*/ 142 h 294"/>
                <a:gd name="T10" fmla="*/ 19 w 108"/>
                <a:gd name="T11" fmla="*/ 6 h 294"/>
                <a:gd name="T12" fmla="*/ 22 w 108"/>
                <a:gd name="T13" fmla="*/ 0 h 294"/>
                <a:gd name="T14" fmla="*/ 4 w 108"/>
                <a:gd name="T15" fmla="*/ 30 h 294"/>
                <a:gd name="T16" fmla="*/ 1 w 108"/>
                <a:gd name="T17" fmla="*/ 35 h 294"/>
                <a:gd name="T18" fmla="*/ 0 w 108"/>
                <a:gd name="T19" fmla="*/ 55 h 294"/>
                <a:gd name="T20" fmla="*/ 20 w 108"/>
                <a:gd name="T21" fmla="*/ 107 h 294"/>
                <a:gd name="T22" fmla="*/ 34 w 108"/>
                <a:gd name="T23" fmla="*/ 132 h 294"/>
                <a:gd name="T24" fmla="*/ 15 w 108"/>
                <a:gd name="T25" fmla="*/ 29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294">
                  <a:moveTo>
                    <a:pt x="15" y="290"/>
                  </a:moveTo>
                  <a:cubicBezTo>
                    <a:pt x="20" y="291"/>
                    <a:pt x="24" y="292"/>
                    <a:pt x="29" y="294"/>
                  </a:cubicBezTo>
                  <a:cubicBezTo>
                    <a:pt x="29" y="294"/>
                    <a:pt x="29" y="293"/>
                    <a:pt x="30" y="293"/>
                  </a:cubicBezTo>
                  <a:cubicBezTo>
                    <a:pt x="32" y="292"/>
                    <a:pt x="34" y="290"/>
                    <a:pt x="37" y="288"/>
                  </a:cubicBezTo>
                  <a:cubicBezTo>
                    <a:pt x="59" y="271"/>
                    <a:pt x="108" y="222"/>
                    <a:pt x="57" y="142"/>
                  </a:cubicBezTo>
                  <a:cubicBezTo>
                    <a:pt x="8" y="66"/>
                    <a:pt x="14" y="23"/>
                    <a:pt x="19" y="6"/>
                  </a:cubicBezTo>
                  <a:cubicBezTo>
                    <a:pt x="20" y="4"/>
                    <a:pt x="21" y="2"/>
                    <a:pt x="22" y="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75"/>
                    <a:pt x="8" y="93"/>
                    <a:pt x="20" y="107"/>
                  </a:cubicBezTo>
                  <a:cubicBezTo>
                    <a:pt x="27" y="114"/>
                    <a:pt x="32" y="123"/>
                    <a:pt x="34" y="132"/>
                  </a:cubicBezTo>
                  <a:cubicBezTo>
                    <a:pt x="45" y="175"/>
                    <a:pt x="36" y="229"/>
                    <a:pt x="15" y="290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0A1A328C-424F-4DD9-A2BC-C91BB48E6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5813" y="4978401"/>
              <a:ext cx="141288" cy="1458913"/>
            </a:xfrm>
            <a:custGeom>
              <a:avLst/>
              <a:gdLst>
                <a:gd name="T0" fmla="*/ 0 w 51"/>
                <a:gd name="T1" fmla="*/ 26 h 528"/>
                <a:gd name="T2" fmla="*/ 5 w 51"/>
                <a:gd name="T3" fmla="*/ 30 h 528"/>
                <a:gd name="T4" fmla="*/ 16 w 51"/>
                <a:gd name="T5" fmla="*/ 192 h 528"/>
                <a:gd name="T6" fmla="*/ 23 w 51"/>
                <a:gd name="T7" fmla="*/ 528 h 528"/>
                <a:gd name="T8" fmla="*/ 34 w 51"/>
                <a:gd name="T9" fmla="*/ 528 h 528"/>
                <a:gd name="T10" fmla="*/ 34 w 51"/>
                <a:gd name="T11" fmla="*/ 521 h 528"/>
                <a:gd name="T12" fmla="*/ 31 w 51"/>
                <a:gd name="T13" fmla="*/ 194 h 528"/>
                <a:gd name="T14" fmla="*/ 22 w 51"/>
                <a:gd name="T15" fmla="*/ 0 h 528"/>
                <a:gd name="T16" fmla="*/ 20 w 51"/>
                <a:gd name="T17" fmla="*/ 2 h 528"/>
                <a:gd name="T18" fmla="*/ 0 w 51"/>
                <a:gd name="T19" fmla="*/ 25 h 528"/>
                <a:gd name="T20" fmla="*/ 0 w 51"/>
                <a:gd name="T21" fmla="*/ 25 h 528"/>
                <a:gd name="T22" fmla="*/ 0 w 51"/>
                <a:gd name="T23" fmla="*/ 26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528">
                  <a:moveTo>
                    <a:pt x="0" y="26"/>
                  </a:moveTo>
                  <a:cubicBezTo>
                    <a:pt x="2" y="25"/>
                    <a:pt x="5" y="27"/>
                    <a:pt x="5" y="30"/>
                  </a:cubicBezTo>
                  <a:cubicBezTo>
                    <a:pt x="4" y="74"/>
                    <a:pt x="1" y="142"/>
                    <a:pt x="16" y="192"/>
                  </a:cubicBezTo>
                  <a:cubicBezTo>
                    <a:pt x="23" y="528"/>
                    <a:pt x="23" y="528"/>
                    <a:pt x="23" y="528"/>
                  </a:cubicBezTo>
                  <a:cubicBezTo>
                    <a:pt x="34" y="528"/>
                    <a:pt x="34" y="528"/>
                    <a:pt x="34" y="528"/>
                  </a:cubicBezTo>
                  <a:cubicBezTo>
                    <a:pt x="34" y="521"/>
                    <a:pt x="34" y="521"/>
                    <a:pt x="34" y="521"/>
                  </a:cubicBezTo>
                  <a:cubicBezTo>
                    <a:pt x="48" y="411"/>
                    <a:pt x="51" y="302"/>
                    <a:pt x="31" y="194"/>
                  </a:cubicBezTo>
                  <a:cubicBezTo>
                    <a:pt x="27" y="128"/>
                    <a:pt x="26" y="63"/>
                    <a:pt x="22" y="0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044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44778673-30D0-4625-A120-586187862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95138" y="3729038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3E6097CE-0D3E-4DE2-823F-FB26BA596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0263" y="4043363"/>
              <a:ext cx="225425" cy="450850"/>
            </a:xfrm>
            <a:custGeom>
              <a:avLst/>
              <a:gdLst>
                <a:gd name="T0" fmla="*/ 74 w 82"/>
                <a:gd name="T1" fmla="*/ 0 h 163"/>
                <a:gd name="T2" fmla="*/ 74 w 82"/>
                <a:gd name="T3" fmla="*/ 8 h 163"/>
                <a:gd name="T4" fmla="*/ 73 w 82"/>
                <a:gd name="T5" fmla="*/ 31 h 163"/>
                <a:gd name="T6" fmla="*/ 72 w 82"/>
                <a:gd name="T7" fmla="*/ 45 h 163"/>
                <a:gd name="T8" fmla="*/ 71 w 82"/>
                <a:gd name="T9" fmla="*/ 62 h 163"/>
                <a:gd name="T10" fmla="*/ 68 w 82"/>
                <a:gd name="T11" fmla="*/ 79 h 163"/>
                <a:gd name="T12" fmla="*/ 63 w 82"/>
                <a:gd name="T13" fmla="*/ 96 h 163"/>
                <a:gd name="T14" fmla="*/ 56 w 82"/>
                <a:gd name="T15" fmla="*/ 112 h 163"/>
                <a:gd name="T16" fmla="*/ 48 w 82"/>
                <a:gd name="T17" fmla="*/ 127 h 163"/>
                <a:gd name="T18" fmla="*/ 46 w 82"/>
                <a:gd name="T19" fmla="*/ 130 h 163"/>
                <a:gd name="T20" fmla="*/ 43 w 82"/>
                <a:gd name="T21" fmla="*/ 134 h 163"/>
                <a:gd name="T22" fmla="*/ 38 w 82"/>
                <a:gd name="T23" fmla="*/ 139 h 163"/>
                <a:gd name="T24" fmla="*/ 32 w 82"/>
                <a:gd name="T25" fmla="*/ 144 h 163"/>
                <a:gd name="T26" fmla="*/ 27 w 82"/>
                <a:gd name="T27" fmla="*/ 149 h 163"/>
                <a:gd name="T28" fmla="*/ 17 w 82"/>
                <a:gd name="T29" fmla="*/ 156 h 163"/>
                <a:gd name="T30" fmla="*/ 8 w 82"/>
                <a:gd name="T31" fmla="*/ 160 h 163"/>
                <a:gd name="T32" fmla="*/ 0 w 82"/>
                <a:gd name="T33" fmla="*/ 163 h 163"/>
                <a:gd name="T34" fmla="*/ 9 w 82"/>
                <a:gd name="T35" fmla="*/ 162 h 163"/>
                <a:gd name="T36" fmla="*/ 18 w 82"/>
                <a:gd name="T37" fmla="*/ 160 h 163"/>
                <a:gd name="T38" fmla="*/ 31 w 82"/>
                <a:gd name="T39" fmla="*/ 155 h 163"/>
                <a:gd name="T40" fmla="*/ 37 w 82"/>
                <a:gd name="T41" fmla="*/ 151 h 163"/>
                <a:gd name="T42" fmla="*/ 44 w 82"/>
                <a:gd name="T43" fmla="*/ 146 h 163"/>
                <a:gd name="T44" fmla="*/ 50 w 82"/>
                <a:gd name="T45" fmla="*/ 140 h 163"/>
                <a:gd name="T46" fmla="*/ 53 w 82"/>
                <a:gd name="T47" fmla="*/ 137 h 163"/>
                <a:gd name="T48" fmla="*/ 56 w 82"/>
                <a:gd name="T49" fmla="*/ 134 h 163"/>
                <a:gd name="T50" fmla="*/ 67 w 82"/>
                <a:gd name="T51" fmla="*/ 118 h 163"/>
                <a:gd name="T52" fmla="*/ 74 w 82"/>
                <a:gd name="T53" fmla="*/ 100 h 163"/>
                <a:gd name="T54" fmla="*/ 79 w 82"/>
                <a:gd name="T55" fmla="*/ 81 h 163"/>
                <a:gd name="T56" fmla="*/ 81 w 82"/>
                <a:gd name="T57" fmla="*/ 63 h 163"/>
                <a:gd name="T58" fmla="*/ 81 w 82"/>
                <a:gd name="T59" fmla="*/ 46 h 163"/>
                <a:gd name="T60" fmla="*/ 80 w 82"/>
                <a:gd name="T61" fmla="*/ 30 h 163"/>
                <a:gd name="T62" fmla="*/ 76 w 82"/>
                <a:gd name="T63" fmla="*/ 8 h 163"/>
                <a:gd name="T64" fmla="*/ 74 w 82"/>
                <a:gd name="T65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2" h="163">
                  <a:moveTo>
                    <a:pt x="74" y="0"/>
                  </a:moveTo>
                  <a:cubicBezTo>
                    <a:pt x="74" y="0"/>
                    <a:pt x="74" y="3"/>
                    <a:pt x="74" y="8"/>
                  </a:cubicBezTo>
                  <a:cubicBezTo>
                    <a:pt x="74" y="14"/>
                    <a:pt x="74" y="21"/>
                    <a:pt x="73" y="31"/>
                  </a:cubicBezTo>
                  <a:cubicBezTo>
                    <a:pt x="73" y="35"/>
                    <a:pt x="73" y="40"/>
                    <a:pt x="72" y="45"/>
                  </a:cubicBezTo>
                  <a:cubicBezTo>
                    <a:pt x="72" y="51"/>
                    <a:pt x="71" y="56"/>
                    <a:pt x="71" y="62"/>
                  </a:cubicBezTo>
                  <a:cubicBezTo>
                    <a:pt x="70" y="67"/>
                    <a:pt x="69" y="73"/>
                    <a:pt x="68" y="79"/>
                  </a:cubicBezTo>
                  <a:cubicBezTo>
                    <a:pt x="66" y="85"/>
                    <a:pt x="65" y="90"/>
                    <a:pt x="63" y="96"/>
                  </a:cubicBezTo>
                  <a:cubicBezTo>
                    <a:pt x="61" y="102"/>
                    <a:pt x="59" y="107"/>
                    <a:pt x="56" y="112"/>
                  </a:cubicBezTo>
                  <a:cubicBezTo>
                    <a:pt x="54" y="118"/>
                    <a:pt x="51" y="123"/>
                    <a:pt x="48" y="127"/>
                  </a:cubicBezTo>
                  <a:cubicBezTo>
                    <a:pt x="47" y="128"/>
                    <a:pt x="46" y="129"/>
                    <a:pt x="46" y="130"/>
                  </a:cubicBezTo>
                  <a:cubicBezTo>
                    <a:pt x="45" y="132"/>
                    <a:pt x="44" y="133"/>
                    <a:pt x="43" y="134"/>
                  </a:cubicBezTo>
                  <a:cubicBezTo>
                    <a:pt x="41" y="136"/>
                    <a:pt x="40" y="138"/>
                    <a:pt x="38" y="139"/>
                  </a:cubicBezTo>
                  <a:cubicBezTo>
                    <a:pt x="36" y="141"/>
                    <a:pt x="34" y="143"/>
                    <a:pt x="32" y="144"/>
                  </a:cubicBezTo>
                  <a:cubicBezTo>
                    <a:pt x="31" y="146"/>
                    <a:pt x="29" y="147"/>
                    <a:pt x="27" y="149"/>
                  </a:cubicBezTo>
                  <a:cubicBezTo>
                    <a:pt x="23" y="152"/>
                    <a:pt x="20" y="153"/>
                    <a:pt x="17" y="156"/>
                  </a:cubicBezTo>
                  <a:cubicBezTo>
                    <a:pt x="13" y="157"/>
                    <a:pt x="10" y="159"/>
                    <a:pt x="8" y="160"/>
                  </a:cubicBezTo>
                  <a:cubicBezTo>
                    <a:pt x="3" y="162"/>
                    <a:pt x="0" y="163"/>
                    <a:pt x="0" y="163"/>
                  </a:cubicBezTo>
                  <a:cubicBezTo>
                    <a:pt x="0" y="163"/>
                    <a:pt x="3" y="163"/>
                    <a:pt x="9" y="162"/>
                  </a:cubicBezTo>
                  <a:cubicBezTo>
                    <a:pt x="11" y="162"/>
                    <a:pt x="15" y="161"/>
                    <a:pt x="18" y="160"/>
                  </a:cubicBezTo>
                  <a:cubicBezTo>
                    <a:pt x="22" y="158"/>
                    <a:pt x="26" y="157"/>
                    <a:pt x="31" y="155"/>
                  </a:cubicBezTo>
                  <a:cubicBezTo>
                    <a:pt x="33" y="154"/>
                    <a:pt x="35" y="152"/>
                    <a:pt x="37" y="151"/>
                  </a:cubicBezTo>
                  <a:cubicBezTo>
                    <a:pt x="39" y="149"/>
                    <a:pt x="42" y="148"/>
                    <a:pt x="44" y="146"/>
                  </a:cubicBezTo>
                  <a:cubicBezTo>
                    <a:pt x="46" y="144"/>
                    <a:pt x="48" y="142"/>
                    <a:pt x="50" y="140"/>
                  </a:cubicBezTo>
                  <a:cubicBezTo>
                    <a:pt x="51" y="139"/>
                    <a:pt x="52" y="138"/>
                    <a:pt x="53" y="137"/>
                  </a:cubicBezTo>
                  <a:cubicBezTo>
                    <a:pt x="54" y="136"/>
                    <a:pt x="55" y="135"/>
                    <a:pt x="56" y="134"/>
                  </a:cubicBezTo>
                  <a:cubicBezTo>
                    <a:pt x="60" y="129"/>
                    <a:pt x="64" y="123"/>
                    <a:pt x="67" y="118"/>
                  </a:cubicBezTo>
                  <a:cubicBezTo>
                    <a:pt x="70" y="112"/>
                    <a:pt x="72" y="106"/>
                    <a:pt x="74" y="100"/>
                  </a:cubicBezTo>
                  <a:cubicBezTo>
                    <a:pt x="76" y="94"/>
                    <a:pt x="78" y="87"/>
                    <a:pt x="79" y="81"/>
                  </a:cubicBezTo>
                  <a:cubicBezTo>
                    <a:pt x="80" y="75"/>
                    <a:pt x="81" y="69"/>
                    <a:pt x="81" y="63"/>
                  </a:cubicBezTo>
                  <a:cubicBezTo>
                    <a:pt x="82" y="57"/>
                    <a:pt x="81" y="51"/>
                    <a:pt x="81" y="46"/>
                  </a:cubicBezTo>
                  <a:cubicBezTo>
                    <a:pt x="81" y="40"/>
                    <a:pt x="81" y="35"/>
                    <a:pt x="80" y="30"/>
                  </a:cubicBezTo>
                  <a:cubicBezTo>
                    <a:pt x="79" y="21"/>
                    <a:pt x="77" y="13"/>
                    <a:pt x="76" y="8"/>
                  </a:cubicBezTo>
                  <a:cubicBezTo>
                    <a:pt x="75" y="2"/>
                    <a:pt x="74" y="0"/>
                    <a:pt x="74" y="0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B92143B8-5B5B-4619-954F-8EB380426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9925" y="3244851"/>
              <a:ext cx="203200" cy="677863"/>
            </a:xfrm>
            <a:custGeom>
              <a:avLst/>
              <a:gdLst>
                <a:gd name="T0" fmla="*/ 61 w 74"/>
                <a:gd name="T1" fmla="*/ 0 h 245"/>
                <a:gd name="T2" fmla="*/ 54 w 74"/>
                <a:gd name="T3" fmla="*/ 9 h 245"/>
                <a:gd name="T4" fmla="*/ 45 w 74"/>
                <a:gd name="T5" fmla="*/ 20 h 245"/>
                <a:gd name="T6" fmla="*/ 40 w 74"/>
                <a:gd name="T7" fmla="*/ 27 h 245"/>
                <a:gd name="T8" fmla="*/ 35 w 74"/>
                <a:gd name="T9" fmla="*/ 36 h 245"/>
                <a:gd name="T10" fmla="*/ 24 w 74"/>
                <a:gd name="T11" fmla="*/ 54 h 245"/>
                <a:gd name="T12" fmla="*/ 14 w 74"/>
                <a:gd name="T13" fmla="*/ 77 h 245"/>
                <a:gd name="T14" fmla="*/ 6 w 74"/>
                <a:gd name="T15" fmla="*/ 102 h 245"/>
                <a:gd name="T16" fmla="*/ 1 w 74"/>
                <a:gd name="T17" fmla="*/ 129 h 245"/>
                <a:gd name="T18" fmla="*/ 2 w 74"/>
                <a:gd name="T19" fmla="*/ 157 h 245"/>
                <a:gd name="T20" fmla="*/ 9 w 74"/>
                <a:gd name="T21" fmla="*/ 183 h 245"/>
                <a:gd name="T22" fmla="*/ 21 w 74"/>
                <a:gd name="T23" fmla="*/ 205 h 245"/>
                <a:gd name="T24" fmla="*/ 36 w 74"/>
                <a:gd name="T25" fmla="*/ 221 h 245"/>
                <a:gd name="T26" fmla="*/ 44 w 74"/>
                <a:gd name="T27" fmla="*/ 228 h 245"/>
                <a:gd name="T28" fmla="*/ 51 w 74"/>
                <a:gd name="T29" fmla="*/ 233 h 245"/>
                <a:gd name="T30" fmla="*/ 57 w 74"/>
                <a:gd name="T31" fmla="*/ 237 h 245"/>
                <a:gd name="T32" fmla="*/ 63 w 74"/>
                <a:gd name="T33" fmla="*/ 240 h 245"/>
                <a:gd name="T34" fmla="*/ 71 w 74"/>
                <a:gd name="T35" fmla="*/ 244 h 245"/>
                <a:gd name="T36" fmla="*/ 74 w 74"/>
                <a:gd name="T37" fmla="*/ 245 h 245"/>
                <a:gd name="T38" fmla="*/ 72 w 74"/>
                <a:gd name="T39" fmla="*/ 243 h 245"/>
                <a:gd name="T40" fmla="*/ 65 w 74"/>
                <a:gd name="T41" fmla="*/ 237 h 245"/>
                <a:gd name="T42" fmla="*/ 60 w 74"/>
                <a:gd name="T43" fmla="*/ 233 h 245"/>
                <a:gd name="T44" fmla="*/ 55 w 74"/>
                <a:gd name="T45" fmla="*/ 228 h 245"/>
                <a:gd name="T46" fmla="*/ 43 w 74"/>
                <a:gd name="T47" fmla="*/ 215 h 245"/>
                <a:gd name="T48" fmla="*/ 37 w 74"/>
                <a:gd name="T49" fmla="*/ 207 h 245"/>
                <a:gd name="T50" fmla="*/ 34 w 74"/>
                <a:gd name="T51" fmla="*/ 203 h 245"/>
                <a:gd name="T52" fmla="*/ 31 w 74"/>
                <a:gd name="T53" fmla="*/ 198 h 245"/>
                <a:gd name="T54" fmla="*/ 22 w 74"/>
                <a:gd name="T55" fmla="*/ 178 h 245"/>
                <a:gd name="T56" fmla="*/ 17 w 74"/>
                <a:gd name="T57" fmla="*/ 130 h 245"/>
                <a:gd name="T58" fmla="*/ 21 w 74"/>
                <a:gd name="T59" fmla="*/ 105 h 245"/>
                <a:gd name="T60" fmla="*/ 27 w 74"/>
                <a:gd name="T61" fmla="*/ 81 h 245"/>
                <a:gd name="T62" fmla="*/ 35 w 74"/>
                <a:gd name="T63" fmla="*/ 59 h 245"/>
                <a:gd name="T64" fmla="*/ 43 w 74"/>
                <a:gd name="T65" fmla="*/ 40 h 245"/>
                <a:gd name="T66" fmla="*/ 50 w 74"/>
                <a:gd name="T67" fmla="*/ 23 h 245"/>
                <a:gd name="T68" fmla="*/ 56 w 74"/>
                <a:gd name="T69" fmla="*/ 11 h 245"/>
                <a:gd name="T70" fmla="*/ 61 w 74"/>
                <a:gd name="T7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245">
                  <a:moveTo>
                    <a:pt x="61" y="0"/>
                  </a:moveTo>
                  <a:cubicBezTo>
                    <a:pt x="61" y="0"/>
                    <a:pt x="59" y="3"/>
                    <a:pt x="54" y="9"/>
                  </a:cubicBezTo>
                  <a:cubicBezTo>
                    <a:pt x="51" y="12"/>
                    <a:pt x="48" y="16"/>
                    <a:pt x="45" y="20"/>
                  </a:cubicBezTo>
                  <a:cubicBezTo>
                    <a:pt x="44" y="23"/>
                    <a:pt x="42" y="25"/>
                    <a:pt x="40" y="27"/>
                  </a:cubicBezTo>
                  <a:cubicBezTo>
                    <a:pt x="39" y="30"/>
                    <a:pt x="37" y="33"/>
                    <a:pt x="35" y="36"/>
                  </a:cubicBezTo>
                  <a:cubicBezTo>
                    <a:pt x="32" y="41"/>
                    <a:pt x="28" y="48"/>
                    <a:pt x="24" y="54"/>
                  </a:cubicBezTo>
                  <a:cubicBezTo>
                    <a:pt x="21" y="61"/>
                    <a:pt x="17" y="69"/>
                    <a:pt x="14" y="77"/>
                  </a:cubicBezTo>
                  <a:cubicBezTo>
                    <a:pt x="11" y="84"/>
                    <a:pt x="8" y="93"/>
                    <a:pt x="6" y="102"/>
                  </a:cubicBezTo>
                  <a:cubicBezTo>
                    <a:pt x="3" y="110"/>
                    <a:pt x="2" y="119"/>
                    <a:pt x="1" y="129"/>
                  </a:cubicBezTo>
                  <a:cubicBezTo>
                    <a:pt x="0" y="138"/>
                    <a:pt x="0" y="147"/>
                    <a:pt x="2" y="157"/>
                  </a:cubicBezTo>
                  <a:cubicBezTo>
                    <a:pt x="3" y="166"/>
                    <a:pt x="5" y="175"/>
                    <a:pt x="9" y="183"/>
                  </a:cubicBezTo>
                  <a:cubicBezTo>
                    <a:pt x="12" y="191"/>
                    <a:pt x="16" y="198"/>
                    <a:pt x="21" y="205"/>
                  </a:cubicBezTo>
                  <a:cubicBezTo>
                    <a:pt x="26" y="212"/>
                    <a:pt x="31" y="217"/>
                    <a:pt x="36" y="221"/>
                  </a:cubicBezTo>
                  <a:cubicBezTo>
                    <a:pt x="39" y="224"/>
                    <a:pt x="41" y="226"/>
                    <a:pt x="44" y="228"/>
                  </a:cubicBezTo>
                  <a:cubicBezTo>
                    <a:pt x="46" y="230"/>
                    <a:pt x="49" y="231"/>
                    <a:pt x="51" y="233"/>
                  </a:cubicBezTo>
                  <a:cubicBezTo>
                    <a:pt x="53" y="234"/>
                    <a:pt x="55" y="236"/>
                    <a:pt x="57" y="237"/>
                  </a:cubicBezTo>
                  <a:cubicBezTo>
                    <a:pt x="59" y="238"/>
                    <a:pt x="61" y="239"/>
                    <a:pt x="63" y="240"/>
                  </a:cubicBezTo>
                  <a:cubicBezTo>
                    <a:pt x="67" y="242"/>
                    <a:pt x="69" y="243"/>
                    <a:pt x="71" y="244"/>
                  </a:cubicBezTo>
                  <a:cubicBezTo>
                    <a:pt x="73" y="245"/>
                    <a:pt x="74" y="245"/>
                    <a:pt x="74" y="245"/>
                  </a:cubicBezTo>
                  <a:cubicBezTo>
                    <a:pt x="74" y="245"/>
                    <a:pt x="73" y="244"/>
                    <a:pt x="72" y="243"/>
                  </a:cubicBezTo>
                  <a:cubicBezTo>
                    <a:pt x="70" y="242"/>
                    <a:pt x="68" y="240"/>
                    <a:pt x="65" y="237"/>
                  </a:cubicBezTo>
                  <a:cubicBezTo>
                    <a:pt x="63" y="236"/>
                    <a:pt x="62" y="235"/>
                    <a:pt x="60" y="233"/>
                  </a:cubicBezTo>
                  <a:cubicBezTo>
                    <a:pt x="58" y="232"/>
                    <a:pt x="57" y="230"/>
                    <a:pt x="55" y="228"/>
                  </a:cubicBezTo>
                  <a:cubicBezTo>
                    <a:pt x="51" y="224"/>
                    <a:pt x="47" y="220"/>
                    <a:pt x="43" y="215"/>
                  </a:cubicBezTo>
                  <a:cubicBezTo>
                    <a:pt x="41" y="213"/>
                    <a:pt x="39" y="210"/>
                    <a:pt x="37" y="207"/>
                  </a:cubicBezTo>
                  <a:cubicBezTo>
                    <a:pt x="36" y="206"/>
                    <a:pt x="35" y="204"/>
                    <a:pt x="34" y="203"/>
                  </a:cubicBezTo>
                  <a:cubicBezTo>
                    <a:pt x="33" y="201"/>
                    <a:pt x="32" y="200"/>
                    <a:pt x="31" y="198"/>
                  </a:cubicBezTo>
                  <a:cubicBezTo>
                    <a:pt x="27" y="192"/>
                    <a:pt x="24" y="185"/>
                    <a:pt x="22" y="178"/>
                  </a:cubicBezTo>
                  <a:cubicBezTo>
                    <a:pt x="17" y="163"/>
                    <a:pt x="15" y="147"/>
                    <a:pt x="17" y="130"/>
                  </a:cubicBezTo>
                  <a:cubicBezTo>
                    <a:pt x="18" y="122"/>
                    <a:pt x="19" y="113"/>
                    <a:pt x="21" y="105"/>
                  </a:cubicBezTo>
                  <a:cubicBezTo>
                    <a:pt x="23" y="97"/>
                    <a:pt x="25" y="89"/>
                    <a:pt x="27" y="81"/>
                  </a:cubicBezTo>
                  <a:cubicBezTo>
                    <a:pt x="30" y="74"/>
                    <a:pt x="32" y="66"/>
                    <a:pt x="35" y="59"/>
                  </a:cubicBezTo>
                  <a:cubicBezTo>
                    <a:pt x="38" y="52"/>
                    <a:pt x="41" y="46"/>
                    <a:pt x="43" y="40"/>
                  </a:cubicBezTo>
                  <a:cubicBezTo>
                    <a:pt x="46" y="34"/>
                    <a:pt x="48" y="28"/>
                    <a:pt x="50" y="23"/>
                  </a:cubicBezTo>
                  <a:cubicBezTo>
                    <a:pt x="53" y="19"/>
                    <a:pt x="55" y="14"/>
                    <a:pt x="56" y="11"/>
                  </a:cubicBezTo>
                  <a:cubicBezTo>
                    <a:pt x="60" y="4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E782415F-FF54-4DA6-ADE3-26C1ABA42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5688" y="2732088"/>
              <a:ext cx="260350" cy="1003300"/>
            </a:xfrm>
            <a:custGeom>
              <a:avLst/>
              <a:gdLst>
                <a:gd name="T0" fmla="*/ 14 w 94"/>
                <a:gd name="T1" fmla="*/ 0 h 363"/>
                <a:gd name="T2" fmla="*/ 12 w 94"/>
                <a:gd name="T3" fmla="*/ 4 h 363"/>
                <a:gd name="T4" fmla="*/ 9 w 94"/>
                <a:gd name="T5" fmla="*/ 16 h 363"/>
                <a:gd name="T6" fmla="*/ 1 w 94"/>
                <a:gd name="T7" fmla="*/ 60 h 363"/>
                <a:gd name="T8" fmla="*/ 1 w 94"/>
                <a:gd name="T9" fmla="*/ 90 h 363"/>
                <a:gd name="T10" fmla="*/ 4 w 94"/>
                <a:gd name="T11" fmla="*/ 123 h 363"/>
                <a:gd name="T12" fmla="*/ 14 w 94"/>
                <a:gd name="T13" fmla="*/ 158 h 363"/>
                <a:gd name="T14" fmla="*/ 31 w 94"/>
                <a:gd name="T15" fmla="*/ 192 h 363"/>
                <a:gd name="T16" fmla="*/ 37 w 94"/>
                <a:gd name="T17" fmla="*/ 200 h 363"/>
                <a:gd name="T18" fmla="*/ 43 w 94"/>
                <a:gd name="T19" fmla="*/ 207 h 363"/>
                <a:gd name="T20" fmla="*/ 48 w 94"/>
                <a:gd name="T21" fmla="*/ 214 h 363"/>
                <a:gd name="T22" fmla="*/ 54 w 94"/>
                <a:gd name="T23" fmla="*/ 221 h 363"/>
                <a:gd name="T24" fmla="*/ 72 w 94"/>
                <a:gd name="T25" fmla="*/ 249 h 363"/>
                <a:gd name="T26" fmla="*/ 81 w 94"/>
                <a:gd name="T27" fmla="*/ 278 h 363"/>
                <a:gd name="T28" fmla="*/ 83 w 94"/>
                <a:gd name="T29" fmla="*/ 306 h 363"/>
                <a:gd name="T30" fmla="*/ 79 w 94"/>
                <a:gd name="T31" fmla="*/ 330 h 363"/>
                <a:gd name="T32" fmla="*/ 72 w 94"/>
                <a:gd name="T33" fmla="*/ 348 h 363"/>
                <a:gd name="T34" fmla="*/ 65 w 94"/>
                <a:gd name="T35" fmla="*/ 363 h 363"/>
                <a:gd name="T36" fmla="*/ 75 w 94"/>
                <a:gd name="T37" fmla="*/ 349 h 363"/>
                <a:gd name="T38" fmla="*/ 92 w 94"/>
                <a:gd name="T39" fmla="*/ 307 h 363"/>
                <a:gd name="T40" fmla="*/ 93 w 94"/>
                <a:gd name="T41" fmla="*/ 277 h 363"/>
                <a:gd name="T42" fmla="*/ 85 w 94"/>
                <a:gd name="T43" fmla="*/ 243 h 363"/>
                <a:gd name="T44" fmla="*/ 66 w 94"/>
                <a:gd name="T45" fmla="*/ 211 h 363"/>
                <a:gd name="T46" fmla="*/ 60 w 94"/>
                <a:gd name="T47" fmla="*/ 204 h 363"/>
                <a:gd name="T48" fmla="*/ 55 w 94"/>
                <a:gd name="T49" fmla="*/ 197 h 363"/>
                <a:gd name="T50" fmla="*/ 49 w 94"/>
                <a:gd name="T51" fmla="*/ 190 h 363"/>
                <a:gd name="T52" fmla="*/ 45 w 94"/>
                <a:gd name="T53" fmla="*/ 183 h 363"/>
                <a:gd name="T54" fmla="*/ 28 w 94"/>
                <a:gd name="T55" fmla="*/ 153 h 363"/>
                <a:gd name="T56" fmla="*/ 18 w 94"/>
                <a:gd name="T57" fmla="*/ 120 h 363"/>
                <a:gd name="T58" fmla="*/ 13 w 94"/>
                <a:gd name="T59" fmla="*/ 89 h 363"/>
                <a:gd name="T60" fmla="*/ 11 w 94"/>
                <a:gd name="T61" fmla="*/ 60 h 363"/>
                <a:gd name="T62" fmla="*/ 12 w 94"/>
                <a:gd name="T63" fmla="*/ 17 h 363"/>
                <a:gd name="T64" fmla="*/ 13 w 94"/>
                <a:gd name="T65" fmla="*/ 4 h 363"/>
                <a:gd name="T66" fmla="*/ 14 w 94"/>
                <a:gd name="T67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4" h="363">
                  <a:moveTo>
                    <a:pt x="14" y="0"/>
                  </a:moveTo>
                  <a:cubicBezTo>
                    <a:pt x="14" y="0"/>
                    <a:pt x="13" y="1"/>
                    <a:pt x="12" y="4"/>
                  </a:cubicBezTo>
                  <a:cubicBezTo>
                    <a:pt x="11" y="7"/>
                    <a:pt x="10" y="11"/>
                    <a:pt x="9" y="16"/>
                  </a:cubicBezTo>
                  <a:cubicBezTo>
                    <a:pt x="6" y="26"/>
                    <a:pt x="3" y="41"/>
                    <a:pt x="1" y="60"/>
                  </a:cubicBezTo>
                  <a:cubicBezTo>
                    <a:pt x="1" y="69"/>
                    <a:pt x="0" y="79"/>
                    <a:pt x="1" y="90"/>
                  </a:cubicBezTo>
                  <a:cubicBezTo>
                    <a:pt x="1" y="100"/>
                    <a:pt x="2" y="112"/>
                    <a:pt x="4" y="123"/>
                  </a:cubicBezTo>
                  <a:cubicBezTo>
                    <a:pt x="7" y="135"/>
                    <a:pt x="10" y="147"/>
                    <a:pt x="14" y="158"/>
                  </a:cubicBezTo>
                  <a:cubicBezTo>
                    <a:pt x="19" y="170"/>
                    <a:pt x="24" y="181"/>
                    <a:pt x="31" y="192"/>
                  </a:cubicBezTo>
                  <a:cubicBezTo>
                    <a:pt x="33" y="195"/>
                    <a:pt x="35" y="197"/>
                    <a:pt x="37" y="200"/>
                  </a:cubicBezTo>
                  <a:cubicBezTo>
                    <a:pt x="38" y="202"/>
                    <a:pt x="40" y="205"/>
                    <a:pt x="43" y="207"/>
                  </a:cubicBezTo>
                  <a:cubicBezTo>
                    <a:pt x="48" y="214"/>
                    <a:pt x="48" y="214"/>
                    <a:pt x="48" y="214"/>
                  </a:cubicBezTo>
                  <a:cubicBezTo>
                    <a:pt x="50" y="216"/>
                    <a:pt x="52" y="219"/>
                    <a:pt x="54" y="221"/>
                  </a:cubicBezTo>
                  <a:cubicBezTo>
                    <a:pt x="61" y="230"/>
                    <a:pt x="67" y="239"/>
                    <a:pt x="72" y="249"/>
                  </a:cubicBezTo>
                  <a:cubicBezTo>
                    <a:pt x="76" y="259"/>
                    <a:pt x="79" y="269"/>
                    <a:pt x="81" y="278"/>
                  </a:cubicBezTo>
                  <a:cubicBezTo>
                    <a:pt x="83" y="288"/>
                    <a:pt x="83" y="298"/>
                    <a:pt x="83" y="306"/>
                  </a:cubicBezTo>
                  <a:cubicBezTo>
                    <a:pt x="82" y="315"/>
                    <a:pt x="80" y="323"/>
                    <a:pt x="79" y="330"/>
                  </a:cubicBezTo>
                  <a:cubicBezTo>
                    <a:pt x="77" y="337"/>
                    <a:pt x="75" y="343"/>
                    <a:pt x="72" y="348"/>
                  </a:cubicBezTo>
                  <a:cubicBezTo>
                    <a:pt x="68" y="358"/>
                    <a:pt x="65" y="363"/>
                    <a:pt x="65" y="363"/>
                  </a:cubicBezTo>
                  <a:cubicBezTo>
                    <a:pt x="65" y="363"/>
                    <a:pt x="70" y="358"/>
                    <a:pt x="75" y="349"/>
                  </a:cubicBezTo>
                  <a:cubicBezTo>
                    <a:pt x="81" y="340"/>
                    <a:pt x="88" y="326"/>
                    <a:pt x="92" y="307"/>
                  </a:cubicBezTo>
                  <a:cubicBezTo>
                    <a:pt x="93" y="298"/>
                    <a:pt x="94" y="288"/>
                    <a:pt x="93" y="277"/>
                  </a:cubicBezTo>
                  <a:cubicBezTo>
                    <a:pt x="92" y="266"/>
                    <a:pt x="89" y="254"/>
                    <a:pt x="85" y="243"/>
                  </a:cubicBezTo>
                  <a:cubicBezTo>
                    <a:pt x="80" y="232"/>
                    <a:pt x="74" y="221"/>
                    <a:pt x="66" y="211"/>
                  </a:cubicBezTo>
                  <a:cubicBezTo>
                    <a:pt x="64" y="209"/>
                    <a:pt x="62" y="207"/>
                    <a:pt x="60" y="204"/>
                  </a:cubicBezTo>
                  <a:cubicBezTo>
                    <a:pt x="55" y="197"/>
                    <a:pt x="55" y="197"/>
                    <a:pt x="55" y="197"/>
                  </a:cubicBezTo>
                  <a:cubicBezTo>
                    <a:pt x="53" y="195"/>
                    <a:pt x="51" y="193"/>
                    <a:pt x="49" y="190"/>
                  </a:cubicBezTo>
                  <a:cubicBezTo>
                    <a:pt x="48" y="188"/>
                    <a:pt x="46" y="186"/>
                    <a:pt x="45" y="183"/>
                  </a:cubicBezTo>
                  <a:cubicBezTo>
                    <a:pt x="38" y="174"/>
                    <a:pt x="33" y="163"/>
                    <a:pt x="28" y="153"/>
                  </a:cubicBezTo>
                  <a:cubicBezTo>
                    <a:pt x="24" y="142"/>
                    <a:pt x="21" y="131"/>
                    <a:pt x="18" y="120"/>
                  </a:cubicBezTo>
                  <a:cubicBezTo>
                    <a:pt x="16" y="110"/>
                    <a:pt x="14" y="99"/>
                    <a:pt x="13" y="89"/>
                  </a:cubicBezTo>
                  <a:cubicBezTo>
                    <a:pt x="12" y="79"/>
                    <a:pt x="11" y="69"/>
                    <a:pt x="11" y="60"/>
                  </a:cubicBezTo>
                  <a:cubicBezTo>
                    <a:pt x="10" y="42"/>
                    <a:pt x="11" y="27"/>
                    <a:pt x="12" y="17"/>
                  </a:cubicBezTo>
                  <a:cubicBezTo>
                    <a:pt x="12" y="11"/>
                    <a:pt x="13" y="7"/>
                    <a:pt x="13" y="4"/>
                  </a:cubicBezTo>
                  <a:cubicBezTo>
                    <a:pt x="13" y="1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7905A906-A976-49F9-A0F1-B2EA514D3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875" y="4905376"/>
              <a:ext cx="258763" cy="84138"/>
            </a:xfrm>
            <a:custGeom>
              <a:avLst/>
              <a:gdLst>
                <a:gd name="T0" fmla="*/ 94 w 94"/>
                <a:gd name="T1" fmla="*/ 0 h 30"/>
                <a:gd name="T2" fmla="*/ 91 w 94"/>
                <a:gd name="T3" fmla="*/ 4 h 30"/>
                <a:gd name="T4" fmla="*/ 88 w 94"/>
                <a:gd name="T5" fmla="*/ 8 h 30"/>
                <a:gd name="T6" fmla="*/ 83 w 94"/>
                <a:gd name="T7" fmla="*/ 12 h 30"/>
                <a:gd name="T8" fmla="*/ 80 w 94"/>
                <a:gd name="T9" fmla="*/ 14 h 30"/>
                <a:gd name="T10" fmla="*/ 77 w 94"/>
                <a:gd name="T11" fmla="*/ 17 h 30"/>
                <a:gd name="T12" fmla="*/ 69 w 94"/>
                <a:gd name="T13" fmla="*/ 21 h 30"/>
                <a:gd name="T14" fmla="*/ 60 w 94"/>
                <a:gd name="T15" fmla="*/ 25 h 30"/>
                <a:gd name="T16" fmla="*/ 51 w 94"/>
                <a:gd name="T17" fmla="*/ 28 h 30"/>
                <a:gd name="T18" fmla="*/ 41 w 94"/>
                <a:gd name="T19" fmla="*/ 29 h 30"/>
                <a:gd name="T20" fmla="*/ 31 w 94"/>
                <a:gd name="T21" fmla="*/ 29 h 30"/>
                <a:gd name="T22" fmla="*/ 22 w 94"/>
                <a:gd name="T23" fmla="*/ 28 h 30"/>
                <a:gd name="T24" fmla="*/ 14 w 94"/>
                <a:gd name="T25" fmla="*/ 26 h 30"/>
                <a:gd name="T26" fmla="*/ 8 w 94"/>
                <a:gd name="T27" fmla="*/ 23 h 30"/>
                <a:gd name="T28" fmla="*/ 4 w 94"/>
                <a:gd name="T29" fmla="*/ 21 h 30"/>
                <a:gd name="T30" fmla="*/ 0 w 94"/>
                <a:gd name="T31" fmla="*/ 19 h 30"/>
                <a:gd name="T32" fmla="*/ 4 w 94"/>
                <a:gd name="T33" fmla="*/ 20 h 30"/>
                <a:gd name="T34" fmla="*/ 9 w 94"/>
                <a:gd name="T35" fmla="*/ 21 h 30"/>
                <a:gd name="T36" fmla="*/ 15 w 94"/>
                <a:gd name="T37" fmla="*/ 21 h 30"/>
                <a:gd name="T38" fmla="*/ 23 w 94"/>
                <a:gd name="T39" fmla="*/ 22 h 30"/>
                <a:gd name="T40" fmla="*/ 31 w 94"/>
                <a:gd name="T41" fmla="*/ 22 h 30"/>
                <a:gd name="T42" fmla="*/ 40 w 94"/>
                <a:gd name="T43" fmla="*/ 22 h 30"/>
                <a:gd name="T44" fmla="*/ 44 w 94"/>
                <a:gd name="T45" fmla="*/ 21 h 30"/>
                <a:gd name="T46" fmla="*/ 49 w 94"/>
                <a:gd name="T47" fmla="*/ 20 h 30"/>
                <a:gd name="T48" fmla="*/ 58 w 94"/>
                <a:gd name="T49" fmla="*/ 18 h 30"/>
                <a:gd name="T50" fmla="*/ 66 w 94"/>
                <a:gd name="T51" fmla="*/ 15 h 30"/>
                <a:gd name="T52" fmla="*/ 74 w 94"/>
                <a:gd name="T53" fmla="*/ 12 h 30"/>
                <a:gd name="T54" fmla="*/ 80 w 94"/>
                <a:gd name="T55" fmla="*/ 8 h 30"/>
                <a:gd name="T56" fmla="*/ 86 w 94"/>
                <a:gd name="T57" fmla="*/ 5 h 30"/>
                <a:gd name="T58" fmla="*/ 90 w 94"/>
                <a:gd name="T59" fmla="*/ 2 h 30"/>
                <a:gd name="T60" fmla="*/ 94 w 94"/>
                <a:gd name="T6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30">
                  <a:moveTo>
                    <a:pt x="94" y="0"/>
                  </a:moveTo>
                  <a:cubicBezTo>
                    <a:pt x="94" y="0"/>
                    <a:pt x="93" y="1"/>
                    <a:pt x="91" y="4"/>
                  </a:cubicBezTo>
                  <a:cubicBezTo>
                    <a:pt x="91" y="5"/>
                    <a:pt x="89" y="6"/>
                    <a:pt x="88" y="8"/>
                  </a:cubicBezTo>
                  <a:cubicBezTo>
                    <a:pt x="87" y="9"/>
                    <a:pt x="85" y="11"/>
                    <a:pt x="83" y="12"/>
                  </a:cubicBezTo>
                  <a:cubicBezTo>
                    <a:pt x="82" y="13"/>
                    <a:pt x="81" y="14"/>
                    <a:pt x="80" y="14"/>
                  </a:cubicBezTo>
                  <a:cubicBezTo>
                    <a:pt x="79" y="15"/>
                    <a:pt x="78" y="16"/>
                    <a:pt x="77" y="17"/>
                  </a:cubicBezTo>
                  <a:cubicBezTo>
                    <a:pt x="74" y="18"/>
                    <a:pt x="72" y="20"/>
                    <a:pt x="69" y="21"/>
                  </a:cubicBezTo>
                  <a:cubicBezTo>
                    <a:pt x="66" y="23"/>
                    <a:pt x="63" y="24"/>
                    <a:pt x="60" y="25"/>
                  </a:cubicBezTo>
                  <a:cubicBezTo>
                    <a:pt x="57" y="26"/>
                    <a:pt x="54" y="27"/>
                    <a:pt x="51" y="28"/>
                  </a:cubicBezTo>
                  <a:cubicBezTo>
                    <a:pt x="47" y="29"/>
                    <a:pt x="44" y="29"/>
                    <a:pt x="41" y="29"/>
                  </a:cubicBezTo>
                  <a:cubicBezTo>
                    <a:pt x="37" y="30"/>
                    <a:pt x="34" y="29"/>
                    <a:pt x="31" y="29"/>
                  </a:cubicBezTo>
                  <a:cubicBezTo>
                    <a:pt x="28" y="29"/>
                    <a:pt x="25" y="28"/>
                    <a:pt x="22" y="28"/>
                  </a:cubicBezTo>
                  <a:cubicBezTo>
                    <a:pt x="19" y="28"/>
                    <a:pt x="17" y="27"/>
                    <a:pt x="14" y="26"/>
                  </a:cubicBezTo>
                  <a:cubicBezTo>
                    <a:pt x="12" y="25"/>
                    <a:pt x="10" y="24"/>
                    <a:pt x="8" y="23"/>
                  </a:cubicBezTo>
                  <a:cubicBezTo>
                    <a:pt x="6" y="23"/>
                    <a:pt x="5" y="22"/>
                    <a:pt x="4" y="21"/>
                  </a:cubicBezTo>
                  <a:cubicBezTo>
                    <a:pt x="1" y="20"/>
                    <a:pt x="0" y="19"/>
                    <a:pt x="0" y="19"/>
                  </a:cubicBezTo>
                  <a:cubicBezTo>
                    <a:pt x="0" y="19"/>
                    <a:pt x="1" y="19"/>
                    <a:pt x="4" y="20"/>
                  </a:cubicBezTo>
                  <a:cubicBezTo>
                    <a:pt x="5" y="20"/>
                    <a:pt x="7" y="20"/>
                    <a:pt x="9" y="21"/>
                  </a:cubicBezTo>
                  <a:cubicBezTo>
                    <a:pt x="11" y="21"/>
                    <a:pt x="13" y="21"/>
                    <a:pt x="15" y="21"/>
                  </a:cubicBezTo>
                  <a:cubicBezTo>
                    <a:pt x="18" y="22"/>
                    <a:pt x="20" y="22"/>
                    <a:pt x="23" y="22"/>
                  </a:cubicBezTo>
                  <a:cubicBezTo>
                    <a:pt x="25" y="22"/>
                    <a:pt x="28" y="22"/>
                    <a:pt x="31" y="22"/>
                  </a:cubicBezTo>
                  <a:cubicBezTo>
                    <a:pt x="34" y="22"/>
                    <a:pt x="37" y="22"/>
                    <a:pt x="40" y="22"/>
                  </a:cubicBezTo>
                  <a:cubicBezTo>
                    <a:pt x="41" y="21"/>
                    <a:pt x="43" y="21"/>
                    <a:pt x="44" y="21"/>
                  </a:cubicBezTo>
                  <a:cubicBezTo>
                    <a:pt x="46" y="21"/>
                    <a:pt x="47" y="20"/>
                    <a:pt x="49" y="20"/>
                  </a:cubicBezTo>
                  <a:cubicBezTo>
                    <a:pt x="52" y="20"/>
                    <a:pt x="55" y="19"/>
                    <a:pt x="58" y="18"/>
                  </a:cubicBezTo>
                  <a:cubicBezTo>
                    <a:pt x="61" y="17"/>
                    <a:pt x="63" y="16"/>
                    <a:pt x="66" y="15"/>
                  </a:cubicBezTo>
                  <a:cubicBezTo>
                    <a:pt x="69" y="14"/>
                    <a:pt x="71" y="13"/>
                    <a:pt x="74" y="12"/>
                  </a:cubicBezTo>
                  <a:cubicBezTo>
                    <a:pt x="76" y="10"/>
                    <a:pt x="78" y="9"/>
                    <a:pt x="80" y="8"/>
                  </a:cubicBezTo>
                  <a:cubicBezTo>
                    <a:pt x="83" y="7"/>
                    <a:pt x="84" y="6"/>
                    <a:pt x="86" y="5"/>
                  </a:cubicBezTo>
                  <a:cubicBezTo>
                    <a:pt x="88" y="4"/>
                    <a:pt x="89" y="3"/>
                    <a:pt x="90" y="2"/>
                  </a:cubicBezTo>
                  <a:cubicBezTo>
                    <a:pt x="93" y="1"/>
                    <a:pt x="94" y="0"/>
                    <a:pt x="94" y="0"/>
                  </a:cubicBezTo>
                  <a:close/>
                </a:path>
              </a:pathLst>
            </a:custGeom>
            <a:solidFill>
              <a:srgbClr val="044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5EEFB076-66FC-47F6-A511-CFCA4DFEA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9588" y="4864101"/>
              <a:ext cx="239713" cy="119063"/>
            </a:xfrm>
            <a:custGeom>
              <a:avLst/>
              <a:gdLst>
                <a:gd name="T0" fmla="*/ 87 w 87"/>
                <a:gd name="T1" fmla="*/ 40 h 43"/>
                <a:gd name="T2" fmla="*/ 83 w 87"/>
                <a:gd name="T3" fmla="*/ 41 h 43"/>
                <a:gd name="T4" fmla="*/ 78 w 87"/>
                <a:gd name="T5" fmla="*/ 42 h 43"/>
                <a:gd name="T6" fmla="*/ 71 w 87"/>
                <a:gd name="T7" fmla="*/ 43 h 43"/>
                <a:gd name="T8" fmla="*/ 67 w 87"/>
                <a:gd name="T9" fmla="*/ 43 h 43"/>
                <a:gd name="T10" fmla="*/ 63 w 87"/>
                <a:gd name="T11" fmla="*/ 43 h 43"/>
                <a:gd name="T12" fmla="*/ 54 w 87"/>
                <a:gd name="T13" fmla="*/ 42 h 43"/>
                <a:gd name="T14" fmla="*/ 45 w 87"/>
                <a:gd name="T15" fmla="*/ 40 h 43"/>
                <a:gd name="T16" fmla="*/ 35 w 87"/>
                <a:gd name="T17" fmla="*/ 37 h 43"/>
                <a:gd name="T18" fmla="*/ 27 w 87"/>
                <a:gd name="T19" fmla="*/ 32 h 43"/>
                <a:gd name="T20" fmla="*/ 19 w 87"/>
                <a:gd name="T21" fmla="*/ 27 h 43"/>
                <a:gd name="T22" fmla="*/ 12 w 87"/>
                <a:gd name="T23" fmla="*/ 20 h 43"/>
                <a:gd name="T24" fmla="*/ 7 w 87"/>
                <a:gd name="T25" fmla="*/ 14 h 43"/>
                <a:gd name="T26" fmla="*/ 4 w 87"/>
                <a:gd name="T27" fmla="*/ 8 h 43"/>
                <a:gd name="T28" fmla="*/ 1 w 87"/>
                <a:gd name="T29" fmla="*/ 4 h 43"/>
                <a:gd name="T30" fmla="*/ 0 w 87"/>
                <a:gd name="T31" fmla="*/ 0 h 43"/>
                <a:gd name="T32" fmla="*/ 3 w 87"/>
                <a:gd name="T33" fmla="*/ 3 h 43"/>
                <a:gd name="T34" fmla="*/ 6 w 87"/>
                <a:gd name="T35" fmla="*/ 7 h 43"/>
                <a:gd name="T36" fmla="*/ 11 w 87"/>
                <a:gd name="T37" fmla="*/ 11 h 43"/>
                <a:gd name="T38" fmla="*/ 16 w 87"/>
                <a:gd name="T39" fmla="*/ 16 h 43"/>
                <a:gd name="T40" fmla="*/ 23 w 87"/>
                <a:gd name="T41" fmla="*/ 21 h 43"/>
                <a:gd name="T42" fmla="*/ 30 w 87"/>
                <a:gd name="T43" fmla="*/ 26 h 43"/>
                <a:gd name="T44" fmla="*/ 34 w 87"/>
                <a:gd name="T45" fmla="*/ 28 h 43"/>
                <a:gd name="T46" fmla="*/ 39 w 87"/>
                <a:gd name="T47" fmla="*/ 30 h 43"/>
                <a:gd name="T48" fmla="*/ 47 w 87"/>
                <a:gd name="T49" fmla="*/ 33 h 43"/>
                <a:gd name="T50" fmla="*/ 56 w 87"/>
                <a:gd name="T51" fmla="*/ 36 h 43"/>
                <a:gd name="T52" fmla="*/ 64 w 87"/>
                <a:gd name="T53" fmla="*/ 37 h 43"/>
                <a:gd name="T54" fmla="*/ 71 w 87"/>
                <a:gd name="T55" fmla="*/ 39 h 43"/>
                <a:gd name="T56" fmla="*/ 78 w 87"/>
                <a:gd name="T57" fmla="*/ 39 h 43"/>
                <a:gd name="T58" fmla="*/ 83 w 87"/>
                <a:gd name="T59" fmla="*/ 40 h 43"/>
                <a:gd name="T60" fmla="*/ 87 w 87"/>
                <a:gd name="T61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7" h="43">
                  <a:moveTo>
                    <a:pt x="87" y="40"/>
                  </a:moveTo>
                  <a:cubicBezTo>
                    <a:pt x="87" y="40"/>
                    <a:pt x="85" y="41"/>
                    <a:pt x="83" y="41"/>
                  </a:cubicBezTo>
                  <a:cubicBezTo>
                    <a:pt x="81" y="42"/>
                    <a:pt x="80" y="42"/>
                    <a:pt x="78" y="42"/>
                  </a:cubicBezTo>
                  <a:cubicBezTo>
                    <a:pt x="76" y="43"/>
                    <a:pt x="73" y="43"/>
                    <a:pt x="71" y="43"/>
                  </a:cubicBezTo>
                  <a:cubicBezTo>
                    <a:pt x="70" y="43"/>
                    <a:pt x="68" y="43"/>
                    <a:pt x="67" y="43"/>
                  </a:cubicBezTo>
                  <a:cubicBezTo>
                    <a:pt x="66" y="43"/>
                    <a:pt x="64" y="43"/>
                    <a:pt x="63" y="43"/>
                  </a:cubicBezTo>
                  <a:cubicBezTo>
                    <a:pt x="60" y="43"/>
                    <a:pt x="57" y="43"/>
                    <a:pt x="54" y="42"/>
                  </a:cubicBezTo>
                  <a:cubicBezTo>
                    <a:pt x="51" y="42"/>
                    <a:pt x="48" y="41"/>
                    <a:pt x="45" y="40"/>
                  </a:cubicBezTo>
                  <a:cubicBezTo>
                    <a:pt x="42" y="39"/>
                    <a:pt x="38" y="38"/>
                    <a:pt x="35" y="37"/>
                  </a:cubicBezTo>
                  <a:cubicBezTo>
                    <a:pt x="32" y="36"/>
                    <a:pt x="29" y="34"/>
                    <a:pt x="27" y="32"/>
                  </a:cubicBezTo>
                  <a:cubicBezTo>
                    <a:pt x="24" y="31"/>
                    <a:pt x="21" y="28"/>
                    <a:pt x="19" y="27"/>
                  </a:cubicBezTo>
                  <a:cubicBezTo>
                    <a:pt x="16" y="25"/>
                    <a:pt x="14" y="22"/>
                    <a:pt x="12" y="20"/>
                  </a:cubicBezTo>
                  <a:cubicBezTo>
                    <a:pt x="10" y="18"/>
                    <a:pt x="9" y="16"/>
                    <a:pt x="7" y="14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3" y="7"/>
                    <a:pt x="2" y="5"/>
                    <a:pt x="1" y="4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1" y="1"/>
                    <a:pt x="3" y="3"/>
                  </a:cubicBezTo>
                  <a:cubicBezTo>
                    <a:pt x="4" y="4"/>
                    <a:pt x="5" y="5"/>
                    <a:pt x="6" y="7"/>
                  </a:cubicBezTo>
                  <a:cubicBezTo>
                    <a:pt x="7" y="8"/>
                    <a:pt x="9" y="9"/>
                    <a:pt x="11" y="11"/>
                  </a:cubicBezTo>
                  <a:cubicBezTo>
                    <a:pt x="12" y="13"/>
                    <a:pt x="14" y="14"/>
                    <a:pt x="16" y="16"/>
                  </a:cubicBezTo>
                  <a:cubicBezTo>
                    <a:pt x="19" y="18"/>
                    <a:pt x="21" y="20"/>
                    <a:pt x="23" y="21"/>
                  </a:cubicBezTo>
                  <a:cubicBezTo>
                    <a:pt x="25" y="23"/>
                    <a:pt x="28" y="24"/>
                    <a:pt x="30" y="26"/>
                  </a:cubicBezTo>
                  <a:cubicBezTo>
                    <a:pt x="32" y="26"/>
                    <a:pt x="33" y="27"/>
                    <a:pt x="34" y="28"/>
                  </a:cubicBezTo>
                  <a:cubicBezTo>
                    <a:pt x="36" y="28"/>
                    <a:pt x="37" y="29"/>
                    <a:pt x="39" y="30"/>
                  </a:cubicBezTo>
                  <a:cubicBezTo>
                    <a:pt x="41" y="31"/>
                    <a:pt x="44" y="32"/>
                    <a:pt x="47" y="33"/>
                  </a:cubicBezTo>
                  <a:cubicBezTo>
                    <a:pt x="50" y="34"/>
                    <a:pt x="53" y="35"/>
                    <a:pt x="56" y="36"/>
                  </a:cubicBezTo>
                  <a:cubicBezTo>
                    <a:pt x="58" y="36"/>
                    <a:pt x="61" y="37"/>
                    <a:pt x="64" y="37"/>
                  </a:cubicBezTo>
                  <a:cubicBezTo>
                    <a:pt x="66" y="38"/>
                    <a:pt x="69" y="38"/>
                    <a:pt x="71" y="39"/>
                  </a:cubicBezTo>
                  <a:cubicBezTo>
                    <a:pt x="73" y="39"/>
                    <a:pt x="76" y="39"/>
                    <a:pt x="78" y="39"/>
                  </a:cubicBezTo>
                  <a:cubicBezTo>
                    <a:pt x="79" y="39"/>
                    <a:pt x="81" y="40"/>
                    <a:pt x="83" y="40"/>
                  </a:cubicBezTo>
                  <a:cubicBezTo>
                    <a:pt x="85" y="40"/>
                    <a:pt x="87" y="40"/>
                    <a:pt x="87" y="40"/>
                  </a:cubicBezTo>
                  <a:close/>
                </a:path>
              </a:pathLst>
            </a:custGeom>
            <a:solidFill>
              <a:srgbClr val="044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C5585FAF-35EF-46B7-9675-78A7BB810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84075" y="6602413"/>
              <a:ext cx="19050" cy="49213"/>
            </a:xfrm>
            <a:custGeom>
              <a:avLst/>
              <a:gdLst>
                <a:gd name="T0" fmla="*/ 7 w 7"/>
                <a:gd name="T1" fmla="*/ 0 h 18"/>
                <a:gd name="T2" fmla="*/ 7 w 7"/>
                <a:gd name="T3" fmla="*/ 1 h 18"/>
                <a:gd name="T4" fmla="*/ 6 w 7"/>
                <a:gd name="T5" fmla="*/ 3 h 18"/>
                <a:gd name="T6" fmla="*/ 5 w 7"/>
                <a:gd name="T7" fmla="*/ 6 h 18"/>
                <a:gd name="T8" fmla="*/ 4 w 7"/>
                <a:gd name="T9" fmla="*/ 9 h 18"/>
                <a:gd name="T10" fmla="*/ 4 w 7"/>
                <a:gd name="T11" fmla="*/ 11 h 18"/>
                <a:gd name="T12" fmla="*/ 4 w 7"/>
                <a:gd name="T13" fmla="*/ 12 h 18"/>
                <a:gd name="T14" fmla="*/ 5 w 7"/>
                <a:gd name="T15" fmla="*/ 15 h 18"/>
                <a:gd name="T16" fmla="*/ 7 w 7"/>
                <a:gd name="T17" fmla="*/ 18 h 18"/>
                <a:gd name="T18" fmla="*/ 4 w 7"/>
                <a:gd name="T19" fmla="*/ 16 h 18"/>
                <a:gd name="T20" fmla="*/ 1 w 7"/>
                <a:gd name="T21" fmla="*/ 14 h 18"/>
                <a:gd name="T22" fmla="*/ 0 w 7"/>
                <a:gd name="T23" fmla="*/ 9 h 18"/>
                <a:gd name="T24" fmla="*/ 1 w 7"/>
                <a:gd name="T25" fmla="*/ 4 h 18"/>
                <a:gd name="T26" fmla="*/ 4 w 7"/>
                <a:gd name="T27" fmla="*/ 2 h 18"/>
                <a:gd name="T28" fmla="*/ 6 w 7"/>
                <a:gd name="T29" fmla="*/ 0 h 18"/>
                <a:gd name="T30" fmla="*/ 7 w 7"/>
                <a:gd name="T3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18">
                  <a:moveTo>
                    <a:pt x="7" y="0"/>
                  </a:move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6" y="2"/>
                    <a:pt x="6" y="3"/>
                  </a:cubicBezTo>
                  <a:cubicBezTo>
                    <a:pt x="5" y="4"/>
                    <a:pt x="5" y="5"/>
                    <a:pt x="5" y="6"/>
                  </a:cubicBezTo>
                  <a:cubicBezTo>
                    <a:pt x="4" y="7"/>
                    <a:pt x="4" y="8"/>
                    <a:pt x="4" y="9"/>
                  </a:cubicBezTo>
                  <a:cubicBezTo>
                    <a:pt x="4" y="10"/>
                    <a:pt x="4" y="10"/>
                    <a:pt x="4" y="11"/>
                  </a:cubicBezTo>
                  <a:cubicBezTo>
                    <a:pt x="4" y="11"/>
                    <a:pt x="4" y="12"/>
                    <a:pt x="4" y="12"/>
                  </a:cubicBezTo>
                  <a:cubicBezTo>
                    <a:pt x="5" y="13"/>
                    <a:pt x="5" y="14"/>
                    <a:pt x="5" y="15"/>
                  </a:cubicBezTo>
                  <a:cubicBezTo>
                    <a:pt x="6" y="17"/>
                    <a:pt x="7" y="18"/>
                    <a:pt x="7" y="18"/>
                  </a:cubicBezTo>
                  <a:cubicBezTo>
                    <a:pt x="7" y="18"/>
                    <a:pt x="6" y="18"/>
                    <a:pt x="4" y="16"/>
                  </a:cubicBezTo>
                  <a:cubicBezTo>
                    <a:pt x="3" y="16"/>
                    <a:pt x="2" y="15"/>
                    <a:pt x="1" y="14"/>
                  </a:cubicBezTo>
                  <a:cubicBezTo>
                    <a:pt x="0" y="12"/>
                    <a:pt x="0" y="11"/>
                    <a:pt x="0" y="9"/>
                  </a:cubicBezTo>
                  <a:cubicBezTo>
                    <a:pt x="0" y="7"/>
                    <a:pt x="1" y="6"/>
                    <a:pt x="1" y="4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5" y="1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DE185435-3BBA-45F9-887A-F2E015634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0700" y="6588126"/>
              <a:ext cx="36513" cy="41275"/>
            </a:xfrm>
            <a:custGeom>
              <a:avLst/>
              <a:gdLst>
                <a:gd name="T0" fmla="*/ 2 w 13"/>
                <a:gd name="T1" fmla="*/ 0 h 15"/>
                <a:gd name="T2" fmla="*/ 2 w 13"/>
                <a:gd name="T3" fmla="*/ 1 h 15"/>
                <a:gd name="T4" fmla="*/ 3 w 13"/>
                <a:gd name="T5" fmla="*/ 3 h 15"/>
                <a:gd name="T6" fmla="*/ 4 w 13"/>
                <a:gd name="T7" fmla="*/ 6 h 15"/>
                <a:gd name="T8" fmla="*/ 5 w 13"/>
                <a:gd name="T9" fmla="*/ 9 h 15"/>
                <a:gd name="T10" fmla="*/ 6 w 13"/>
                <a:gd name="T11" fmla="*/ 10 h 15"/>
                <a:gd name="T12" fmla="*/ 7 w 13"/>
                <a:gd name="T13" fmla="*/ 11 h 15"/>
                <a:gd name="T14" fmla="*/ 10 w 13"/>
                <a:gd name="T15" fmla="*/ 13 h 15"/>
                <a:gd name="T16" fmla="*/ 13 w 13"/>
                <a:gd name="T17" fmla="*/ 14 h 15"/>
                <a:gd name="T18" fmla="*/ 10 w 13"/>
                <a:gd name="T19" fmla="*/ 15 h 15"/>
                <a:gd name="T20" fmla="*/ 6 w 13"/>
                <a:gd name="T21" fmla="*/ 14 h 15"/>
                <a:gd name="T22" fmla="*/ 2 w 13"/>
                <a:gd name="T23" fmla="*/ 11 h 15"/>
                <a:gd name="T24" fmla="*/ 0 w 13"/>
                <a:gd name="T25" fmla="*/ 7 h 15"/>
                <a:gd name="T26" fmla="*/ 1 w 13"/>
                <a:gd name="T27" fmla="*/ 3 h 15"/>
                <a:gd name="T28" fmla="*/ 2 w 13"/>
                <a:gd name="T29" fmla="*/ 1 h 15"/>
                <a:gd name="T30" fmla="*/ 2 w 13"/>
                <a:gd name="T3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15">
                  <a:moveTo>
                    <a:pt x="2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3" y="2"/>
                    <a:pt x="3" y="3"/>
                  </a:cubicBezTo>
                  <a:cubicBezTo>
                    <a:pt x="3" y="4"/>
                    <a:pt x="3" y="5"/>
                    <a:pt x="4" y="6"/>
                  </a:cubicBezTo>
                  <a:cubicBezTo>
                    <a:pt x="4" y="7"/>
                    <a:pt x="5" y="8"/>
                    <a:pt x="5" y="9"/>
                  </a:cubicBezTo>
                  <a:cubicBezTo>
                    <a:pt x="5" y="10"/>
                    <a:pt x="6" y="10"/>
                    <a:pt x="6" y="1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2"/>
                    <a:pt x="9" y="12"/>
                    <a:pt x="10" y="13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3" y="14"/>
                    <a:pt x="12" y="15"/>
                    <a:pt x="10" y="15"/>
                  </a:cubicBezTo>
                  <a:cubicBezTo>
                    <a:pt x="9" y="15"/>
                    <a:pt x="7" y="15"/>
                    <a:pt x="6" y="14"/>
                  </a:cubicBezTo>
                  <a:cubicBezTo>
                    <a:pt x="4" y="14"/>
                    <a:pt x="3" y="13"/>
                    <a:pt x="2" y="11"/>
                  </a:cubicBezTo>
                  <a:cubicBezTo>
                    <a:pt x="1" y="10"/>
                    <a:pt x="0" y="8"/>
                    <a:pt x="0" y="7"/>
                  </a:cubicBezTo>
                  <a:cubicBezTo>
                    <a:pt x="0" y="6"/>
                    <a:pt x="0" y="4"/>
                    <a:pt x="1" y="3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070068B2-B9BE-49D5-9486-068EA03EAE69}"/>
              </a:ext>
            </a:extLst>
          </p:cNvPr>
          <p:cNvSpPr txBox="1"/>
          <p:nvPr/>
        </p:nvSpPr>
        <p:spPr>
          <a:xfrm>
            <a:off x="2260994" y="1662356"/>
            <a:ext cx="68167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We can do it.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Just do it. Read </a:t>
            </a:r>
            <a:r>
              <a:rPr kumimoji="0" lang="mn-MN" sz="66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the world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408FC73C-0198-4AC0-9152-374C7D9DE4C2}"/>
              </a:ext>
            </a:extLst>
          </p:cNvPr>
          <p:cNvGrpSpPr/>
          <p:nvPr/>
        </p:nvGrpSpPr>
        <p:grpSpPr>
          <a:xfrm>
            <a:off x="2260994" y="5540069"/>
            <a:ext cx="6095459" cy="2006881"/>
            <a:chOff x="13602241" y="4428096"/>
            <a:chExt cx="6095459" cy="2006881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66BECE0B-E113-4FFB-B538-3A65F34D014C}"/>
                </a:ext>
              </a:extLst>
            </p:cNvPr>
            <p:cNvSpPr txBox="1"/>
            <p:nvPr/>
          </p:nvSpPr>
          <p:spPr>
            <a:xfrm>
              <a:off x="14613775" y="4428096"/>
              <a:ext cx="21002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DESCRIPTION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F04961AC-448D-4D9A-A926-5C022198FD77}"/>
                </a:ext>
              </a:extLst>
            </p:cNvPr>
            <p:cNvSpPr/>
            <p:nvPr/>
          </p:nvSpPr>
          <p:spPr>
            <a:xfrm>
              <a:off x="13653727" y="4428096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#01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2B06F80-1A92-472E-88E2-59FAF0356C85}"/>
                </a:ext>
              </a:extLst>
            </p:cNvPr>
            <p:cNvSpPr txBox="1"/>
            <p:nvPr/>
          </p:nvSpPr>
          <p:spPr>
            <a:xfrm>
              <a:off x="14613775" y="5109278"/>
              <a:ext cx="50839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Phasellus id ligula ut enim elementum bibendum eget eget magna. Fusce in magna diam.</a:t>
              </a:r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89B044EC-6DC4-470C-8361-680AAEC897CC}"/>
                </a:ext>
              </a:extLst>
            </p:cNvPr>
            <p:cNvCxnSpPr>
              <a:cxnSpLocks/>
            </p:cNvCxnSpPr>
            <p:nvPr/>
          </p:nvCxnSpPr>
          <p:spPr>
            <a:xfrm>
              <a:off x="14873910" y="6254498"/>
              <a:ext cx="3000201" cy="0"/>
            </a:xfrm>
            <a:prstGeom prst="line">
              <a:avLst/>
            </a:prstGeom>
            <a:ln w="279400" cap="rnd">
              <a:solidFill>
                <a:schemeClr val="accent1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796C9BA-D305-408C-8C07-5A4E24D71303}"/>
                </a:ext>
              </a:extLst>
            </p:cNvPr>
            <p:cNvCxnSpPr>
              <a:cxnSpLocks/>
            </p:cNvCxnSpPr>
            <p:nvPr/>
          </p:nvCxnSpPr>
          <p:spPr>
            <a:xfrm>
              <a:off x="14873910" y="6254498"/>
              <a:ext cx="838026" cy="0"/>
            </a:xfrm>
            <a:prstGeom prst="line">
              <a:avLst/>
            </a:prstGeom>
            <a:ln w="2794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76A3206-9BB9-4E00-9988-3E10BEC652C5}"/>
                </a:ext>
              </a:extLst>
            </p:cNvPr>
            <p:cNvCxnSpPr>
              <a:cxnSpLocks/>
            </p:cNvCxnSpPr>
            <p:nvPr/>
          </p:nvCxnSpPr>
          <p:spPr>
            <a:xfrm>
              <a:off x="16067536" y="6254498"/>
              <a:ext cx="1806575" cy="0"/>
            </a:xfrm>
            <a:prstGeom prst="line">
              <a:avLst/>
            </a:prstGeom>
            <a:ln w="279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55C4A90-65C6-4168-8040-11C69EB6D785}"/>
                </a:ext>
              </a:extLst>
            </p:cNvPr>
            <p:cNvSpPr txBox="1"/>
            <p:nvPr/>
          </p:nvSpPr>
          <p:spPr>
            <a:xfrm>
              <a:off x="13602241" y="6065645"/>
              <a:ext cx="10758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77D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Strengths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0F68BCA-E85E-4882-AE4D-8AD73D6091C8}"/>
                </a:ext>
              </a:extLst>
            </p:cNvPr>
            <p:cNvSpPr txBox="1"/>
            <p:nvPr/>
          </p:nvSpPr>
          <p:spPr>
            <a:xfrm>
              <a:off x="17945835" y="6065645"/>
              <a:ext cx="1457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Weaknesses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361D6336-D12A-4762-A8EA-43A5AAA540C7}"/>
              </a:ext>
            </a:extLst>
          </p:cNvPr>
          <p:cNvGrpSpPr/>
          <p:nvPr/>
        </p:nvGrpSpPr>
        <p:grpSpPr>
          <a:xfrm>
            <a:off x="2260994" y="8392997"/>
            <a:ext cx="6095459" cy="2006881"/>
            <a:chOff x="13602241" y="7281024"/>
            <a:chExt cx="6095459" cy="2006881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E6E5BD0-99E2-42C7-A3F1-D7A1F527ED66}"/>
                </a:ext>
              </a:extLst>
            </p:cNvPr>
            <p:cNvSpPr txBox="1"/>
            <p:nvPr/>
          </p:nvSpPr>
          <p:spPr>
            <a:xfrm>
              <a:off x="14613775" y="7281024"/>
              <a:ext cx="20681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DESCRIPTION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ECD4EAB7-5433-4248-A12E-5926414C431F}"/>
                </a:ext>
              </a:extLst>
            </p:cNvPr>
            <p:cNvSpPr/>
            <p:nvPr/>
          </p:nvSpPr>
          <p:spPr>
            <a:xfrm>
              <a:off x="13653727" y="7281024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#02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FA8C077-735B-4286-A5D6-BA5217913020}"/>
                </a:ext>
              </a:extLst>
            </p:cNvPr>
            <p:cNvSpPr txBox="1"/>
            <p:nvPr/>
          </p:nvSpPr>
          <p:spPr>
            <a:xfrm>
              <a:off x="14613775" y="7962206"/>
              <a:ext cx="50839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Phasellus id ligula ut enim elementum bibendum eget eget magna. Fusce in magna diam.</a:t>
              </a:r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BF10D72-A121-4EBF-9DC2-AAD499AC613D}"/>
                </a:ext>
              </a:extLst>
            </p:cNvPr>
            <p:cNvCxnSpPr>
              <a:cxnSpLocks/>
            </p:cNvCxnSpPr>
            <p:nvPr/>
          </p:nvCxnSpPr>
          <p:spPr>
            <a:xfrm>
              <a:off x="14873910" y="9107426"/>
              <a:ext cx="3000201" cy="0"/>
            </a:xfrm>
            <a:prstGeom prst="line">
              <a:avLst/>
            </a:prstGeom>
            <a:ln w="279400" cap="rnd">
              <a:solidFill>
                <a:schemeClr val="accent1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BCF213D-EED0-4857-9603-7B373F8518BB}"/>
                </a:ext>
              </a:extLst>
            </p:cNvPr>
            <p:cNvCxnSpPr>
              <a:cxnSpLocks/>
            </p:cNvCxnSpPr>
            <p:nvPr/>
          </p:nvCxnSpPr>
          <p:spPr>
            <a:xfrm>
              <a:off x="14873910" y="9107426"/>
              <a:ext cx="1737690" cy="0"/>
            </a:xfrm>
            <a:prstGeom prst="line">
              <a:avLst/>
            </a:prstGeom>
            <a:ln w="2794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2E6E449-57B6-4D2D-8980-51267F851045}"/>
                </a:ext>
              </a:extLst>
            </p:cNvPr>
            <p:cNvCxnSpPr>
              <a:cxnSpLocks/>
            </p:cNvCxnSpPr>
            <p:nvPr/>
          </p:nvCxnSpPr>
          <p:spPr>
            <a:xfrm>
              <a:off x="16925925" y="9107426"/>
              <a:ext cx="948186" cy="0"/>
            </a:xfrm>
            <a:prstGeom prst="line">
              <a:avLst/>
            </a:prstGeom>
            <a:ln w="279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4CE57561-352D-43DD-B7A7-CDD2474A5E77}"/>
                </a:ext>
              </a:extLst>
            </p:cNvPr>
            <p:cNvSpPr txBox="1"/>
            <p:nvPr/>
          </p:nvSpPr>
          <p:spPr>
            <a:xfrm>
              <a:off x="13602241" y="8918573"/>
              <a:ext cx="10758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77D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Strengths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6DC525C-65D0-426A-9A22-299498B679D3}"/>
                </a:ext>
              </a:extLst>
            </p:cNvPr>
            <p:cNvSpPr txBox="1"/>
            <p:nvPr/>
          </p:nvSpPr>
          <p:spPr>
            <a:xfrm>
              <a:off x="17945835" y="8918573"/>
              <a:ext cx="1457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Weaknesses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659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21000" decel="79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accel="21000" decel="79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accel="20000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accel="20000" fill="hold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accel="20000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accel="20000" fill="hold" nodeType="withEffect" p14:presetBounceEnd="6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1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1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accel="20000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1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1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accel="20000" fill="hold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1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1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accel="20000" fill="hold" nodeType="withEffect" p14:presetBounceEnd="6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1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1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accel="20000" fill="hold" nodeType="withEffect" p14:presetBounceEnd="60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3" dur="1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4" dur="1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accel="20000" fill="hold" nodeType="withEffect" p14:presetBounceEnd="6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7" dur="1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8" dur="1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accel="20000" fill="hold" nodeType="withEffect" p14:presetBounceEnd="60000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1" dur="1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2" dur="1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accel="20000" fill="hold" nodeType="withEffect" p14:presetBounceEnd="6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5" dur="1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6" dur="1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accel="20000" fill="hold" nodeType="withEffect" p14:presetBounceEnd="6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9" dur="1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0" dur="1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accel="20000" fill="hold" nodeType="withEffect" p14:presetBounceEnd="60000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3" dur="1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4" dur="1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21000" decel="79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accel="21000" decel="79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accel="2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accel="2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accel="2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accel="2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accel="2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accel="2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accel="20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accel="2000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accel="2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accel="2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accel="2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accel="20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accel="20000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Freeform 5">
            <a:extLst>
              <a:ext uri="{FF2B5EF4-FFF2-40B4-BE49-F238E27FC236}">
                <a16:creationId xmlns:a16="http://schemas.microsoft.com/office/drawing/2014/main" id="{2EE0D421-1D17-4A04-B338-26EE7F8CD0F1}"/>
              </a:ext>
            </a:extLst>
          </p:cNvPr>
          <p:cNvSpPr>
            <a:spLocks/>
          </p:cNvSpPr>
          <p:nvPr/>
        </p:nvSpPr>
        <p:spPr bwMode="auto">
          <a:xfrm>
            <a:off x="9619788" y="3043142"/>
            <a:ext cx="14884861" cy="8601678"/>
          </a:xfrm>
          <a:custGeom>
            <a:avLst/>
            <a:gdLst>
              <a:gd name="T0" fmla="*/ 3663 w 4456"/>
              <a:gd name="T1" fmla="*/ 2115 h 2573"/>
              <a:gd name="T2" fmla="*/ 793 w 4456"/>
              <a:gd name="T3" fmla="*/ 2115 h 2573"/>
              <a:gd name="T4" fmla="*/ 793 w 4456"/>
              <a:gd name="T5" fmla="*/ 458 h 2573"/>
              <a:gd name="T6" fmla="*/ 3663 w 4456"/>
              <a:gd name="T7" fmla="*/ 458 h 2573"/>
              <a:gd name="T8" fmla="*/ 3663 w 4456"/>
              <a:gd name="T9" fmla="*/ 2115 h 2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2573">
                <a:moveTo>
                  <a:pt x="3663" y="2115"/>
                </a:moveTo>
                <a:cubicBezTo>
                  <a:pt x="2870" y="2573"/>
                  <a:pt x="1585" y="2573"/>
                  <a:pt x="793" y="2115"/>
                </a:cubicBezTo>
                <a:cubicBezTo>
                  <a:pt x="0" y="1658"/>
                  <a:pt x="0" y="916"/>
                  <a:pt x="793" y="458"/>
                </a:cubicBezTo>
                <a:cubicBezTo>
                  <a:pt x="1585" y="0"/>
                  <a:pt x="2870" y="0"/>
                  <a:pt x="3663" y="458"/>
                </a:cubicBezTo>
                <a:cubicBezTo>
                  <a:pt x="4456" y="916"/>
                  <a:pt x="4456" y="1658"/>
                  <a:pt x="3663" y="2115"/>
                </a:cubicBezTo>
                <a:close/>
              </a:path>
            </a:pathLst>
          </a:custGeom>
          <a:solidFill>
            <a:srgbClr val="0250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19" name="Freeform 6">
            <a:extLst>
              <a:ext uri="{FF2B5EF4-FFF2-40B4-BE49-F238E27FC236}">
                <a16:creationId xmlns:a16="http://schemas.microsoft.com/office/drawing/2014/main" id="{86A61D23-4171-43AA-8EBD-6699B44C9CCC}"/>
              </a:ext>
            </a:extLst>
          </p:cNvPr>
          <p:cNvSpPr>
            <a:spLocks/>
          </p:cNvSpPr>
          <p:nvPr/>
        </p:nvSpPr>
        <p:spPr bwMode="auto">
          <a:xfrm>
            <a:off x="9406571" y="2436145"/>
            <a:ext cx="15309374" cy="8843709"/>
          </a:xfrm>
          <a:custGeom>
            <a:avLst/>
            <a:gdLst>
              <a:gd name="T0" fmla="*/ 3768 w 4583"/>
              <a:gd name="T1" fmla="*/ 2175 h 2646"/>
              <a:gd name="T2" fmla="*/ 816 w 4583"/>
              <a:gd name="T3" fmla="*/ 2175 h 2646"/>
              <a:gd name="T4" fmla="*/ 816 w 4583"/>
              <a:gd name="T5" fmla="*/ 470 h 2646"/>
              <a:gd name="T6" fmla="*/ 3768 w 4583"/>
              <a:gd name="T7" fmla="*/ 470 h 2646"/>
              <a:gd name="T8" fmla="*/ 3768 w 4583"/>
              <a:gd name="T9" fmla="*/ 2175 h 2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83" h="2646">
                <a:moveTo>
                  <a:pt x="3768" y="2175"/>
                </a:moveTo>
                <a:cubicBezTo>
                  <a:pt x="2953" y="2646"/>
                  <a:pt x="1631" y="2646"/>
                  <a:pt x="816" y="2175"/>
                </a:cubicBezTo>
                <a:cubicBezTo>
                  <a:pt x="0" y="1704"/>
                  <a:pt x="0" y="941"/>
                  <a:pt x="816" y="470"/>
                </a:cubicBezTo>
                <a:cubicBezTo>
                  <a:pt x="1631" y="0"/>
                  <a:pt x="2953" y="0"/>
                  <a:pt x="3768" y="470"/>
                </a:cubicBezTo>
                <a:cubicBezTo>
                  <a:pt x="4583" y="941"/>
                  <a:pt x="4583" y="1704"/>
                  <a:pt x="3768" y="2175"/>
                </a:cubicBezTo>
                <a:close/>
              </a:path>
            </a:pathLst>
          </a:custGeom>
          <a:solidFill>
            <a:srgbClr val="457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20" name="Freeform 7">
            <a:extLst>
              <a:ext uri="{FF2B5EF4-FFF2-40B4-BE49-F238E27FC236}">
                <a16:creationId xmlns:a16="http://schemas.microsoft.com/office/drawing/2014/main" id="{EA40A990-6DB1-4125-A4E6-6EFEDB5D115F}"/>
              </a:ext>
            </a:extLst>
          </p:cNvPr>
          <p:cNvSpPr>
            <a:spLocks/>
          </p:cNvSpPr>
          <p:nvPr/>
        </p:nvSpPr>
        <p:spPr bwMode="auto">
          <a:xfrm>
            <a:off x="11992069" y="3926744"/>
            <a:ext cx="10140300" cy="5860590"/>
          </a:xfrm>
          <a:custGeom>
            <a:avLst/>
            <a:gdLst>
              <a:gd name="T0" fmla="*/ 2496 w 3036"/>
              <a:gd name="T1" fmla="*/ 1441 h 1753"/>
              <a:gd name="T2" fmla="*/ 540 w 3036"/>
              <a:gd name="T3" fmla="*/ 1441 h 1753"/>
              <a:gd name="T4" fmla="*/ 540 w 3036"/>
              <a:gd name="T5" fmla="*/ 312 h 1753"/>
              <a:gd name="T6" fmla="*/ 2496 w 3036"/>
              <a:gd name="T7" fmla="*/ 312 h 1753"/>
              <a:gd name="T8" fmla="*/ 2496 w 3036"/>
              <a:gd name="T9" fmla="*/ 1441 h 1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6" h="1753">
                <a:moveTo>
                  <a:pt x="2496" y="1441"/>
                </a:moveTo>
                <a:cubicBezTo>
                  <a:pt x="1956" y="1753"/>
                  <a:pt x="1080" y="1753"/>
                  <a:pt x="540" y="1441"/>
                </a:cubicBezTo>
                <a:cubicBezTo>
                  <a:pt x="0" y="1129"/>
                  <a:pt x="0" y="624"/>
                  <a:pt x="540" y="312"/>
                </a:cubicBezTo>
                <a:cubicBezTo>
                  <a:pt x="1080" y="0"/>
                  <a:pt x="1956" y="0"/>
                  <a:pt x="2496" y="312"/>
                </a:cubicBezTo>
                <a:cubicBezTo>
                  <a:pt x="3036" y="624"/>
                  <a:pt x="3036" y="1129"/>
                  <a:pt x="2496" y="1441"/>
                </a:cubicBezTo>
                <a:close/>
              </a:path>
            </a:pathLst>
          </a:custGeom>
          <a:solidFill>
            <a:srgbClr val="79BB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008CF004-94E3-453E-9C0D-09BE407AE579}"/>
              </a:ext>
            </a:extLst>
          </p:cNvPr>
          <p:cNvGrpSpPr/>
          <p:nvPr/>
        </p:nvGrpSpPr>
        <p:grpSpPr>
          <a:xfrm>
            <a:off x="12901049" y="2272426"/>
            <a:ext cx="5849938" cy="6389688"/>
            <a:chOff x="12901049" y="3843285"/>
            <a:chExt cx="5849938" cy="6389688"/>
          </a:xfrm>
        </p:grpSpPr>
        <p:sp>
          <p:nvSpPr>
            <p:cNvPr id="95" name="Freeform 8">
              <a:extLst>
                <a:ext uri="{FF2B5EF4-FFF2-40B4-BE49-F238E27FC236}">
                  <a16:creationId xmlns:a16="http://schemas.microsoft.com/office/drawing/2014/main" id="{156D9BAC-4715-40EA-9BBA-21476C66B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3437" y="6834135"/>
              <a:ext cx="5797550" cy="3398838"/>
            </a:xfrm>
            <a:custGeom>
              <a:avLst/>
              <a:gdLst>
                <a:gd name="T0" fmla="*/ 2101 w 2101"/>
                <a:gd name="T1" fmla="*/ 528 h 1231"/>
                <a:gd name="T2" fmla="*/ 2101 w 2101"/>
                <a:gd name="T3" fmla="*/ 528 h 1231"/>
                <a:gd name="T4" fmla="*/ 2099 w 2101"/>
                <a:gd name="T5" fmla="*/ 543 h 1231"/>
                <a:gd name="T6" fmla="*/ 2065 w 2101"/>
                <a:gd name="T7" fmla="*/ 590 h 1231"/>
                <a:gd name="T8" fmla="*/ 1021 w 2101"/>
                <a:gd name="T9" fmla="*/ 1193 h 1231"/>
                <a:gd name="T10" fmla="*/ 810 w 2101"/>
                <a:gd name="T11" fmla="*/ 1193 h 1231"/>
                <a:gd name="T12" fmla="*/ 26 w 2101"/>
                <a:gd name="T13" fmla="*/ 741 h 1231"/>
                <a:gd name="T14" fmla="*/ 0 w 2101"/>
                <a:gd name="T15" fmla="*/ 726 h 1231"/>
                <a:gd name="T16" fmla="*/ 1257 w 2101"/>
                <a:gd name="T17" fmla="*/ 0 h 1231"/>
                <a:gd name="T18" fmla="*/ 2065 w 2101"/>
                <a:gd name="T19" fmla="*/ 466 h 1231"/>
                <a:gd name="T20" fmla="*/ 2101 w 2101"/>
                <a:gd name="T21" fmla="*/ 528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01" h="1231">
                  <a:moveTo>
                    <a:pt x="2101" y="528"/>
                  </a:moveTo>
                  <a:cubicBezTo>
                    <a:pt x="2101" y="528"/>
                    <a:pt x="2101" y="528"/>
                    <a:pt x="2101" y="528"/>
                  </a:cubicBezTo>
                  <a:cubicBezTo>
                    <a:pt x="2101" y="533"/>
                    <a:pt x="2100" y="538"/>
                    <a:pt x="2099" y="543"/>
                  </a:cubicBezTo>
                  <a:cubicBezTo>
                    <a:pt x="2096" y="562"/>
                    <a:pt x="2084" y="579"/>
                    <a:pt x="2065" y="590"/>
                  </a:cubicBezTo>
                  <a:cubicBezTo>
                    <a:pt x="1021" y="1193"/>
                    <a:pt x="1021" y="1193"/>
                    <a:pt x="1021" y="1193"/>
                  </a:cubicBezTo>
                  <a:cubicBezTo>
                    <a:pt x="955" y="1231"/>
                    <a:pt x="875" y="1231"/>
                    <a:pt x="810" y="1193"/>
                  </a:cubicBezTo>
                  <a:cubicBezTo>
                    <a:pt x="26" y="741"/>
                    <a:pt x="26" y="741"/>
                    <a:pt x="26" y="741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1257" y="0"/>
                    <a:pt x="1257" y="0"/>
                    <a:pt x="1257" y="0"/>
                  </a:cubicBezTo>
                  <a:cubicBezTo>
                    <a:pt x="2065" y="466"/>
                    <a:pt x="2065" y="466"/>
                    <a:pt x="2065" y="466"/>
                  </a:cubicBezTo>
                  <a:cubicBezTo>
                    <a:pt x="2089" y="480"/>
                    <a:pt x="2101" y="504"/>
                    <a:pt x="2101" y="528"/>
                  </a:cubicBezTo>
                  <a:close/>
                </a:path>
              </a:pathLst>
            </a:custGeom>
            <a:solidFill>
              <a:srgbClr val="516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6" name="Freeform 9">
              <a:extLst>
                <a:ext uri="{FF2B5EF4-FFF2-40B4-BE49-F238E27FC236}">
                  <a16:creationId xmlns:a16="http://schemas.microsoft.com/office/drawing/2014/main" id="{AC237440-9B65-4CB8-B0E3-99CB80D51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1049" y="3843285"/>
              <a:ext cx="3468688" cy="4891088"/>
            </a:xfrm>
            <a:custGeom>
              <a:avLst/>
              <a:gdLst>
                <a:gd name="T0" fmla="*/ 1179 w 1257"/>
                <a:gd name="T1" fmla="*/ 20 h 1771"/>
                <a:gd name="T2" fmla="*/ 73 w 1257"/>
                <a:gd name="T3" fmla="*/ 658 h 1771"/>
                <a:gd name="T4" fmla="*/ 0 w 1257"/>
                <a:gd name="T5" fmla="*/ 784 h 1771"/>
                <a:gd name="T6" fmla="*/ 0 w 1257"/>
                <a:gd name="T7" fmla="*/ 1771 h 1771"/>
                <a:gd name="T8" fmla="*/ 1257 w 1257"/>
                <a:gd name="T9" fmla="*/ 1046 h 1771"/>
                <a:gd name="T10" fmla="*/ 1257 w 1257"/>
                <a:gd name="T11" fmla="*/ 65 h 1771"/>
                <a:gd name="T12" fmla="*/ 1179 w 1257"/>
                <a:gd name="T13" fmla="*/ 20 h 1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7" h="1771">
                  <a:moveTo>
                    <a:pt x="1179" y="20"/>
                  </a:moveTo>
                  <a:cubicBezTo>
                    <a:pt x="73" y="658"/>
                    <a:pt x="73" y="658"/>
                    <a:pt x="73" y="658"/>
                  </a:cubicBezTo>
                  <a:cubicBezTo>
                    <a:pt x="28" y="684"/>
                    <a:pt x="0" y="732"/>
                    <a:pt x="0" y="784"/>
                  </a:cubicBezTo>
                  <a:cubicBezTo>
                    <a:pt x="0" y="1771"/>
                    <a:pt x="0" y="1771"/>
                    <a:pt x="0" y="1771"/>
                  </a:cubicBezTo>
                  <a:cubicBezTo>
                    <a:pt x="1257" y="1046"/>
                    <a:pt x="1257" y="1046"/>
                    <a:pt x="1257" y="1046"/>
                  </a:cubicBezTo>
                  <a:cubicBezTo>
                    <a:pt x="1257" y="65"/>
                    <a:pt x="1257" y="65"/>
                    <a:pt x="1257" y="65"/>
                  </a:cubicBezTo>
                  <a:cubicBezTo>
                    <a:pt x="1257" y="25"/>
                    <a:pt x="1214" y="0"/>
                    <a:pt x="1179" y="20"/>
                  </a:cubicBezTo>
                  <a:close/>
                </a:path>
              </a:pathLst>
            </a:custGeom>
            <a:solidFill>
              <a:srgbClr val="C1C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7" name="Freeform 10">
              <a:extLst>
                <a:ext uri="{FF2B5EF4-FFF2-40B4-BE49-F238E27FC236}">
                  <a16:creationId xmlns:a16="http://schemas.microsoft.com/office/drawing/2014/main" id="{06696F78-F2D8-4476-9105-B5319528E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3437" y="6673798"/>
              <a:ext cx="5797550" cy="3398838"/>
            </a:xfrm>
            <a:custGeom>
              <a:avLst/>
              <a:gdLst>
                <a:gd name="T0" fmla="*/ 2101 w 2101"/>
                <a:gd name="T1" fmla="*/ 528 h 1231"/>
                <a:gd name="T2" fmla="*/ 2101 w 2101"/>
                <a:gd name="T3" fmla="*/ 528 h 1231"/>
                <a:gd name="T4" fmla="*/ 2099 w 2101"/>
                <a:gd name="T5" fmla="*/ 543 h 1231"/>
                <a:gd name="T6" fmla="*/ 2065 w 2101"/>
                <a:gd name="T7" fmla="*/ 590 h 1231"/>
                <a:gd name="T8" fmla="*/ 1021 w 2101"/>
                <a:gd name="T9" fmla="*/ 1193 h 1231"/>
                <a:gd name="T10" fmla="*/ 810 w 2101"/>
                <a:gd name="T11" fmla="*/ 1193 h 1231"/>
                <a:gd name="T12" fmla="*/ 26 w 2101"/>
                <a:gd name="T13" fmla="*/ 741 h 1231"/>
                <a:gd name="T14" fmla="*/ 0 w 2101"/>
                <a:gd name="T15" fmla="*/ 726 h 1231"/>
                <a:gd name="T16" fmla="*/ 1257 w 2101"/>
                <a:gd name="T17" fmla="*/ 0 h 1231"/>
                <a:gd name="T18" fmla="*/ 2065 w 2101"/>
                <a:gd name="T19" fmla="*/ 466 h 1231"/>
                <a:gd name="T20" fmla="*/ 2101 w 2101"/>
                <a:gd name="T21" fmla="*/ 528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01" h="1231">
                  <a:moveTo>
                    <a:pt x="2101" y="528"/>
                  </a:moveTo>
                  <a:cubicBezTo>
                    <a:pt x="2101" y="528"/>
                    <a:pt x="2101" y="528"/>
                    <a:pt x="2101" y="528"/>
                  </a:cubicBezTo>
                  <a:cubicBezTo>
                    <a:pt x="2101" y="533"/>
                    <a:pt x="2100" y="538"/>
                    <a:pt x="2099" y="543"/>
                  </a:cubicBezTo>
                  <a:cubicBezTo>
                    <a:pt x="2096" y="562"/>
                    <a:pt x="2084" y="579"/>
                    <a:pt x="2065" y="590"/>
                  </a:cubicBezTo>
                  <a:cubicBezTo>
                    <a:pt x="1021" y="1193"/>
                    <a:pt x="1021" y="1193"/>
                    <a:pt x="1021" y="1193"/>
                  </a:cubicBezTo>
                  <a:cubicBezTo>
                    <a:pt x="955" y="1231"/>
                    <a:pt x="875" y="1231"/>
                    <a:pt x="810" y="1193"/>
                  </a:cubicBezTo>
                  <a:cubicBezTo>
                    <a:pt x="26" y="741"/>
                    <a:pt x="26" y="741"/>
                    <a:pt x="26" y="741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1257" y="0"/>
                    <a:pt x="1257" y="0"/>
                    <a:pt x="1257" y="0"/>
                  </a:cubicBezTo>
                  <a:cubicBezTo>
                    <a:pt x="2065" y="466"/>
                    <a:pt x="2065" y="466"/>
                    <a:pt x="2065" y="466"/>
                  </a:cubicBezTo>
                  <a:cubicBezTo>
                    <a:pt x="2089" y="480"/>
                    <a:pt x="2101" y="504"/>
                    <a:pt x="2101" y="528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8" name="Freeform 11">
              <a:extLst>
                <a:ext uri="{FF2B5EF4-FFF2-40B4-BE49-F238E27FC236}">
                  <a16:creationId xmlns:a16="http://schemas.microsoft.com/office/drawing/2014/main" id="{5C42B71F-8426-4448-8557-4C989542F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64599" y="6883348"/>
              <a:ext cx="4346575" cy="2554288"/>
            </a:xfrm>
            <a:custGeom>
              <a:avLst/>
              <a:gdLst>
                <a:gd name="T0" fmla="*/ 1555 w 1575"/>
                <a:gd name="T1" fmla="*/ 303 h 925"/>
                <a:gd name="T2" fmla="*/ 492 w 1575"/>
                <a:gd name="T3" fmla="*/ 917 h 925"/>
                <a:gd name="T4" fmla="*/ 444 w 1575"/>
                <a:gd name="T5" fmla="*/ 917 h 925"/>
                <a:gd name="T6" fmla="*/ 17 w 1575"/>
                <a:gd name="T7" fmla="*/ 670 h 925"/>
                <a:gd name="T8" fmla="*/ 17 w 1575"/>
                <a:gd name="T9" fmla="*/ 625 h 925"/>
                <a:gd name="T10" fmla="*/ 1085 w 1575"/>
                <a:gd name="T11" fmla="*/ 9 h 925"/>
                <a:gd name="T12" fmla="*/ 1133 w 1575"/>
                <a:gd name="T13" fmla="*/ 9 h 925"/>
                <a:gd name="T14" fmla="*/ 1555 w 1575"/>
                <a:gd name="T15" fmla="*/ 253 h 925"/>
                <a:gd name="T16" fmla="*/ 1555 w 1575"/>
                <a:gd name="T17" fmla="*/ 303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5" h="925">
                  <a:moveTo>
                    <a:pt x="1555" y="303"/>
                  </a:moveTo>
                  <a:cubicBezTo>
                    <a:pt x="492" y="917"/>
                    <a:pt x="492" y="917"/>
                    <a:pt x="492" y="917"/>
                  </a:cubicBezTo>
                  <a:cubicBezTo>
                    <a:pt x="477" y="925"/>
                    <a:pt x="459" y="925"/>
                    <a:pt x="444" y="917"/>
                  </a:cubicBezTo>
                  <a:cubicBezTo>
                    <a:pt x="17" y="670"/>
                    <a:pt x="17" y="670"/>
                    <a:pt x="17" y="670"/>
                  </a:cubicBezTo>
                  <a:cubicBezTo>
                    <a:pt x="0" y="660"/>
                    <a:pt x="0" y="635"/>
                    <a:pt x="17" y="625"/>
                  </a:cubicBezTo>
                  <a:cubicBezTo>
                    <a:pt x="1085" y="9"/>
                    <a:pt x="1085" y="9"/>
                    <a:pt x="1085" y="9"/>
                  </a:cubicBezTo>
                  <a:cubicBezTo>
                    <a:pt x="1100" y="0"/>
                    <a:pt x="1118" y="0"/>
                    <a:pt x="1133" y="9"/>
                  </a:cubicBezTo>
                  <a:cubicBezTo>
                    <a:pt x="1555" y="253"/>
                    <a:pt x="1555" y="253"/>
                    <a:pt x="1555" y="253"/>
                  </a:cubicBezTo>
                  <a:cubicBezTo>
                    <a:pt x="1575" y="264"/>
                    <a:pt x="1575" y="292"/>
                    <a:pt x="1555" y="303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9" name="Freeform 12">
              <a:extLst>
                <a:ext uri="{FF2B5EF4-FFF2-40B4-BE49-F238E27FC236}">
                  <a16:creationId xmlns:a16="http://schemas.microsoft.com/office/drawing/2014/main" id="{59962CFA-D04E-4A14-8DFD-B25ABF5CA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3437" y="3881385"/>
              <a:ext cx="3468688" cy="4797425"/>
            </a:xfrm>
            <a:custGeom>
              <a:avLst/>
              <a:gdLst>
                <a:gd name="T0" fmla="*/ 1179 w 1257"/>
                <a:gd name="T1" fmla="*/ 20 h 1737"/>
                <a:gd name="T2" fmla="*/ 72 w 1257"/>
                <a:gd name="T3" fmla="*/ 658 h 1737"/>
                <a:gd name="T4" fmla="*/ 0 w 1257"/>
                <a:gd name="T5" fmla="*/ 784 h 1737"/>
                <a:gd name="T6" fmla="*/ 0 w 1257"/>
                <a:gd name="T7" fmla="*/ 1737 h 1737"/>
                <a:gd name="T8" fmla="*/ 1257 w 1257"/>
                <a:gd name="T9" fmla="*/ 1011 h 1737"/>
                <a:gd name="T10" fmla="*/ 1257 w 1257"/>
                <a:gd name="T11" fmla="*/ 65 h 1737"/>
                <a:gd name="T12" fmla="*/ 1179 w 1257"/>
                <a:gd name="T13" fmla="*/ 20 h 1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7" h="1737">
                  <a:moveTo>
                    <a:pt x="1179" y="20"/>
                  </a:moveTo>
                  <a:cubicBezTo>
                    <a:pt x="72" y="658"/>
                    <a:pt x="72" y="658"/>
                    <a:pt x="72" y="658"/>
                  </a:cubicBezTo>
                  <a:cubicBezTo>
                    <a:pt x="27" y="684"/>
                    <a:pt x="0" y="732"/>
                    <a:pt x="0" y="784"/>
                  </a:cubicBezTo>
                  <a:cubicBezTo>
                    <a:pt x="0" y="1737"/>
                    <a:pt x="0" y="1737"/>
                    <a:pt x="0" y="1737"/>
                  </a:cubicBezTo>
                  <a:cubicBezTo>
                    <a:pt x="1257" y="1011"/>
                    <a:pt x="1257" y="1011"/>
                    <a:pt x="1257" y="1011"/>
                  </a:cubicBezTo>
                  <a:cubicBezTo>
                    <a:pt x="1257" y="65"/>
                    <a:pt x="1257" y="65"/>
                    <a:pt x="1257" y="65"/>
                  </a:cubicBezTo>
                  <a:cubicBezTo>
                    <a:pt x="1257" y="25"/>
                    <a:pt x="1213" y="0"/>
                    <a:pt x="1179" y="20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BB10AF2B-55F4-4FD8-BC66-BE65A0D49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59812" y="4129035"/>
              <a:ext cx="3087688" cy="4198938"/>
            </a:xfrm>
            <a:custGeom>
              <a:avLst/>
              <a:gdLst>
                <a:gd name="T0" fmla="*/ 1945 w 1945"/>
                <a:gd name="T1" fmla="*/ 0 h 2645"/>
                <a:gd name="T2" fmla="*/ 0 w 1945"/>
                <a:gd name="T3" fmla="*/ 1116 h 2645"/>
                <a:gd name="T4" fmla="*/ 0 w 1945"/>
                <a:gd name="T5" fmla="*/ 2645 h 2645"/>
                <a:gd name="T6" fmla="*/ 1945 w 1945"/>
                <a:gd name="T7" fmla="*/ 1528 h 2645"/>
                <a:gd name="T8" fmla="*/ 1945 w 1945"/>
                <a:gd name="T9" fmla="*/ 0 h 2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2645">
                  <a:moveTo>
                    <a:pt x="1945" y="0"/>
                  </a:moveTo>
                  <a:lnTo>
                    <a:pt x="0" y="1116"/>
                  </a:lnTo>
                  <a:lnTo>
                    <a:pt x="0" y="2645"/>
                  </a:lnTo>
                  <a:lnTo>
                    <a:pt x="1945" y="1528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152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1" name="Freeform 14">
              <a:extLst>
                <a:ext uri="{FF2B5EF4-FFF2-40B4-BE49-F238E27FC236}">
                  <a16:creationId xmlns:a16="http://schemas.microsoft.com/office/drawing/2014/main" id="{34810E0D-4020-4F02-A875-63BEACE48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6587" y="8131123"/>
              <a:ext cx="1173163" cy="677863"/>
            </a:xfrm>
            <a:custGeom>
              <a:avLst/>
              <a:gdLst>
                <a:gd name="T0" fmla="*/ 420 w 425"/>
                <a:gd name="T1" fmla="*/ 35 h 245"/>
                <a:gd name="T2" fmla="*/ 420 w 425"/>
                <a:gd name="T3" fmla="*/ 45 h 245"/>
                <a:gd name="T4" fmla="*/ 79 w 425"/>
                <a:gd name="T5" fmla="*/ 242 h 245"/>
                <a:gd name="T6" fmla="*/ 61 w 425"/>
                <a:gd name="T7" fmla="*/ 242 h 245"/>
                <a:gd name="T8" fmla="*/ 6 w 425"/>
                <a:gd name="T9" fmla="*/ 210 h 245"/>
                <a:gd name="T10" fmla="*/ 6 w 425"/>
                <a:gd name="T11" fmla="*/ 199 h 245"/>
                <a:gd name="T12" fmla="*/ 346 w 425"/>
                <a:gd name="T13" fmla="*/ 3 h 245"/>
                <a:gd name="T14" fmla="*/ 364 w 425"/>
                <a:gd name="T15" fmla="*/ 3 h 245"/>
                <a:gd name="T16" fmla="*/ 420 w 425"/>
                <a:gd name="T17" fmla="*/ 3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5" h="245">
                  <a:moveTo>
                    <a:pt x="420" y="35"/>
                  </a:moveTo>
                  <a:cubicBezTo>
                    <a:pt x="425" y="38"/>
                    <a:pt x="425" y="43"/>
                    <a:pt x="420" y="45"/>
                  </a:cubicBezTo>
                  <a:cubicBezTo>
                    <a:pt x="79" y="242"/>
                    <a:pt x="79" y="242"/>
                    <a:pt x="79" y="242"/>
                  </a:cubicBezTo>
                  <a:cubicBezTo>
                    <a:pt x="74" y="245"/>
                    <a:pt x="66" y="245"/>
                    <a:pt x="61" y="242"/>
                  </a:cubicBezTo>
                  <a:cubicBezTo>
                    <a:pt x="6" y="210"/>
                    <a:pt x="6" y="210"/>
                    <a:pt x="6" y="210"/>
                  </a:cubicBezTo>
                  <a:cubicBezTo>
                    <a:pt x="0" y="207"/>
                    <a:pt x="0" y="202"/>
                    <a:pt x="6" y="199"/>
                  </a:cubicBezTo>
                  <a:cubicBezTo>
                    <a:pt x="346" y="3"/>
                    <a:pt x="346" y="3"/>
                    <a:pt x="346" y="3"/>
                  </a:cubicBezTo>
                  <a:cubicBezTo>
                    <a:pt x="351" y="0"/>
                    <a:pt x="359" y="0"/>
                    <a:pt x="364" y="3"/>
                  </a:cubicBezTo>
                  <a:lnTo>
                    <a:pt x="420" y="3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2" name="Freeform 15">
              <a:extLst>
                <a:ext uri="{FF2B5EF4-FFF2-40B4-BE49-F238E27FC236}">
                  <a16:creationId xmlns:a16="http://schemas.microsoft.com/office/drawing/2014/main" id="{CED4870B-95AE-4F28-9483-F6DCC2366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23737" y="7289748"/>
              <a:ext cx="488950" cy="280988"/>
            </a:xfrm>
            <a:custGeom>
              <a:avLst/>
              <a:gdLst>
                <a:gd name="T0" fmla="*/ 52 w 177"/>
                <a:gd name="T1" fmla="*/ 100 h 102"/>
                <a:gd name="T2" fmla="*/ 68 w 177"/>
                <a:gd name="T3" fmla="*/ 100 h 102"/>
                <a:gd name="T4" fmla="*/ 173 w 177"/>
                <a:gd name="T5" fmla="*/ 39 h 102"/>
                <a:gd name="T6" fmla="*/ 173 w 177"/>
                <a:gd name="T7" fmla="*/ 30 h 102"/>
                <a:gd name="T8" fmla="*/ 125 w 177"/>
                <a:gd name="T9" fmla="*/ 2 h 102"/>
                <a:gd name="T10" fmla="*/ 109 w 177"/>
                <a:gd name="T11" fmla="*/ 2 h 102"/>
                <a:gd name="T12" fmla="*/ 4 w 177"/>
                <a:gd name="T13" fmla="*/ 63 h 102"/>
                <a:gd name="T14" fmla="*/ 4 w 177"/>
                <a:gd name="T15" fmla="*/ 72 h 102"/>
                <a:gd name="T16" fmla="*/ 52 w 1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02">
                  <a:moveTo>
                    <a:pt x="52" y="100"/>
                  </a:moveTo>
                  <a:cubicBezTo>
                    <a:pt x="57" y="102"/>
                    <a:pt x="64" y="102"/>
                    <a:pt x="68" y="100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77" y="37"/>
                    <a:pt x="177" y="33"/>
                    <a:pt x="173" y="30"/>
                  </a:cubicBezTo>
                  <a:cubicBezTo>
                    <a:pt x="125" y="2"/>
                    <a:pt x="125" y="2"/>
                    <a:pt x="125" y="2"/>
                  </a:cubicBezTo>
                  <a:cubicBezTo>
                    <a:pt x="120" y="0"/>
                    <a:pt x="114" y="0"/>
                    <a:pt x="109" y="2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0" y="66"/>
                    <a:pt x="0" y="70"/>
                    <a:pt x="4" y="72"/>
                  </a:cubicBezTo>
                  <a:lnTo>
                    <a:pt x="52" y="10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5FFAA5F9-894C-4541-B7CF-F3221350E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42587" y="8713735"/>
              <a:ext cx="415925" cy="241300"/>
            </a:xfrm>
            <a:custGeom>
              <a:avLst/>
              <a:gdLst>
                <a:gd name="T0" fmla="*/ 6 w 151"/>
                <a:gd name="T1" fmla="*/ 52 h 87"/>
                <a:gd name="T2" fmla="*/ 6 w 151"/>
                <a:gd name="T3" fmla="*/ 41 h 87"/>
                <a:gd name="T4" fmla="*/ 71 w 151"/>
                <a:gd name="T5" fmla="*/ 3 h 87"/>
                <a:gd name="T6" fmla="*/ 90 w 151"/>
                <a:gd name="T7" fmla="*/ 3 h 87"/>
                <a:gd name="T8" fmla="*/ 145 w 151"/>
                <a:gd name="T9" fmla="*/ 35 h 87"/>
                <a:gd name="T10" fmla="*/ 145 w 151"/>
                <a:gd name="T11" fmla="*/ 46 h 87"/>
                <a:gd name="T12" fmla="*/ 79 w 151"/>
                <a:gd name="T13" fmla="*/ 84 h 87"/>
                <a:gd name="T14" fmla="*/ 61 w 151"/>
                <a:gd name="T15" fmla="*/ 84 h 87"/>
                <a:gd name="T16" fmla="*/ 6 w 151"/>
                <a:gd name="T17" fmla="*/ 5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87">
                  <a:moveTo>
                    <a:pt x="6" y="52"/>
                  </a:moveTo>
                  <a:cubicBezTo>
                    <a:pt x="0" y="49"/>
                    <a:pt x="0" y="44"/>
                    <a:pt x="6" y="41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7" y="0"/>
                    <a:pt x="85" y="0"/>
                    <a:pt x="90" y="3"/>
                  </a:cubicBezTo>
                  <a:cubicBezTo>
                    <a:pt x="145" y="35"/>
                    <a:pt x="145" y="35"/>
                    <a:pt x="145" y="35"/>
                  </a:cubicBezTo>
                  <a:cubicBezTo>
                    <a:pt x="151" y="38"/>
                    <a:pt x="151" y="43"/>
                    <a:pt x="145" y="46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74" y="87"/>
                    <a:pt x="66" y="87"/>
                    <a:pt x="61" y="84"/>
                  </a:cubicBezTo>
                  <a:lnTo>
                    <a:pt x="6" y="52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F8BE427D-E7C1-429E-9C1C-13E542F3B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0974" y="8861373"/>
              <a:ext cx="363538" cy="209550"/>
            </a:xfrm>
            <a:custGeom>
              <a:avLst/>
              <a:gdLst>
                <a:gd name="T0" fmla="*/ 5 w 132"/>
                <a:gd name="T1" fmla="*/ 41 h 76"/>
                <a:gd name="T2" fmla="*/ 5 w 132"/>
                <a:gd name="T3" fmla="*/ 31 h 76"/>
                <a:gd name="T4" fmla="*/ 53 w 132"/>
                <a:gd name="T5" fmla="*/ 3 h 76"/>
                <a:gd name="T6" fmla="*/ 71 w 132"/>
                <a:gd name="T7" fmla="*/ 3 h 76"/>
                <a:gd name="T8" fmla="*/ 127 w 132"/>
                <a:gd name="T9" fmla="*/ 35 h 76"/>
                <a:gd name="T10" fmla="*/ 127 w 132"/>
                <a:gd name="T11" fmla="*/ 46 h 76"/>
                <a:gd name="T12" fmla="*/ 79 w 132"/>
                <a:gd name="T13" fmla="*/ 73 h 76"/>
                <a:gd name="T14" fmla="*/ 61 w 132"/>
                <a:gd name="T15" fmla="*/ 73 h 76"/>
                <a:gd name="T16" fmla="*/ 5 w 132"/>
                <a:gd name="T17" fmla="*/ 4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76">
                  <a:moveTo>
                    <a:pt x="5" y="41"/>
                  </a:moveTo>
                  <a:cubicBezTo>
                    <a:pt x="0" y="38"/>
                    <a:pt x="0" y="34"/>
                    <a:pt x="5" y="31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8" y="0"/>
                    <a:pt x="66" y="0"/>
                    <a:pt x="71" y="3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32" y="38"/>
                    <a:pt x="132" y="43"/>
                    <a:pt x="127" y="46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4" y="76"/>
                    <a:pt x="66" y="76"/>
                    <a:pt x="61" y="73"/>
                  </a:cubicBezTo>
                  <a:lnTo>
                    <a:pt x="5" y="4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5" name="Freeform 18">
              <a:extLst>
                <a:ext uri="{FF2B5EF4-FFF2-40B4-BE49-F238E27FC236}">
                  <a16:creationId xmlns:a16="http://schemas.microsoft.com/office/drawing/2014/main" id="{86DE7079-3BC8-419B-B8DA-FAC4EDB5F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06237" y="7985073"/>
              <a:ext cx="414338" cy="239713"/>
            </a:xfrm>
            <a:custGeom>
              <a:avLst/>
              <a:gdLst>
                <a:gd name="T0" fmla="*/ 5 w 150"/>
                <a:gd name="T1" fmla="*/ 52 h 87"/>
                <a:gd name="T2" fmla="*/ 5 w 150"/>
                <a:gd name="T3" fmla="*/ 41 h 87"/>
                <a:gd name="T4" fmla="*/ 71 w 150"/>
                <a:gd name="T5" fmla="*/ 3 h 87"/>
                <a:gd name="T6" fmla="*/ 89 w 150"/>
                <a:gd name="T7" fmla="*/ 3 h 87"/>
                <a:gd name="T8" fmla="*/ 145 w 150"/>
                <a:gd name="T9" fmla="*/ 35 h 87"/>
                <a:gd name="T10" fmla="*/ 145 w 150"/>
                <a:gd name="T11" fmla="*/ 46 h 87"/>
                <a:gd name="T12" fmla="*/ 79 w 150"/>
                <a:gd name="T13" fmla="*/ 84 h 87"/>
                <a:gd name="T14" fmla="*/ 60 w 150"/>
                <a:gd name="T15" fmla="*/ 84 h 87"/>
                <a:gd name="T16" fmla="*/ 5 w 150"/>
                <a:gd name="T17" fmla="*/ 5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87">
                  <a:moveTo>
                    <a:pt x="5" y="52"/>
                  </a:moveTo>
                  <a:cubicBezTo>
                    <a:pt x="0" y="49"/>
                    <a:pt x="0" y="44"/>
                    <a:pt x="5" y="41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6" y="0"/>
                    <a:pt x="84" y="0"/>
                    <a:pt x="89" y="3"/>
                  </a:cubicBezTo>
                  <a:cubicBezTo>
                    <a:pt x="145" y="35"/>
                    <a:pt x="145" y="35"/>
                    <a:pt x="145" y="35"/>
                  </a:cubicBezTo>
                  <a:cubicBezTo>
                    <a:pt x="150" y="38"/>
                    <a:pt x="150" y="43"/>
                    <a:pt x="145" y="46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74" y="87"/>
                    <a:pt x="65" y="87"/>
                    <a:pt x="60" y="84"/>
                  </a:cubicBezTo>
                  <a:lnTo>
                    <a:pt x="5" y="52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6" name="Freeform 19">
              <a:extLst>
                <a:ext uri="{FF2B5EF4-FFF2-40B4-BE49-F238E27FC236}">
                  <a16:creationId xmlns:a16="http://schemas.microsoft.com/office/drawing/2014/main" id="{836CA025-61B3-4C92-9D02-0173CD924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0237" y="7869185"/>
              <a:ext cx="363538" cy="209550"/>
            </a:xfrm>
            <a:custGeom>
              <a:avLst/>
              <a:gdLst>
                <a:gd name="T0" fmla="*/ 5 w 132"/>
                <a:gd name="T1" fmla="*/ 41 h 76"/>
                <a:gd name="T2" fmla="*/ 5 w 132"/>
                <a:gd name="T3" fmla="*/ 30 h 76"/>
                <a:gd name="T4" fmla="*/ 53 w 132"/>
                <a:gd name="T5" fmla="*/ 3 h 76"/>
                <a:gd name="T6" fmla="*/ 71 w 132"/>
                <a:gd name="T7" fmla="*/ 3 h 76"/>
                <a:gd name="T8" fmla="*/ 127 w 132"/>
                <a:gd name="T9" fmla="*/ 35 h 76"/>
                <a:gd name="T10" fmla="*/ 127 w 132"/>
                <a:gd name="T11" fmla="*/ 45 h 76"/>
                <a:gd name="T12" fmla="*/ 79 w 132"/>
                <a:gd name="T13" fmla="*/ 73 h 76"/>
                <a:gd name="T14" fmla="*/ 61 w 132"/>
                <a:gd name="T15" fmla="*/ 73 h 76"/>
                <a:gd name="T16" fmla="*/ 5 w 132"/>
                <a:gd name="T17" fmla="*/ 4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76">
                  <a:moveTo>
                    <a:pt x="5" y="41"/>
                  </a:moveTo>
                  <a:cubicBezTo>
                    <a:pt x="0" y="38"/>
                    <a:pt x="0" y="33"/>
                    <a:pt x="5" y="30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8" y="0"/>
                    <a:pt x="66" y="0"/>
                    <a:pt x="71" y="3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32" y="38"/>
                    <a:pt x="132" y="42"/>
                    <a:pt x="127" y="45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4" y="76"/>
                    <a:pt x="66" y="76"/>
                    <a:pt x="61" y="73"/>
                  </a:cubicBezTo>
                  <a:lnTo>
                    <a:pt x="5" y="4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7" name="Freeform 20">
              <a:extLst>
                <a:ext uri="{FF2B5EF4-FFF2-40B4-BE49-F238E27FC236}">
                  <a16:creationId xmlns:a16="http://schemas.microsoft.com/office/drawing/2014/main" id="{DFFD389D-2456-424C-9F26-96CE60E1E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39362" y="8978848"/>
              <a:ext cx="365125" cy="207963"/>
            </a:xfrm>
            <a:custGeom>
              <a:avLst/>
              <a:gdLst>
                <a:gd name="T0" fmla="*/ 5 w 132"/>
                <a:gd name="T1" fmla="*/ 40 h 75"/>
                <a:gd name="T2" fmla="*/ 5 w 132"/>
                <a:gd name="T3" fmla="*/ 30 h 75"/>
                <a:gd name="T4" fmla="*/ 53 w 132"/>
                <a:gd name="T5" fmla="*/ 2 h 75"/>
                <a:gd name="T6" fmla="*/ 71 w 132"/>
                <a:gd name="T7" fmla="*/ 2 h 75"/>
                <a:gd name="T8" fmla="*/ 127 w 132"/>
                <a:gd name="T9" fmla="*/ 34 h 75"/>
                <a:gd name="T10" fmla="*/ 127 w 132"/>
                <a:gd name="T11" fmla="*/ 45 h 75"/>
                <a:gd name="T12" fmla="*/ 79 w 132"/>
                <a:gd name="T13" fmla="*/ 73 h 75"/>
                <a:gd name="T14" fmla="*/ 61 w 132"/>
                <a:gd name="T15" fmla="*/ 73 h 75"/>
                <a:gd name="T16" fmla="*/ 5 w 132"/>
                <a:gd name="T17" fmla="*/ 4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75">
                  <a:moveTo>
                    <a:pt x="5" y="40"/>
                  </a:moveTo>
                  <a:cubicBezTo>
                    <a:pt x="0" y="38"/>
                    <a:pt x="0" y="33"/>
                    <a:pt x="5" y="30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8" y="0"/>
                    <a:pt x="66" y="0"/>
                    <a:pt x="71" y="2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32" y="37"/>
                    <a:pt x="132" y="42"/>
                    <a:pt x="127" y="45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4" y="75"/>
                    <a:pt x="66" y="75"/>
                    <a:pt x="61" y="73"/>
                  </a:cubicBezTo>
                  <a:lnTo>
                    <a:pt x="5" y="4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8" name="Freeform 21">
              <a:extLst>
                <a:ext uri="{FF2B5EF4-FFF2-40B4-BE49-F238E27FC236}">
                  <a16:creationId xmlns:a16="http://schemas.microsoft.com/office/drawing/2014/main" id="{65D967E2-1BDC-401B-A158-66E9C2077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4574" y="9094735"/>
              <a:ext cx="365125" cy="211138"/>
            </a:xfrm>
            <a:custGeom>
              <a:avLst/>
              <a:gdLst>
                <a:gd name="T0" fmla="*/ 5 w 132"/>
                <a:gd name="T1" fmla="*/ 41 h 76"/>
                <a:gd name="T2" fmla="*/ 5 w 132"/>
                <a:gd name="T3" fmla="*/ 31 h 76"/>
                <a:gd name="T4" fmla="*/ 53 w 132"/>
                <a:gd name="T5" fmla="*/ 3 h 76"/>
                <a:gd name="T6" fmla="*/ 71 w 132"/>
                <a:gd name="T7" fmla="*/ 3 h 76"/>
                <a:gd name="T8" fmla="*/ 127 w 132"/>
                <a:gd name="T9" fmla="*/ 35 h 76"/>
                <a:gd name="T10" fmla="*/ 127 w 132"/>
                <a:gd name="T11" fmla="*/ 46 h 76"/>
                <a:gd name="T12" fmla="*/ 79 w 132"/>
                <a:gd name="T13" fmla="*/ 73 h 76"/>
                <a:gd name="T14" fmla="*/ 61 w 132"/>
                <a:gd name="T15" fmla="*/ 73 h 76"/>
                <a:gd name="T16" fmla="*/ 5 w 132"/>
                <a:gd name="T17" fmla="*/ 4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76">
                  <a:moveTo>
                    <a:pt x="5" y="41"/>
                  </a:moveTo>
                  <a:cubicBezTo>
                    <a:pt x="0" y="38"/>
                    <a:pt x="0" y="33"/>
                    <a:pt x="5" y="31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8" y="0"/>
                    <a:pt x="66" y="0"/>
                    <a:pt x="71" y="3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32" y="38"/>
                    <a:pt x="132" y="43"/>
                    <a:pt x="127" y="46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4" y="76"/>
                    <a:pt x="66" y="76"/>
                    <a:pt x="61" y="73"/>
                  </a:cubicBezTo>
                  <a:lnTo>
                    <a:pt x="5" y="4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9" name="Freeform 22">
              <a:extLst>
                <a:ext uri="{FF2B5EF4-FFF2-40B4-BE49-F238E27FC236}">
                  <a16:creationId xmlns:a16="http://schemas.microsoft.com/office/drawing/2014/main" id="{4E242D3D-590C-4A5D-9AC9-7710B718F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9312" y="8835973"/>
              <a:ext cx="590550" cy="339725"/>
            </a:xfrm>
            <a:custGeom>
              <a:avLst/>
              <a:gdLst>
                <a:gd name="T0" fmla="*/ 53 w 214"/>
                <a:gd name="T1" fmla="*/ 121 h 123"/>
                <a:gd name="T2" fmla="*/ 68 w 214"/>
                <a:gd name="T3" fmla="*/ 121 h 123"/>
                <a:gd name="T4" fmla="*/ 210 w 214"/>
                <a:gd name="T5" fmla="*/ 39 h 123"/>
                <a:gd name="T6" fmla="*/ 210 w 214"/>
                <a:gd name="T7" fmla="*/ 30 h 123"/>
                <a:gd name="T8" fmla="*/ 162 w 214"/>
                <a:gd name="T9" fmla="*/ 2 h 123"/>
                <a:gd name="T10" fmla="*/ 146 w 214"/>
                <a:gd name="T11" fmla="*/ 2 h 123"/>
                <a:gd name="T12" fmla="*/ 5 w 214"/>
                <a:gd name="T13" fmla="*/ 84 h 123"/>
                <a:gd name="T14" fmla="*/ 5 w 214"/>
                <a:gd name="T15" fmla="*/ 93 h 123"/>
                <a:gd name="T16" fmla="*/ 53 w 214"/>
                <a:gd name="T17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123">
                  <a:moveTo>
                    <a:pt x="53" y="121"/>
                  </a:moveTo>
                  <a:cubicBezTo>
                    <a:pt x="57" y="123"/>
                    <a:pt x="64" y="123"/>
                    <a:pt x="68" y="121"/>
                  </a:cubicBezTo>
                  <a:cubicBezTo>
                    <a:pt x="210" y="39"/>
                    <a:pt x="210" y="39"/>
                    <a:pt x="210" y="39"/>
                  </a:cubicBezTo>
                  <a:cubicBezTo>
                    <a:pt x="214" y="37"/>
                    <a:pt x="214" y="33"/>
                    <a:pt x="210" y="30"/>
                  </a:cubicBezTo>
                  <a:cubicBezTo>
                    <a:pt x="162" y="2"/>
                    <a:pt x="162" y="2"/>
                    <a:pt x="162" y="2"/>
                  </a:cubicBezTo>
                  <a:cubicBezTo>
                    <a:pt x="157" y="0"/>
                    <a:pt x="151" y="0"/>
                    <a:pt x="146" y="2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0" y="86"/>
                    <a:pt x="0" y="90"/>
                    <a:pt x="5" y="93"/>
                  </a:cubicBezTo>
                  <a:lnTo>
                    <a:pt x="53" y="12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0" name="Freeform 23">
              <a:extLst>
                <a:ext uri="{FF2B5EF4-FFF2-40B4-BE49-F238E27FC236}">
                  <a16:creationId xmlns:a16="http://schemas.microsoft.com/office/drawing/2014/main" id="{49ECF3CE-D556-445A-A773-FBB14A473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7399" y="7405635"/>
              <a:ext cx="587375" cy="339725"/>
            </a:xfrm>
            <a:custGeom>
              <a:avLst/>
              <a:gdLst>
                <a:gd name="T0" fmla="*/ 52 w 213"/>
                <a:gd name="T1" fmla="*/ 121 h 123"/>
                <a:gd name="T2" fmla="*/ 67 w 213"/>
                <a:gd name="T3" fmla="*/ 121 h 123"/>
                <a:gd name="T4" fmla="*/ 209 w 213"/>
                <a:gd name="T5" fmla="*/ 39 h 123"/>
                <a:gd name="T6" fmla="*/ 209 w 213"/>
                <a:gd name="T7" fmla="*/ 30 h 123"/>
                <a:gd name="T8" fmla="*/ 161 w 213"/>
                <a:gd name="T9" fmla="*/ 2 h 123"/>
                <a:gd name="T10" fmla="*/ 145 w 213"/>
                <a:gd name="T11" fmla="*/ 2 h 123"/>
                <a:gd name="T12" fmla="*/ 4 w 213"/>
                <a:gd name="T13" fmla="*/ 84 h 123"/>
                <a:gd name="T14" fmla="*/ 4 w 213"/>
                <a:gd name="T15" fmla="*/ 93 h 123"/>
                <a:gd name="T16" fmla="*/ 52 w 213"/>
                <a:gd name="T17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23">
                  <a:moveTo>
                    <a:pt x="52" y="121"/>
                  </a:moveTo>
                  <a:cubicBezTo>
                    <a:pt x="56" y="123"/>
                    <a:pt x="63" y="123"/>
                    <a:pt x="67" y="121"/>
                  </a:cubicBezTo>
                  <a:cubicBezTo>
                    <a:pt x="209" y="39"/>
                    <a:pt x="209" y="39"/>
                    <a:pt x="209" y="39"/>
                  </a:cubicBezTo>
                  <a:cubicBezTo>
                    <a:pt x="213" y="37"/>
                    <a:pt x="213" y="33"/>
                    <a:pt x="209" y="30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156" y="0"/>
                    <a:pt x="150" y="0"/>
                    <a:pt x="145" y="2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0" y="87"/>
                    <a:pt x="0" y="90"/>
                    <a:pt x="4" y="93"/>
                  </a:cubicBezTo>
                  <a:lnTo>
                    <a:pt x="52" y="12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1" name="Freeform 24">
              <a:extLst>
                <a:ext uri="{FF2B5EF4-FFF2-40B4-BE49-F238E27FC236}">
                  <a16:creationId xmlns:a16="http://schemas.microsoft.com/office/drawing/2014/main" id="{0305A9D2-3379-4CD3-8A46-6098D0C1C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98099" y="8720085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2" name="Freeform 25">
              <a:extLst>
                <a:ext uri="{FF2B5EF4-FFF2-40B4-BE49-F238E27FC236}">
                  <a16:creationId xmlns:a16="http://schemas.microsoft.com/office/drawing/2014/main" id="{E7E08007-F8F6-4D90-AC09-AC89F7387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8124" y="8604198"/>
              <a:ext cx="334963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5 w 121"/>
                <a:gd name="T13" fmla="*/ 30 h 69"/>
                <a:gd name="T14" fmla="*/ 5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3"/>
                    <a:pt x="0" y="36"/>
                    <a:pt x="5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3" name="Freeform 26">
              <a:extLst>
                <a:ext uri="{FF2B5EF4-FFF2-40B4-BE49-F238E27FC236}">
                  <a16:creationId xmlns:a16="http://schemas.microsoft.com/office/drawing/2014/main" id="{C9C9E040-E0E3-445D-939F-54AECD0DD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2912" y="8485135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3 h 70"/>
                <a:gd name="T10" fmla="*/ 53 w 121"/>
                <a:gd name="T11" fmla="*/ 3 h 70"/>
                <a:gd name="T12" fmla="*/ 4 w 121"/>
                <a:gd name="T13" fmla="*/ 31 h 70"/>
                <a:gd name="T14" fmla="*/ 4 w 121"/>
                <a:gd name="T15" fmla="*/ 40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6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4" name="Freeform 27">
              <a:extLst>
                <a:ext uri="{FF2B5EF4-FFF2-40B4-BE49-F238E27FC236}">
                  <a16:creationId xmlns:a16="http://schemas.microsoft.com/office/drawing/2014/main" id="{1963601A-3993-4F09-8B77-50CC1725D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04524" y="8369248"/>
              <a:ext cx="333375" cy="193675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5" name="Freeform 28">
              <a:extLst>
                <a:ext uri="{FF2B5EF4-FFF2-40B4-BE49-F238E27FC236}">
                  <a16:creationId xmlns:a16="http://schemas.microsoft.com/office/drawing/2014/main" id="{797EACF5-123D-40AB-B758-805F462EF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9312" y="8250185"/>
              <a:ext cx="330200" cy="193675"/>
            </a:xfrm>
            <a:custGeom>
              <a:avLst/>
              <a:gdLst>
                <a:gd name="T0" fmla="*/ 52 w 120"/>
                <a:gd name="T1" fmla="*/ 68 h 70"/>
                <a:gd name="T2" fmla="*/ 67 w 120"/>
                <a:gd name="T3" fmla="*/ 68 h 70"/>
                <a:gd name="T4" fmla="*/ 116 w 120"/>
                <a:gd name="T5" fmla="*/ 40 h 70"/>
                <a:gd name="T6" fmla="*/ 116 w 120"/>
                <a:gd name="T7" fmla="*/ 31 h 70"/>
                <a:gd name="T8" fmla="*/ 68 w 120"/>
                <a:gd name="T9" fmla="*/ 3 h 70"/>
                <a:gd name="T10" fmla="*/ 52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7" y="68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2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6" name="Freeform 29">
              <a:extLst>
                <a:ext uri="{FF2B5EF4-FFF2-40B4-BE49-F238E27FC236}">
                  <a16:creationId xmlns:a16="http://schemas.microsoft.com/office/drawing/2014/main" id="{4748441C-A574-4949-9A01-7B1B20222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7749" y="8134298"/>
              <a:ext cx="333375" cy="193675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40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4" y="0"/>
                    <a:pt x="58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7" name="Freeform 30">
              <a:extLst>
                <a:ext uri="{FF2B5EF4-FFF2-40B4-BE49-F238E27FC236}">
                  <a16:creationId xmlns:a16="http://schemas.microsoft.com/office/drawing/2014/main" id="{7274483D-7F57-4447-B39F-E24F71E40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0949" y="8018410"/>
              <a:ext cx="334963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8" name="Freeform 31">
              <a:extLst>
                <a:ext uri="{FF2B5EF4-FFF2-40B4-BE49-F238E27FC236}">
                  <a16:creationId xmlns:a16="http://schemas.microsoft.com/office/drawing/2014/main" id="{38D26A28-E793-4191-AF5F-7D24EBDF4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8962" y="7667573"/>
              <a:ext cx="333375" cy="193675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9" name="Freeform 32">
              <a:extLst>
                <a:ext uri="{FF2B5EF4-FFF2-40B4-BE49-F238E27FC236}">
                  <a16:creationId xmlns:a16="http://schemas.microsoft.com/office/drawing/2014/main" id="{2DD49250-E4A5-41B4-85CC-0B1354AFD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7349" y="7783460"/>
              <a:ext cx="330200" cy="193675"/>
            </a:xfrm>
            <a:custGeom>
              <a:avLst/>
              <a:gdLst>
                <a:gd name="T0" fmla="*/ 52 w 120"/>
                <a:gd name="T1" fmla="*/ 67 h 70"/>
                <a:gd name="T2" fmla="*/ 68 w 120"/>
                <a:gd name="T3" fmla="*/ 67 h 70"/>
                <a:gd name="T4" fmla="*/ 116 w 120"/>
                <a:gd name="T5" fmla="*/ 39 h 70"/>
                <a:gd name="T6" fmla="*/ 116 w 120"/>
                <a:gd name="T7" fmla="*/ 30 h 70"/>
                <a:gd name="T8" fmla="*/ 68 w 120"/>
                <a:gd name="T9" fmla="*/ 3 h 70"/>
                <a:gd name="T10" fmla="*/ 53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7"/>
                  </a:moveTo>
                  <a:cubicBezTo>
                    <a:pt x="56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0" name="Freeform 33">
              <a:extLst>
                <a:ext uri="{FF2B5EF4-FFF2-40B4-BE49-F238E27FC236}">
                  <a16:creationId xmlns:a16="http://schemas.microsoft.com/office/drawing/2014/main" id="{9F4F1EC9-237C-42C7-8441-66B96A09F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12562" y="7902523"/>
              <a:ext cx="334963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1" name="Freeform 34">
              <a:extLst>
                <a:ext uri="{FF2B5EF4-FFF2-40B4-BE49-F238E27FC236}">
                  <a16:creationId xmlns:a16="http://schemas.microsoft.com/office/drawing/2014/main" id="{DDC35C55-5967-426F-9780-55220E0D2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6474" y="8664523"/>
              <a:ext cx="331788" cy="193675"/>
            </a:xfrm>
            <a:custGeom>
              <a:avLst/>
              <a:gdLst>
                <a:gd name="T0" fmla="*/ 52 w 120"/>
                <a:gd name="T1" fmla="*/ 68 h 70"/>
                <a:gd name="T2" fmla="*/ 67 w 120"/>
                <a:gd name="T3" fmla="*/ 68 h 70"/>
                <a:gd name="T4" fmla="*/ 116 w 120"/>
                <a:gd name="T5" fmla="*/ 40 h 70"/>
                <a:gd name="T6" fmla="*/ 116 w 120"/>
                <a:gd name="T7" fmla="*/ 31 h 70"/>
                <a:gd name="T8" fmla="*/ 68 w 120"/>
                <a:gd name="T9" fmla="*/ 3 h 70"/>
                <a:gd name="T10" fmla="*/ 52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7" y="68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2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2" name="Freeform 35">
              <a:extLst>
                <a:ext uri="{FF2B5EF4-FFF2-40B4-BE49-F238E27FC236}">
                  <a16:creationId xmlns:a16="http://schemas.microsoft.com/office/drawing/2014/main" id="{4F7DEFA2-162D-4560-A262-1BEF20245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8087" y="8548635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3" name="Freeform 36">
              <a:extLst>
                <a:ext uri="{FF2B5EF4-FFF2-40B4-BE49-F238E27FC236}">
                  <a16:creationId xmlns:a16="http://schemas.microsoft.com/office/drawing/2014/main" id="{3AC794D8-E248-4FEF-BC7F-1B28A7AEF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99699" y="8432748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5 w 121"/>
                <a:gd name="T13" fmla="*/ 30 h 69"/>
                <a:gd name="T14" fmla="*/ 5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8" y="0"/>
                    <a:pt x="53" y="2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3"/>
                    <a:pt x="0" y="37"/>
                    <a:pt x="5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4" name="Freeform 37">
              <a:extLst>
                <a:ext uri="{FF2B5EF4-FFF2-40B4-BE49-F238E27FC236}">
                  <a16:creationId xmlns:a16="http://schemas.microsoft.com/office/drawing/2014/main" id="{BFECBF19-BBB0-4E52-8C2B-FAAD9F69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04487" y="8313685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1 h 70"/>
                <a:gd name="T8" fmla="*/ 68 w 121"/>
                <a:gd name="T9" fmla="*/ 3 h 70"/>
                <a:gd name="T10" fmla="*/ 53 w 121"/>
                <a:gd name="T11" fmla="*/ 3 h 70"/>
                <a:gd name="T12" fmla="*/ 4 w 121"/>
                <a:gd name="T13" fmla="*/ 31 h 70"/>
                <a:gd name="T14" fmla="*/ 4 w 121"/>
                <a:gd name="T15" fmla="*/ 40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5" name="Freeform 38">
              <a:extLst>
                <a:ext uri="{FF2B5EF4-FFF2-40B4-BE49-F238E27FC236}">
                  <a16:creationId xmlns:a16="http://schemas.microsoft.com/office/drawing/2014/main" id="{9BB282FE-D001-411F-821A-A497E26C8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4512" y="8197798"/>
              <a:ext cx="334963" cy="193675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6" name="Freeform 39">
              <a:extLst>
                <a:ext uri="{FF2B5EF4-FFF2-40B4-BE49-F238E27FC236}">
                  <a16:creationId xmlns:a16="http://schemas.microsoft.com/office/drawing/2014/main" id="{4E0CCCA5-888D-415B-A5AC-4B9A14E29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06124" y="8081910"/>
              <a:ext cx="334963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8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7" name="Freeform 40">
              <a:extLst>
                <a:ext uri="{FF2B5EF4-FFF2-40B4-BE49-F238E27FC236}">
                  <a16:creationId xmlns:a16="http://schemas.microsoft.com/office/drawing/2014/main" id="{71C5287C-97E7-444D-B9E7-A30E5EB4B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07737" y="7962848"/>
              <a:ext cx="334963" cy="193675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40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5" y="0"/>
                    <a:pt x="58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8" name="Freeform 41">
              <a:extLst>
                <a:ext uri="{FF2B5EF4-FFF2-40B4-BE49-F238E27FC236}">
                  <a16:creationId xmlns:a16="http://schemas.microsoft.com/office/drawing/2014/main" id="{93C1A8D8-A6D0-4C96-B3D4-AAFB366A8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2524" y="7846960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1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9" name="Freeform 42">
              <a:extLst>
                <a:ext uri="{FF2B5EF4-FFF2-40B4-BE49-F238E27FC236}">
                  <a16:creationId xmlns:a16="http://schemas.microsoft.com/office/drawing/2014/main" id="{8570F789-D73D-4021-9B90-BCE31DF25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4137" y="7731073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5 w 121"/>
                <a:gd name="T13" fmla="*/ 30 h 69"/>
                <a:gd name="T14" fmla="*/ 5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3"/>
                    <a:pt x="0" y="37"/>
                    <a:pt x="5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0" name="Freeform 43">
              <a:extLst>
                <a:ext uri="{FF2B5EF4-FFF2-40B4-BE49-F238E27FC236}">
                  <a16:creationId xmlns:a16="http://schemas.microsoft.com/office/drawing/2014/main" id="{A7C1DF30-976D-451F-989B-451DDBDEF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7337" y="7612010"/>
              <a:ext cx="331788" cy="193675"/>
            </a:xfrm>
            <a:custGeom>
              <a:avLst/>
              <a:gdLst>
                <a:gd name="T0" fmla="*/ 52 w 120"/>
                <a:gd name="T1" fmla="*/ 68 h 70"/>
                <a:gd name="T2" fmla="*/ 68 w 120"/>
                <a:gd name="T3" fmla="*/ 68 h 70"/>
                <a:gd name="T4" fmla="*/ 116 w 120"/>
                <a:gd name="T5" fmla="*/ 39 h 70"/>
                <a:gd name="T6" fmla="*/ 116 w 120"/>
                <a:gd name="T7" fmla="*/ 31 h 70"/>
                <a:gd name="T8" fmla="*/ 68 w 120"/>
                <a:gd name="T9" fmla="*/ 3 h 70"/>
                <a:gd name="T10" fmla="*/ 53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8" y="68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1" name="Freeform 44">
              <a:extLst>
                <a:ext uri="{FF2B5EF4-FFF2-40B4-BE49-F238E27FC236}">
                  <a16:creationId xmlns:a16="http://schemas.microsoft.com/office/drawing/2014/main" id="{30E27C8B-7778-4309-86DE-974A363E8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8949" y="7496123"/>
              <a:ext cx="334963" cy="193675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2" name="Freeform 45">
              <a:extLst>
                <a:ext uri="{FF2B5EF4-FFF2-40B4-BE49-F238E27FC236}">
                  <a16:creationId xmlns:a16="http://schemas.microsoft.com/office/drawing/2014/main" id="{CD7AFEED-ABCF-48A3-9568-111D07FAF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0412" y="8581973"/>
              <a:ext cx="334963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8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3" name="Freeform 46">
              <a:extLst>
                <a:ext uri="{FF2B5EF4-FFF2-40B4-BE49-F238E27FC236}">
                  <a16:creationId xmlns:a16="http://schemas.microsoft.com/office/drawing/2014/main" id="{69ABD5AB-0577-4450-A130-D07FADCEE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52024" y="8462910"/>
              <a:ext cx="334963" cy="193675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39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4" y="0"/>
                    <a:pt x="58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4" name="Freeform 47">
              <a:extLst>
                <a:ext uri="{FF2B5EF4-FFF2-40B4-BE49-F238E27FC236}">
                  <a16:creationId xmlns:a16="http://schemas.microsoft.com/office/drawing/2014/main" id="{AFBA4CBD-695F-479E-B897-D0ED85FA6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6812" y="8347023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5" name="Freeform 48">
              <a:extLst>
                <a:ext uri="{FF2B5EF4-FFF2-40B4-BE49-F238E27FC236}">
                  <a16:creationId xmlns:a16="http://schemas.microsoft.com/office/drawing/2014/main" id="{157573F1-7840-4E34-AFD5-145DA862A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58424" y="8231135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6" name="Freeform 49">
              <a:extLst>
                <a:ext uri="{FF2B5EF4-FFF2-40B4-BE49-F238E27FC236}">
                  <a16:creationId xmlns:a16="http://schemas.microsoft.com/office/drawing/2014/main" id="{C24AE168-5C3B-4AA4-846A-91DC77EC3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1624" y="8112073"/>
              <a:ext cx="331788" cy="193675"/>
            </a:xfrm>
            <a:custGeom>
              <a:avLst/>
              <a:gdLst>
                <a:gd name="T0" fmla="*/ 52 w 120"/>
                <a:gd name="T1" fmla="*/ 67 h 70"/>
                <a:gd name="T2" fmla="*/ 68 w 120"/>
                <a:gd name="T3" fmla="*/ 67 h 70"/>
                <a:gd name="T4" fmla="*/ 116 w 120"/>
                <a:gd name="T5" fmla="*/ 39 h 70"/>
                <a:gd name="T6" fmla="*/ 116 w 120"/>
                <a:gd name="T7" fmla="*/ 30 h 70"/>
                <a:gd name="T8" fmla="*/ 68 w 120"/>
                <a:gd name="T9" fmla="*/ 3 h 70"/>
                <a:gd name="T10" fmla="*/ 53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7"/>
                  </a:moveTo>
                  <a:cubicBezTo>
                    <a:pt x="56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7" name="Freeform 50">
              <a:extLst>
                <a:ext uri="{FF2B5EF4-FFF2-40B4-BE49-F238E27FC236}">
                  <a16:creationId xmlns:a16="http://schemas.microsoft.com/office/drawing/2014/main" id="{4C5C2F26-BC76-42AC-B1E6-9B8DEBFC9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3237" y="7996185"/>
              <a:ext cx="331788" cy="193675"/>
            </a:xfrm>
            <a:custGeom>
              <a:avLst/>
              <a:gdLst>
                <a:gd name="T0" fmla="*/ 52 w 120"/>
                <a:gd name="T1" fmla="*/ 67 h 70"/>
                <a:gd name="T2" fmla="*/ 67 w 120"/>
                <a:gd name="T3" fmla="*/ 67 h 70"/>
                <a:gd name="T4" fmla="*/ 116 w 120"/>
                <a:gd name="T5" fmla="*/ 39 h 70"/>
                <a:gd name="T6" fmla="*/ 116 w 120"/>
                <a:gd name="T7" fmla="*/ 30 h 70"/>
                <a:gd name="T8" fmla="*/ 68 w 120"/>
                <a:gd name="T9" fmla="*/ 3 h 70"/>
                <a:gd name="T10" fmla="*/ 52 w 120"/>
                <a:gd name="T11" fmla="*/ 3 h 70"/>
                <a:gd name="T12" fmla="*/ 4 w 120"/>
                <a:gd name="T13" fmla="*/ 31 h 70"/>
                <a:gd name="T14" fmla="*/ 4 w 120"/>
                <a:gd name="T15" fmla="*/ 39 h 70"/>
                <a:gd name="T16" fmla="*/ 52 w 120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7"/>
                  </a:moveTo>
                  <a:cubicBezTo>
                    <a:pt x="56" y="70"/>
                    <a:pt x="63" y="70"/>
                    <a:pt x="67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2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8" name="Freeform 51">
              <a:extLst>
                <a:ext uri="{FF2B5EF4-FFF2-40B4-BE49-F238E27FC236}">
                  <a16:creationId xmlns:a16="http://schemas.microsoft.com/office/drawing/2014/main" id="{4EAA96E6-199C-4E8E-9B60-A2068B286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4849" y="7880298"/>
              <a:ext cx="334963" cy="190500"/>
            </a:xfrm>
            <a:custGeom>
              <a:avLst/>
              <a:gdLst>
                <a:gd name="T0" fmla="*/ 52 w 121"/>
                <a:gd name="T1" fmla="*/ 67 h 69"/>
                <a:gd name="T2" fmla="*/ 68 w 121"/>
                <a:gd name="T3" fmla="*/ 67 h 69"/>
                <a:gd name="T4" fmla="*/ 116 w 121"/>
                <a:gd name="T5" fmla="*/ 39 h 69"/>
                <a:gd name="T6" fmla="*/ 116 w 121"/>
                <a:gd name="T7" fmla="*/ 30 h 69"/>
                <a:gd name="T8" fmla="*/ 68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2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2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6"/>
                    <a:pt x="121" y="32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9" name="Freeform 52">
              <a:extLst>
                <a:ext uri="{FF2B5EF4-FFF2-40B4-BE49-F238E27FC236}">
                  <a16:creationId xmlns:a16="http://schemas.microsoft.com/office/drawing/2014/main" id="{EFE12AB2-AF23-4456-8BC7-48DDA1F64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66462" y="7761235"/>
              <a:ext cx="333375" cy="193675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40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0" name="Freeform 53">
              <a:extLst>
                <a:ext uri="{FF2B5EF4-FFF2-40B4-BE49-F238E27FC236}">
                  <a16:creationId xmlns:a16="http://schemas.microsoft.com/office/drawing/2014/main" id="{F80DE8AD-E081-455A-ADFE-29649DBE0C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1249" y="7645348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1" name="Freeform 54">
              <a:extLst>
                <a:ext uri="{FF2B5EF4-FFF2-40B4-BE49-F238E27FC236}">
                  <a16:creationId xmlns:a16="http://schemas.microsoft.com/office/drawing/2014/main" id="{91FB9BF4-24B8-4334-9FF4-E53DDAD04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2862" y="7529460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8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2" name="Freeform 55">
              <a:extLst>
                <a:ext uri="{FF2B5EF4-FFF2-40B4-BE49-F238E27FC236}">
                  <a16:creationId xmlns:a16="http://schemas.microsoft.com/office/drawing/2014/main" id="{6C411D9F-4A06-4A33-982C-E613EB2A2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76062" y="7410398"/>
              <a:ext cx="331788" cy="193675"/>
            </a:xfrm>
            <a:custGeom>
              <a:avLst/>
              <a:gdLst>
                <a:gd name="T0" fmla="*/ 52 w 120"/>
                <a:gd name="T1" fmla="*/ 67 h 70"/>
                <a:gd name="T2" fmla="*/ 67 w 120"/>
                <a:gd name="T3" fmla="*/ 67 h 70"/>
                <a:gd name="T4" fmla="*/ 116 w 120"/>
                <a:gd name="T5" fmla="*/ 39 h 70"/>
                <a:gd name="T6" fmla="*/ 116 w 120"/>
                <a:gd name="T7" fmla="*/ 30 h 70"/>
                <a:gd name="T8" fmla="*/ 68 w 120"/>
                <a:gd name="T9" fmla="*/ 3 h 70"/>
                <a:gd name="T10" fmla="*/ 52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7"/>
                  </a:moveTo>
                  <a:cubicBezTo>
                    <a:pt x="56" y="70"/>
                    <a:pt x="63" y="70"/>
                    <a:pt x="67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2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3" name="Freeform 56">
              <a:extLst>
                <a:ext uri="{FF2B5EF4-FFF2-40B4-BE49-F238E27FC236}">
                  <a16:creationId xmlns:a16="http://schemas.microsoft.com/office/drawing/2014/main" id="{1E3EADF6-9875-4FCB-85B1-3FAB23995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7674" y="7294510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4" name="Freeform 57">
              <a:extLst>
                <a:ext uri="{FF2B5EF4-FFF2-40B4-BE49-F238E27FC236}">
                  <a16:creationId xmlns:a16="http://schemas.microsoft.com/office/drawing/2014/main" id="{836A7C8D-A542-46F8-A9A0-DA5086535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9287" y="7175448"/>
              <a:ext cx="333375" cy="193675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40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4" y="0"/>
                    <a:pt x="58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5" name="Freeform 58">
              <a:extLst>
                <a:ext uri="{FF2B5EF4-FFF2-40B4-BE49-F238E27FC236}">
                  <a16:creationId xmlns:a16="http://schemas.microsoft.com/office/drawing/2014/main" id="{79257A84-6EFD-42FE-9F99-9D13B7AE3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47199" y="8697860"/>
              <a:ext cx="433388" cy="250825"/>
            </a:xfrm>
            <a:custGeom>
              <a:avLst/>
              <a:gdLst>
                <a:gd name="T0" fmla="*/ 52 w 157"/>
                <a:gd name="T1" fmla="*/ 88 h 91"/>
                <a:gd name="T2" fmla="*/ 68 w 157"/>
                <a:gd name="T3" fmla="*/ 88 h 91"/>
                <a:gd name="T4" fmla="*/ 153 w 157"/>
                <a:gd name="T5" fmla="*/ 39 h 91"/>
                <a:gd name="T6" fmla="*/ 153 w 157"/>
                <a:gd name="T7" fmla="*/ 30 h 91"/>
                <a:gd name="T8" fmla="*/ 105 w 157"/>
                <a:gd name="T9" fmla="*/ 2 h 91"/>
                <a:gd name="T10" fmla="*/ 89 w 157"/>
                <a:gd name="T11" fmla="*/ 2 h 91"/>
                <a:gd name="T12" fmla="*/ 4 w 157"/>
                <a:gd name="T13" fmla="*/ 52 h 91"/>
                <a:gd name="T14" fmla="*/ 4 w 157"/>
                <a:gd name="T15" fmla="*/ 60 h 91"/>
                <a:gd name="T16" fmla="*/ 52 w 157"/>
                <a:gd name="T17" fmla="*/ 8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91">
                  <a:moveTo>
                    <a:pt x="52" y="88"/>
                  </a:moveTo>
                  <a:cubicBezTo>
                    <a:pt x="57" y="91"/>
                    <a:pt x="63" y="91"/>
                    <a:pt x="68" y="88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157" y="37"/>
                    <a:pt x="157" y="33"/>
                    <a:pt x="153" y="30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0" y="0"/>
                    <a:pt x="94" y="0"/>
                    <a:pt x="89" y="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0" y="54"/>
                    <a:pt x="0" y="58"/>
                    <a:pt x="4" y="60"/>
                  </a:cubicBezTo>
                  <a:lnTo>
                    <a:pt x="52" y="8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6" name="Freeform 59">
              <a:extLst>
                <a:ext uri="{FF2B5EF4-FFF2-40B4-BE49-F238E27FC236}">
                  <a16:creationId xmlns:a16="http://schemas.microsoft.com/office/drawing/2014/main" id="{E202C872-D425-46FA-B8A7-AC3D99603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79224" y="7237360"/>
              <a:ext cx="331788" cy="192088"/>
            </a:xfrm>
            <a:custGeom>
              <a:avLst/>
              <a:gdLst>
                <a:gd name="T0" fmla="*/ 52 w 120"/>
                <a:gd name="T1" fmla="*/ 68 h 70"/>
                <a:gd name="T2" fmla="*/ 68 w 120"/>
                <a:gd name="T3" fmla="*/ 68 h 70"/>
                <a:gd name="T4" fmla="*/ 116 w 120"/>
                <a:gd name="T5" fmla="*/ 40 h 70"/>
                <a:gd name="T6" fmla="*/ 116 w 120"/>
                <a:gd name="T7" fmla="*/ 31 h 70"/>
                <a:gd name="T8" fmla="*/ 68 w 120"/>
                <a:gd name="T9" fmla="*/ 3 h 70"/>
                <a:gd name="T10" fmla="*/ 53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8" y="68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7" name="Freeform 60">
              <a:extLst>
                <a:ext uri="{FF2B5EF4-FFF2-40B4-BE49-F238E27FC236}">
                  <a16:creationId xmlns:a16="http://schemas.microsoft.com/office/drawing/2014/main" id="{ED98758A-2DE2-4B86-BD98-07AD36B94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58362" y="8288285"/>
              <a:ext cx="331788" cy="193675"/>
            </a:xfrm>
            <a:custGeom>
              <a:avLst/>
              <a:gdLst>
                <a:gd name="T0" fmla="*/ 52 w 120"/>
                <a:gd name="T1" fmla="*/ 68 h 70"/>
                <a:gd name="T2" fmla="*/ 67 w 120"/>
                <a:gd name="T3" fmla="*/ 68 h 70"/>
                <a:gd name="T4" fmla="*/ 116 w 120"/>
                <a:gd name="T5" fmla="*/ 40 h 70"/>
                <a:gd name="T6" fmla="*/ 116 w 120"/>
                <a:gd name="T7" fmla="*/ 31 h 70"/>
                <a:gd name="T8" fmla="*/ 68 w 120"/>
                <a:gd name="T9" fmla="*/ 3 h 70"/>
                <a:gd name="T10" fmla="*/ 52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7" y="68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2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8" name="Freeform 61">
              <a:extLst>
                <a:ext uri="{FF2B5EF4-FFF2-40B4-BE49-F238E27FC236}">
                  <a16:creationId xmlns:a16="http://schemas.microsoft.com/office/drawing/2014/main" id="{80BCD5C1-C17F-47AB-836B-8A323370D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8762" y="8642298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5 w 121"/>
                <a:gd name="T13" fmla="*/ 30 h 69"/>
                <a:gd name="T14" fmla="*/ 5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3"/>
                    <a:pt x="0" y="37"/>
                    <a:pt x="5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9" name="Freeform 62">
              <a:extLst>
                <a:ext uri="{FF2B5EF4-FFF2-40B4-BE49-F238E27FC236}">
                  <a16:creationId xmlns:a16="http://schemas.microsoft.com/office/drawing/2014/main" id="{168C558A-4870-4FB5-8E23-B090267D8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3549" y="8523235"/>
              <a:ext cx="333375" cy="193675"/>
            </a:xfrm>
            <a:custGeom>
              <a:avLst/>
              <a:gdLst>
                <a:gd name="T0" fmla="*/ 52 w 121"/>
                <a:gd name="T1" fmla="*/ 68 h 70"/>
                <a:gd name="T2" fmla="*/ 68 w 121"/>
                <a:gd name="T3" fmla="*/ 68 h 70"/>
                <a:gd name="T4" fmla="*/ 116 w 121"/>
                <a:gd name="T5" fmla="*/ 39 h 70"/>
                <a:gd name="T6" fmla="*/ 116 w 121"/>
                <a:gd name="T7" fmla="*/ 31 h 70"/>
                <a:gd name="T8" fmla="*/ 68 w 121"/>
                <a:gd name="T9" fmla="*/ 3 h 70"/>
                <a:gd name="T10" fmla="*/ 53 w 121"/>
                <a:gd name="T11" fmla="*/ 3 h 70"/>
                <a:gd name="T12" fmla="*/ 4 w 121"/>
                <a:gd name="T13" fmla="*/ 31 h 70"/>
                <a:gd name="T14" fmla="*/ 4 w 121"/>
                <a:gd name="T15" fmla="*/ 40 h 70"/>
                <a:gd name="T16" fmla="*/ 52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8"/>
                  </a:moveTo>
                  <a:cubicBezTo>
                    <a:pt x="56" y="70"/>
                    <a:pt x="63" y="70"/>
                    <a:pt x="68" y="68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0" name="Freeform 63">
              <a:extLst>
                <a:ext uri="{FF2B5EF4-FFF2-40B4-BE49-F238E27FC236}">
                  <a16:creationId xmlns:a16="http://schemas.microsoft.com/office/drawing/2014/main" id="{CF5A4BB0-E133-4E55-AF93-02FC38E1A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5162" y="8407348"/>
              <a:ext cx="333375" cy="193675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1" name="Freeform 64">
              <a:extLst>
                <a:ext uri="{FF2B5EF4-FFF2-40B4-BE49-F238E27FC236}">
                  <a16:creationId xmlns:a16="http://schemas.microsoft.com/office/drawing/2014/main" id="{075D1FFE-62CF-4F24-A0EA-96CFF2E1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59974" y="8172398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3 h 70"/>
                <a:gd name="T10" fmla="*/ 53 w 121"/>
                <a:gd name="T11" fmla="*/ 3 h 70"/>
                <a:gd name="T12" fmla="*/ 4 w 121"/>
                <a:gd name="T13" fmla="*/ 31 h 70"/>
                <a:gd name="T14" fmla="*/ 4 w 121"/>
                <a:gd name="T15" fmla="*/ 40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2" name="Freeform 65">
              <a:extLst>
                <a:ext uri="{FF2B5EF4-FFF2-40B4-BE49-F238E27FC236}">
                  <a16:creationId xmlns:a16="http://schemas.microsoft.com/office/drawing/2014/main" id="{7B019684-2727-410F-AC17-E45B5B9F6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1587" y="8056510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1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3" name="Freeform 66">
              <a:extLst>
                <a:ext uri="{FF2B5EF4-FFF2-40B4-BE49-F238E27FC236}">
                  <a16:creationId xmlns:a16="http://schemas.microsoft.com/office/drawing/2014/main" id="{250C5B71-3E73-44C0-AED3-0C6D2C313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3199" y="7940623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4" name="Freeform 67">
              <a:extLst>
                <a:ext uri="{FF2B5EF4-FFF2-40B4-BE49-F238E27FC236}">
                  <a16:creationId xmlns:a16="http://schemas.microsoft.com/office/drawing/2014/main" id="{FC3100BD-78E4-4581-8C5B-0D29581FD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6399" y="7821560"/>
              <a:ext cx="331788" cy="193675"/>
            </a:xfrm>
            <a:custGeom>
              <a:avLst/>
              <a:gdLst>
                <a:gd name="T0" fmla="*/ 52 w 120"/>
                <a:gd name="T1" fmla="*/ 68 h 70"/>
                <a:gd name="T2" fmla="*/ 68 w 120"/>
                <a:gd name="T3" fmla="*/ 68 h 70"/>
                <a:gd name="T4" fmla="*/ 116 w 120"/>
                <a:gd name="T5" fmla="*/ 39 h 70"/>
                <a:gd name="T6" fmla="*/ 116 w 120"/>
                <a:gd name="T7" fmla="*/ 31 h 70"/>
                <a:gd name="T8" fmla="*/ 68 w 120"/>
                <a:gd name="T9" fmla="*/ 3 h 70"/>
                <a:gd name="T10" fmla="*/ 53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8" y="68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5" name="Freeform 68">
              <a:extLst>
                <a:ext uri="{FF2B5EF4-FFF2-40B4-BE49-F238E27FC236}">
                  <a16:creationId xmlns:a16="http://schemas.microsoft.com/office/drawing/2014/main" id="{9C0928A1-E3BD-4214-8EDC-94DDD990B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9624" y="7588198"/>
              <a:ext cx="334963" cy="192088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40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4" y="0"/>
                    <a:pt x="58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6" name="Freeform 69">
              <a:extLst>
                <a:ext uri="{FF2B5EF4-FFF2-40B4-BE49-F238E27FC236}">
                  <a16:creationId xmlns:a16="http://schemas.microsoft.com/office/drawing/2014/main" id="{C9F3A34A-D9AC-4E4D-A19E-9FB20300C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74412" y="7472310"/>
              <a:ext cx="333375" cy="192088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3 h 70"/>
                <a:gd name="T10" fmla="*/ 53 w 121"/>
                <a:gd name="T11" fmla="*/ 3 h 70"/>
                <a:gd name="T12" fmla="*/ 4 w 121"/>
                <a:gd name="T13" fmla="*/ 31 h 70"/>
                <a:gd name="T14" fmla="*/ 4 w 121"/>
                <a:gd name="T15" fmla="*/ 40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7" name="Freeform 70">
              <a:extLst>
                <a:ext uri="{FF2B5EF4-FFF2-40B4-BE49-F238E27FC236}">
                  <a16:creationId xmlns:a16="http://schemas.microsoft.com/office/drawing/2014/main" id="{56C2CED5-C2F5-4346-A509-18F404C55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6074" y="7059560"/>
              <a:ext cx="441325" cy="257175"/>
            </a:xfrm>
            <a:custGeom>
              <a:avLst/>
              <a:gdLst>
                <a:gd name="T0" fmla="*/ 52 w 160"/>
                <a:gd name="T1" fmla="*/ 91 h 93"/>
                <a:gd name="T2" fmla="*/ 68 w 160"/>
                <a:gd name="T3" fmla="*/ 90 h 93"/>
                <a:gd name="T4" fmla="*/ 156 w 160"/>
                <a:gd name="T5" fmla="*/ 40 h 93"/>
                <a:gd name="T6" fmla="*/ 156 w 160"/>
                <a:gd name="T7" fmla="*/ 31 h 93"/>
                <a:gd name="T8" fmla="*/ 108 w 160"/>
                <a:gd name="T9" fmla="*/ 3 h 93"/>
                <a:gd name="T10" fmla="*/ 92 w 160"/>
                <a:gd name="T11" fmla="*/ 3 h 93"/>
                <a:gd name="T12" fmla="*/ 4 w 160"/>
                <a:gd name="T13" fmla="*/ 54 h 93"/>
                <a:gd name="T14" fmla="*/ 4 w 160"/>
                <a:gd name="T15" fmla="*/ 63 h 93"/>
                <a:gd name="T16" fmla="*/ 52 w 160"/>
                <a:gd name="T17" fmla="*/ 9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93">
                  <a:moveTo>
                    <a:pt x="52" y="91"/>
                  </a:moveTo>
                  <a:cubicBezTo>
                    <a:pt x="57" y="93"/>
                    <a:pt x="64" y="93"/>
                    <a:pt x="68" y="90"/>
                  </a:cubicBezTo>
                  <a:cubicBezTo>
                    <a:pt x="156" y="40"/>
                    <a:pt x="156" y="40"/>
                    <a:pt x="156" y="40"/>
                  </a:cubicBezTo>
                  <a:cubicBezTo>
                    <a:pt x="160" y="37"/>
                    <a:pt x="160" y="33"/>
                    <a:pt x="156" y="31"/>
                  </a:cubicBezTo>
                  <a:cubicBezTo>
                    <a:pt x="108" y="3"/>
                    <a:pt x="108" y="3"/>
                    <a:pt x="108" y="3"/>
                  </a:cubicBezTo>
                  <a:cubicBezTo>
                    <a:pt x="104" y="0"/>
                    <a:pt x="97" y="0"/>
                    <a:pt x="92" y="3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56"/>
                    <a:pt x="0" y="60"/>
                    <a:pt x="4" y="63"/>
                  </a:cubicBezTo>
                  <a:lnTo>
                    <a:pt x="52" y="9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8" name="Freeform 71">
              <a:extLst>
                <a:ext uri="{FF2B5EF4-FFF2-40B4-BE49-F238E27FC236}">
                  <a16:creationId xmlns:a16="http://schemas.microsoft.com/office/drawing/2014/main" id="{60C0A2FF-B9B4-4489-9491-EF31D3F4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66362" y="7831085"/>
              <a:ext cx="287338" cy="165100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7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8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0"/>
                    <a:pt x="104" y="24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39"/>
                    <a:pt x="0" y="35"/>
                    <a:pt x="4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9" name="Freeform 72">
              <a:extLst>
                <a:ext uri="{FF2B5EF4-FFF2-40B4-BE49-F238E27FC236}">
                  <a16:creationId xmlns:a16="http://schemas.microsoft.com/office/drawing/2014/main" id="{88640939-78F0-428B-B7B9-501AC5E4C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9987" y="7948560"/>
              <a:ext cx="285750" cy="166688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7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8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1"/>
                    <a:pt x="104" y="25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0"/>
                    <a:pt x="0" y="36"/>
                    <a:pt x="4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0" name="Freeform 73">
              <a:extLst>
                <a:ext uri="{FF2B5EF4-FFF2-40B4-BE49-F238E27FC236}">
                  <a16:creationId xmlns:a16="http://schemas.microsoft.com/office/drawing/2014/main" id="{6007C2E6-6073-4942-92F5-715117C68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10649" y="8556573"/>
              <a:ext cx="287338" cy="166688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6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7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0"/>
                    <a:pt x="104" y="24"/>
                    <a:pt x="100" y="2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2" y="60"/>
                    <a:pt x="35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39"/>
                    <a:pt x="0" y="35"/>
                    <a:pt x="4" y="33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2" y="0"/>
                    <a:pt x="68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1" name="Freeform 74">
              <a:extLst>
                <a:ext uri="{FF2B5EF4-FFF2-40B4-BE49-F238E27FC236}">
                  <a16:creationId xmlns:a16="http://schemas.microsoft.com/office/drawing/2014/main" id="{A2520842-E95A-4300-B208-FB063E1EB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8612" y="8435923"/>
              <a:ext cx="288925" cy="165100"/>
            </a:xfrm>
            <a:custGeom>
              <a:avLst/>
              <a:gdLst>
                <a:gd name="T0" fmla="*/ 100 w 105"/>
                <a:gd name="T1" fmla="*/ 18 h 60"/>
                <a:gd name="T2" fmla="*/ 100 w 105"/>
                <a:gd name="T3" fmla="*/ 27 h 60"/>
                <a:gd name="T4" fmla="*/ 47 w 105"/>
                <a:gd name="T5" fmla="*/ 58 h 60"/>
                <a:gd name="T6" fmla="*/ 32 w 105"/>
                <a:gd name="T7" fmla="*/ 58 h 60"/>
                <a:gd name="T8" fmla="*/ 4 w 105"/>
                <a:gd name="T9" fmla="*/ 42 h 60"/>
                <a:gd name="T10" fmla="*/ 4 w 105"/>
                <a:gd name="T11" fmla="*/ 33 h 60"/>
                <a:gd name="T12" fmla="*/ 58 w 105"/>
                <a:gd name="T13" fmla="*/ 3 h 60"/>
                <a:gd name="T14" fmla="*/ 73 w 105"/>
                <a:gd name="T15" fmla="*/ 3 h 60"/>
                <a:gd name="T16" fmla="*/ 100 w 105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0" y="18"/>
                  </a:moveTo>
                  <a:cubicBezTo>
                    <a:pt x="105" y="21"/>
                    <a:pt x="105" y="25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2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0"/>
                    <a:pt x="0" y="36"/>
                    <a:pt x="4" y="3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2" y="0"/>
                    <a:pt x="69" y="0"/>
                    <a:pt x="73" y="3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2" name="Freeform 75">
              <a:extLst>
                <a:ext uri="{FF2B5EF4-FFF2-40B4-BE49-F238E27FC236}">
                  <a16:creationId xmlns:a16="http://schemas.microsoft.com/office/drawing/2014/main" id="{7346C4E3-A7D4-44C9-9468-A5CC445DA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9749" y="8313685"/>
              <a:ext cx="287338" cy="166688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6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7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1"/>
                    <a:pt x="104" y="25"/>
                    <a:pt x="100" y="2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2" y="60"/>
                    <a:pt x="35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0"/>
                    <a:pt x="0" y="36"/>
                    <a:pt x="4" y="33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1" y="0"/>
                    <a:pt x="68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3" name="Freeform 76">
              <a:extLst>
                <a:ext uri="{FF2B5EF4-FFF2-40B4-BE49-F238E27FC236}">
                  <a16:creationId xmlns:a16="http://schemas.microsoft.com/office/drawing/2014/main" id="{BF7FFD38-BBF5-4625-9749-EA70EEE50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39299" y="8193035"/>
              <a:ext cx="290513" cy="165100"/>
            </a:xfrm>
            <a:custGeom>
              <a:avLst/>
              <a:gdLst>
                <a:gd name="T0" fmla="*/ 100 w 105"/>
                <a:gd name="T1" fmla="*/ 18 h 60"/>
                <a:gd name="T2" fmla="*/ 100 w 105"/>
                <a:gd name="T3" fmla="*/ 27 h 60"/>
                <a:gd name="T4" fmla="*/ 47 w 105"/>
                <a:gd name="T5" fmla="*/ 58 h 60"/>
                <a:gd name="T6" fmla="*/ 32 w 105"/>
                <a:gd name="T7" fmla="*/ 58 h 60"/>
                <a:gd name="T8" fmla="*/ 4 w 105"/>
                <a:gd name="T9" fmla="*/ 42 h 60"/>
                <a:gd name="T10" fmla="*/ 4 w 105"/>
                <a:gd name="T11" fmla="*/ 33 h 60"/>
                <a:gd name="T12" fmla="*/ 58 w 105"/>
                <a:gd name="T13" fmla="*/ 2 h 60"/>
                <a:gd name="T14" fmla="*/ 73 w 105"/>
                <a:gd name="T15" fmla="*/ 2 h 60"/>
                <a:gd name="T16" fmla="*/ 100 w 105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0" y="18"/>
                  </a:moveTo>
                  <a:cubicBezTo>
                    <a:pt x="105" y="20"/>
                    <a:pt x="105" y="24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2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39"/>
                    <a:pt x="0" y="35"/>
                    <a:pt x="4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4" name="Freeform 77">
              <a:extLst>
                <a:ext uri="{FF2B5EF4-FFF2-40B4-BE49-F238E27FC236}">
                  <a16:creationId xmlns:a16="http://schemas.microsoft.com/office/drawing/2014/main" id="{33216A02-9C72-4827-8731-9F753A35F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50437" y="8070798"/>
              <a:ext cx="285750" cy="168275"/>
            </a:xfrm>
            <a:custGeom>
              <a:avLst/>
              <a:gdLst>
                <a:gd name="T0" fmla="*/ 100 w 104"/>
                <a:gd name="T1" fmla="*/ 18 h 61"/>
                <a:gd name="T2" fmla="*/ 100 w 104"/>
                <a:gd name="T3" fmla="*/ 27 h 61"/>
                <a:gd name="T4" fmla="*/ 46 w 104"/>
                <a:gd name="T5" fmla="*/ 58 h 61"/>
                <a:gd name="T6" fmla="*/ 31 w 104"/>
                <a:gd name="T7" fmla="*/ 58 h 61"/>
                <a:gd name="T8" fmla="*/ 4 w 104"/>
                <a:gd name="T9" fmla="*/ 42 h 61"/>
                <a:gd name="T10" fmla="*/ 4 w 104"/>
                <a:gd name="T11" fmla="*/ 33 h 61"/>
                <a:gd name="T12" fmla="*/ 57 w 104"/>
                <a:gd name="T13" fmla="*/ 3 h 61"/>
                <a:gd name="T14" fmla="*/ 73 w 104"/>
                <a:gd name="T15" fmla="*/ 3 h 61"/>
                <a:gd name="T16" fmla="*/ 100 w 104"/>
                <a:gd name="T17" fmla="*/ 1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1">
                  <a:moveTo>
                    <a:pt x="100" y="18"/>
                  </a:moveTo>
                  <a:cubicBezTo>
                    <a:pt x="104" y="21"/>
                    <a:pt x="104" y="25"/>
                    <a:pt x="100" y="2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2" y="61"/>
                    <a:pt x="35" y="61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0"/>
                    <a:pt x="0" y="36"/>
                    <a:pt x="4" y="3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61" y="0"/>
                    <a:pt x="68" y="0"/>
                    <a:pt x="73" y="3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5" name="Freeform 78">
              <a:extLst>
                <a:ext uri="{FF2B5EF4-FFF2-40B4-BE49-F238E27FC236}">
                  <a16:creationId xmlns:a16="http://schemas.microsoft.com/office/drawing/2014/main" id="{91A9559F-1B0B-4E56-83AC-C88045FD8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75912" y="7708848"/>
              <a:ext cx="290513" cy="166688"/>
            </a:xfrm>
            <a:custGeom>
              <a:avLst/>
              <a:gdLst>
                <a:gd name="T0" fmla="*/ 101 w 105"/>
                <a:gd name="T1" fmla="*/ 18 h 60"/>
                <a:gd name="T2" fmla="*/ 101 w 105"/>
                <a:gd name="T3" fmla="*/ 27 h 60"/>
                <a:gd name="T4" fmla="*/ 47 w 105"/>
                <a:gd name="T5" fmla="*/ 57 h 60"/>
                <a:gd name="T6" fmla="*/ 32 w 105"/>
                <a:gd name="T7" fmla="*/ 57 h 60"/>
                <a:gd name="T8" fmla="*/ 5 w 105"/>
                <a:gd name="T9" fmla="*/ 42 h 60"/>
                <a:gd name="T10" fmla="*/ 5 w 105"/>
                <a:gd name="T11" fmla="*/ 33 h 60"/>
                <a:gd name="T12" fmla="*/ 58 w 105"/>
                <a:gd name="T13" fmla="*/ 2 h 60"/>
                <a:gd name="T14" fmla="*/ 73 w 105"/>
                <a:gd name="T15" fmla="*/ 2 h 60"/>
                <a:gd name="T16" fmla="*/ 101 w 105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1" y="18"/>
                  </a:moveTo>
                  <a:cubicBezTo>
                    <a:pt x="105" y="20"/>
                    <a:pt x="105" y="24"/>
                    <a:pt x="101" y="2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3" y="60"/>
                    <a:pt x="36" y="60"/>
                    <a:pt x="32" y="57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0" y="39"/>
                    <a:pt x="0" y="35"/>
                    <a:pt x="5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1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6" name="Freeform 79">
              <a:extLst>
                <a:ext uri="{FF2B5EF4-FFF2-40B4-BE49-F238E27FC236}">
                  <a16:creationId xmlns:a16="http://schemas.microsoft.com/office/drawing/2014/main" id="{3382E4A7-6540-4AD9-97D5-002A8B269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5012" y="7465960"/>
              <a:ext cx="290513" cy="165100"/>
            </a:xfrm>
            <a:custGeom>
              <a:avLst/>
              <a:gdLst>
                <a:gd name="T0" fmla="*/ 101 w 105"/>
                <a:gd name="T1" fmla="*/ 18 h 60"/>
                <a:gd name="T2" fmla="*/ 101 w 105"/>
                <a:gd name="T3" fmla="*/ 27 h 60"/>
                <a:gd name="T4" fmla="*/ 47 w 105"/>
                <a:gd name="T5" fmla="*/ 58 h 60"/>
                <a:gd name="T6" fmla="*/ 32 w 105"/>
                <a:gd name="T7" fmla="*/ 58 h 60"/>
                <a:gd name="T8" fmla="*/ 5 w 105"/>
                <a:gd name="T9" fmla="*/ 42 h 60"/>
                <a:gd name="T10" fmla="*/ 5 w 105"/>
                <a:gd name="T11" fmla="*/ 33 h 60"/>
                <a:gd name="T12" fmla="*/ 58 w 105"/>
                <a:gd name="T13" fmla="*/ 2 h 60"/>
                <a:gd name="T14" fmla="*/ 73 w 105"/>
                <a:gd name="T15" fmla="*/ 2 h 60"/>
                <a:gd name="T16" fmla="*/ 101 w 105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1" y="18"/>
                  </a:moveTo>
                  <a:cubicBezTo>
                    <a:pt x="105" y="20"/>
                    <a:pt x="105" y="24"/>
                    <a:pt x="101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2" y="58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0" y="40"/>
                    <a:pt x="0" y="36"/>
                    <a:pt x="5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1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7" name="Freeform 80">
              <a:extLst>
                <a:ext uri="{FF2B5EF4-FFF2-40B4-BE49-F238E27FC236}">
                  <a16:creationId xmlns:a16="http://schemas.microsoft.com/office/drawing/2014/main" id="{619BEEA2-3F11-4211-B7A3-9778DEA30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8637" y="7585023"/>
              <a:ext cx="287338" cy="168275"/>
            </a:xfrm>
            <a:custGeom>
              <a:avLst/>
              <a:gdLst>
                <a:gd name="T0" fmla="*/ 100 w 104"/>
                <a:gd name="T1" fmla="*/ 19 h 61"/>
                <a:gd name="T2" fmla="*/ 100 w 104"/>
                <a:gd name="T3" fmla="*/ 27 h 61"/>
                <a:gd name="T4" fmla="*/ 47 w 104"/>
                <a:gd name="T5" fmla="*/ 58 h 61"/>
                <a:gd name="T6" fmla="*/ 31 w 104"/>
                <a:gd name="T7" fmla="*/ 58 h 61"/>
                <a:gd name="T8" fmla="*/ 4 w 104"/>
                <a:gd name="T9" fmla="*/ 43 h 61"/>
                <a:gd name="T10" fmla="*/ 4 w 104"/>
                <a:gd name="T11" fmla="*/ 34 h 61"/>
                <a:gd name="T12" fmla="*/ 58 w 104"/>
                <a:gd name="T13" fmla="*/ 3 h 61"/>
                <a:gd name="T14" fmla="*/ 73 w 104"/>
                <a:gd name="T15" fmla="*/ 3 h 61"/>
                <a:gd name="T16" fmla="*/ 100 w 104"/>
                <a:gd name="T17" fmla="*/ 1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1">
                  <a:moveTo>
                    <a:pt x="100" y="19"/>
                  </a:moveTo>
                  <a:cubicBezTo>
                    <a:pt x="104" y="21"/>
                    <a:pt x="104" y="25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1"/>
                    <a:pt x="36" y="61"/>
                    <a:pt x="31" y="58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0" y="40"/>
                    <a:pt x="0" y="36"/>
                    <a:pt x="4" y="3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2" y="0"/>
                    <a:pt x="69" y="0"/>
                    <a:pt x="73" y="3"/>
                  </a:cubicBezTo>
                  <a:lnTo>
                    <a:pt x="100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8" name="Freeform 81">
              <a:extLst>
                <a:ext uri="{FF2B5EF4-FFF2-40B4-BE49-F238E27FC236}">
                  <a16:creationId xmlns:a16="http://schemas.microsoft.com/office/drawing/2014/main" id="{FADA7F88-60B4-4654-B704-DDE3D91A6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07737" y="7345310"/>
              <a:ext cx="287338" cy="165100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7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7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0"/>
                    <a:pt x="104" y="24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2" y="60"/>
                    <a:pt x="36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39"/>
                    <a:pt x="0" y="35"/>
                    <a:pt x="4" y="33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9" name="Freeform 82">
              <a:extLst>
                <a:ext uri="{FF2B5EF4-FFF2-40B4-BE49-F238E27FC236}">
                  <a16:creationId xmlns:a16="http://schemas.microsoft.com/office/drawing/2014/main" id="{C0E79677-0F13-44D8-82AC-2EF230837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5699" y="7223073"/>
              <a:ext cx="285750" cy="168275"/>
            </a:xfrm>
            <a:custGeom>
              <a:avLst/>
              <a:gdLst>
                <a:gd name="T0" fmla="*/ 100 w 104"/>
                <a:gd name="T1" fmla="*/ 19 h 61"/>
                <a:gd name="T2" fmla="*/ 100 w 104"/>
                <a:gd name="T3" fmla="*/ 28 h 61"/>
                <a:gd name="T4" fmla="*/ 47 w 104"/>
                <a:gd name="T5" fmla="*/ 58 h 61"/>
                <a:gd name="T6" fmla="*/ 31 w 104"/>
                <a:gd name="T7" fmla="*/ 58 h 61"/>
                <a:gd name="T8" fmla="*/ 4 w 104"/>
                <a:gd name="T9" fmla="*/ 43 h 61"/>
                <a:gd name="T10" fmla="*/ 4 w 104"/>
                <a:gd name="T11" fmla="*/ 34 h 61"/>
                <a:gd name="T12" fmla="*/ 57 w 104"/>
                <a:gd name="T13" fmla="*/ 3 h 61"/>
                <a:gd name="T14" fmla="*/ 73 w 104"/>
                <a:gd name="T15" fmla="*/ 3 h 61"/>
                <a:gd name="T16" fmla="*/ 100 w 104"/>
                <a:gd name="T17" fmla="*/ 1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1">
                  <a:moveTo>
                    <a:pt x="100" y="19"/>
                  </a:moveTo>
                  <a:cubicBezTo>
                    <a:pt x="104" y="21"/>
                    <a:pt x="104" y="25"/>
                    <a:pt x="100" y="28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2" y="61"/>
                    <a:pt x="36" y="61"/>
                    <a:pt x="31" y="58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0" y="40"/>
                    <a:pt x="0" y="36"/>
                    <a:pt x="4" y="34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62" y="0"/>
                    <a:pt x="69" y="0"/>
                    <a:pt x="73" y="3"/>
                  </a:cubicBezTo>
                  <a:lnTo>
                    <a:pt x="100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70" name="Freeform 83">
              <a:extLst>
                <a:ext uri="{FF2B5EF4-FFF2-40B4-BE49-F238E27FC236}">
                  <a16:creationId xmlns:a16="http://schemas.microsoft.com/office/drawing/2014/main" id="{F1B326FE-EB6C-446D-9F03-14417ACED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22074" y="7104010"/>
              <a:ext cx="288925" cy="166688"/>
            </a:xfrm>
            <a:custGeom>
              <a:avLst/>
              <a:gdLst>
                <a:gd name="T0" fmla="*/ 100 w 105"/>
                <a:gd name="T1" fmla="*/ 18 h 60"/>
                <a:gd name="T2" fmla="*/ 100 w 105"/>
                <a:gd name="T3" fmla="*/ 27 h 60"/>
                <a:gd name="T4" fmla="*/ 47 w 105"/>
                <a:gd name="T5" fmla="*/ 58 h 60"/>
                <a:gd name="T6" fmla="*/ 32 w 105"/>
                <a:gd name="T7" fmla="*/ 58 h 60"/>
                <a:gd name="T8" fmla="*/ 4 w 105"/>
                <a:gd name="T9" fmla="*/ 42 h 60"/>
                <a:gd name="T10" fmla="*/ 4 w 105"/>
                <a:gd name="T11" fmla="*/ 33 h 60"/>
                <a:gd name="T12" fmla="*/ 58 w 105"/>
                <a:gd name="T13" fmla="*/ 2 h 60"/>
                <a:gd name="T14" fmla="*/ 73 w 105"/>
                <a:gd name="T15" fmla="*/ 2 h 60"/>
                <a:gd name="T16" fmla="*/ 100 w 105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0" y="18"/>
                  </a:moveTo>
                  <a:cubicBezTo>
                    <a:pt x="105" y="20"/>
                    <a:pt x="105" y="24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2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0"/>
                    <a:pt x="0" y="36"/>
                    <a:pt x="4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71" name="Freeform 84">
              <a:extLst>
                <a:ext uri="{FF2B5EF4-FFF2-40B4-BE49-F238E27FC236}">
                  <a16:creationId xmlns:a16="http://schemas.microsoft.com/office/drawing/2014/main" id="{D3AD1659-9B28-433D-B577-629A14984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4799" y="6983360"/>
              <a:ext cx="287338" cy="165100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7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7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0"/>
                    <a:pt x="104" y="24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2" y="60"/>
                    <a:pt x="35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39"/>
                    <a:pt x="0" y="35"/>
                    <a:pt x="4" y="33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72" name="Freeform 85">
              <a:extLst>
                <a:ext uri="{FF2B5EF4-FFF2-40B4-BE49-F238E27FC236}">
                  <a16:creationId xmlns:a16="http://schemas.microsoft.com/office/drawing/2014/main" id="{586FE380-F27C-48FE-84B1-72E7967DF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76024" y="7354835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5 w 121"/>
                <a:gd name="T13" fmla="*/ 30 h 69"/>
                <a:gd name="T14" fmla="*/ 5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3"/>
                    <a:pt x="0" y="37"/>
                    <a:pt x="5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73" name="Freeform 86">
              <a:extLst>
                <a:ext uri="{FF2B5EF4-FFF2-40B4-BE49-F238E27FC236}">
                  <a16:creationId xmlns:a16="http://schemas.microsoft.com/office/drawing/2014/main" id="{BA0E37D2-5AED-450C-903A-6B3661F6A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68012" y="7705673"/>
              <a:ext cx="334963" cy="193675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74" name="Freeform 87">
              <a:extLst>
                <a:ext uri="{FF2B5EF4-FFF2-40B4-BE49-F238E27FC236}">
                  <a16:creationId xmlns:a16="http://schemas.microsoft.com/office/drawing/2014/main" id="{6B758840-AA68-4D25-B050-0A8E70B56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44049" y="8780410"/>
              <a:ext cx="487363" cy="282575"/>
            </a:xfrm>
            <a:custGeom>
              <a:avLst/>
              <a:gdLst>
                <a:gd name="T0" fmla="*/ 53 w 177"/>
                <a:gd name="T1" fmla="*/ 99 h 102"/>
                <a:gd name="T2" fmla="*/ 68 w 177"/>
                <a:gd name="T3" fmla="*/ 99 h 102"/>
                <a:gd name="T4" fmla="*/ 173 w 177"/>
                <a:gd name="T5" fmla="*/ 39 h 102"/>
                <a:gd name="T6" fmla="*/ 173 w 177"/>
                <a:gd name="T7" fmla="*/ 30 h 102"/>
                <a:gd name="T8" fmla="*/ 125 w 177"/>
                <a:gd name="T9" fmla="*/ 2 h 102"/>
                <a:gd name="T10" fmla="*/ 110 w 177"/>
                <a:gd name="T11" fmla="*/ 2 h 102"/>
                <a:gd name="T12" fmla="*/ 4 w 177"/>
                <a:gd name="T13" fmla="*/ 63 h 102"/>
                <a:gd name="T14" fmla="*/ 4 w 177"/>
                <a:gd name="T15" fmla="*/ 72 h 102"/>
                <a:gd name="T16" fmla="*/ 53 w 177"/>
                <a:gd name="T17" fmla="*/ 9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02">
                  <a:moveTo>
                    <a:pt x="53" y="99"/>
                  </a:moveTo>
                  <a:cubicBezTo>
                    <a:pt x="57" y="102"/>
                    <a:pt x="64" y="102"/>
                    <a:pt x="68" y="99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77" y="36"/>
                    <a:pt x="177" y="32"/>
                    <a:pt x="173" y="30"/>
                  </a:cubicBezTo>
                  <a:cubicBezTo>
                    <a:pt x="125" y="2"/>
                    <a:pt x="125" y="2"/>
                    <a:pt x="125" y="2"/>
                  </a:cubicBezTo>
                  <a:cubicBezTo>
                    <a:pt x="121" y="0"/>
                    <a:pt x="114" y="0"/>
                    <a:pt x="110" y="2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0" y="65"/>
                    <a:pt x="0" y="69"/>
                    <a:pt x="4" y="72"/>
                  </a:cubicBezTo>
                  <a:lnTo>
                    <a:pt x="53" y="9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75" name="Freeform 88">
              <a:extLst>
                <a:ext uri="{FF2B5EF4-FFF2-40B4-BE49-F238E27FC236}">
                  <a16:creationId xmlns:a16="http://schemas.microsoft.com/office/drawing/2014/main" id="{8167FD7D-1CFA-4A07-9ACB-BB974E9BA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63499" y="7573910"/>
              <a:ext cx="269875" cy="153988"/>
            </a:xfrm>
            <a:custGeom>
              <a:avLst/>
              <a:gdLst>
                <a:gd name="T0" fmla="*/ 5 w 98"/>
                <a:gd name="T1" fmla="*/ 40 h 56"/>
                <a:gd name="T2" fmla="*/ 5 w 98"/>
                <a:gd name="T3" fmla="*/ 31 h 56"/>
                <a:gd name="T4" fmla="*/ 55 w 98"/>
                <a:gd name="T5" fmla="*/ 2 h 56"/>
                <a:gd name="T6" fmla="*/ 71 w 98"/>
                <a:gd name="T7" fmla="*/ 2 h 56"/>
                <a:gd name="T8" fmla="*/ 93 w 98"/>
                <a:gd name="T9" fmla="*/ 15 h 56"/>
                <a:gd name="T10" fmla="*/ 94 w 98"/>
                <a:gd name="T11" fmla="*/ 24 h 56"/>
                <a:gd name="T12" fmla="*/ 43 w 98"/>
                <a:gd name="T13" fmla="*/ 53 h 56"/>
                <a:gd name="T14" fmla="*/ 27 w 98"/>
                <a:gd name="T15" fmla="*/ 53 h 56"/>
                <a:gd name="T16" fmla="*/ 5 w 98"/>
                <a:gd name="T17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56">
                  <a:moveTo>
                    <a:pt x="5" y="40"/>
                  </a:moveTo>
                  <a:cubicBezTo>
                    <a:pt x="0" y="38"/>
                    <a:pt x="0" y="34"/>
                    <a:pt x="5" y="31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9" y="0"/>
                    <a:pt x="66" y="0"/>
                    <a:pt x="71" y="2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8" y="18"/>
                    <a:pt x="98" y="22"/>
                    <a:pt x="94" y="24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39" y="56"/>
                    <a:pt x="32" y="56"/>
                    <a:pt x="27" y="53"/>
                  </a:cubicBezTo>
                  <a:lnTo>
                    <a:pt x="5" y="4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76" name="Freeform 89">
              <a:extLst>
                <a:ext uri="{FF2B5EF4-FFF2-40B4-BE49-F238E27FC236}">
                  <a16:creationId xmlns:a16="http://schemas.microsoft.com/office/drawing/2014/main" id="{B3FB453A-5F15-4223-884A-ECC3C97ED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65049" y="7631060"/>
              <a:ext cx="368300" cy="212725"/>
            </a:xfrm>
            <a:custGeom>
              <a:avLst/>
              <a:gdLst>
                <a:gd name="T0" fmla="*/ 4 w 133"/>
                <a:gd name="T1" fmla="*/ 41 h 77"/>
                <a:gd name="T2" fmla="*/ 4 w 133"/>
                <a:gd name="T3" fmla="*/ 32 h 77"/>
                <a:gd name="T4" fmla="*/ 55 w 133"/>
                <a:gd name="T5" fmla="*/ 3 h 77"/>
                <a:gd name="T6" fmla="*/ 70 w 133"/>
                <a:gd name="T7" fmla="*/ 3 h 77"/>
                <a:gd name="T8" fmla="*/ 129 w 133"/>
                <a:gd name="T9" fmla="*/ 36 h 77"/>
                <a:gd name="T10" fmla="*/ 129 w 133"/>
                <a:gd name="T11" fmla="*/ 45 h 77"/>
                <a:gd name="T12" fmla="*/ 78 w 133"/>
                <a:gd name="T13" fmla="*/ 74 h 77"/>
                <a:gd name="T14" fmla="*/ 62 w 133"/>
                <a:gd name="T15" fmla="*/ 74 h 77"/>
                <a:gd name="T16" fmla="*/ 4 w 133"/>
                <a:gd name="T17" fmla="*/ 4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77">
                  <a:moveTo>
                    <a:pt x="4" y="41"/>
                  </a:moveTo>
                  <a:cubicBezTo>
                    <a:pt x="0" y="38"/>
                    <a:pt x="0" y="34"/>
                    <a:pt x="4" y="32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9" y="0"/>
                    <a:pt x="66" y="0"/>
                    <a:pt x="70" y="3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33" y="39"/>
                    <a:pt x="133" y="43"/>
                    <a:pt x="129" y="45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4" y="77"/>
                    <a:pt x="67" y="77"/>
                    <a:pt x="62" y="74"/>
                  </a:cubicBezTo>
                  <a:lnTo>
                    <a:pt x="4" y="4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77" name="Freeform 90">
              <a:extLst>
                <a:ext uri="{FF2B5EF4-FFF2-40B4-BE49-F238E27FC236}">
                  <a16:creationId xmlns:a16="http://schemas.microsoft.com/office/drawing/2014/main" id="{97CED4ED-DD4B-4321-A255-EBE1761FC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8687" y="7808860"/>
              <a:ext cx="269875" cy="153988"/>
            </a:xfrm>
            <a:custGeom>
              <a:avLst/>
              <a:gdLst>
                <a:gd name="T0" fmla="*/ 4 w 98"/>
                <a:gd name="T1" fmla="*/ 40 h 56"/>
                <a:gd name="T2" fmla="*/ 4 w 98"/>
                <a:gd name="T3" fmla="*/ 31 h 56"/>
                <a:gd name="T4" fmla="*/ 55 w 98"/>
                <a:gd name="T5" fmla="*/ 2 h 56"/>
                <a:gd name="T6" fmla="*/ 70 w 98"/>
                <a:gd name="T7" fmla="*/ 2 h 56"/>
                <a:gd name="T8" fmla="*/ 93 w 98"/>
                <a:gd name="T9" fmla="*/ 15 h 56"/>
                <a:gd name="T10" fmla="*/ 93 w 98"/>
                <a:gd name="T11" fmla="*/ 24 h 56"/>
                <a:gd name="T12" fmla="*/ 43 w 98"/>
                <a:gd name="T13" fmla="*/ 53 h 56"/>
                <a:gd name="T14" fmla="*/ 27 w 98"/>
                <a:gd name="T15" fmla="*/ 53 h 56"/>
                <a:gd name="T16" fmla="*/ 4 w 98"/>
                <a:gd name="T17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56">
                  <a:moveTo>
                    <a:pt x="4" y="40"/>
                  </a:moveTo>
                  <a:cubicBezTo>
                    <a:pt x="0" y="38"/>
                    <a:pt x="0" y="34"/>
                    <a:pt x="4" y="31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9" y="0"/>
                    <a:pt x="66" y="0"/>
                    <a:pt x="70" y="2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8" y="18"/>
                    <a:pt x="98" y="22"/>
                    <a:pt x="93" y="24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38" y="56"/>
                    <a:pt x="31" y="56"/>
                    <a:pt x="27" y="53"/>
                  </a:cubicBezTo>
                  <a:lnTo>
                    <a:pt x="4" y="4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78" name="Freeform 91">
              <a:extLst>
                <a:ext uri="{FF2B5EF4-FFF2-40B4-BE49-F238E27FC236}">
                  <a16:creationId xmlns:a16="http://schemas.microsoft.com/office/drawing/2014/main" id="{9F433EAB-7E28-47EF-A60F-66D60152C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6562" y="6770635"/>
              <a:ext cx="92075" cy="52388"/>
            </a:xfrm>
            <a:custGeom>
              <a:avLst/>
              <a:gdLst>
                <a:gd name="T0" fmla="*/ 27 w 33"/>
                <a:gd name="T1" fmla="*/ 16 h 19"/>
                <a:gd name="T2" fmla="*/ 6 w 33"/>
                <a:gd name="T3" fmla="*/ 16 h 19"/>
                <a:gd name="T4" fmla="*/ 6 w 33"/>
                <a:gd name="T5" fmla="*/ 3 h 19"/>
                <a:gd name="T6" fmla="*/ 27 w 33"/>
                <a:gd name="T7" fmla="*/ 3 h 19"/>
                <a:gd name="T8" fmla="*/ 27 w 33"/>
                <a:gd name="T9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27" y="16"/>
                  </a:moveTo>
                  <a:cubicBezTo>
                    <a:pt x="21" y="19"/>
                    <a:pt x="12" y="19"/>
                    <a:pt x="6" y="16"/>
                  </a:cubicBezTo>
                  <a:cubicBezTo>
                    <a:pt x="0" y="12"/>
                    <a:pt x="0" y="7"/>
                    <a:pt x="6" y="3"/>
                  </a:cubicBezTo>
                  <a:cubicBezTo>
                    <a:pt x="12" y="0"/>
                    <a:pt x="21" y="0"/>
                    <a:pt x="27" y="3"/>
                  </a:cubicBezTo>
                  <a:cubicBezTo>
                    <a:pt x="33" y="7"/>
                    <a:pt x="33" y="12"/>
                    <a:pt x="27" y="16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79" name="Freeform 92">
              <a:extLst>
                <a:ext uri="{FF2B5EF4-FFF2-40B4-BE49-F238E27FC236}">
                  <a16:creationId xmlns:a16="http://schemas.microsoft.com/office/drawing/2014/main" id="{1DA3D218-801F-4942-801B-5F5015889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87124" y="8258123"/>
              <a:ext cx="1968500" cy="715963"/>
            </a:xfrm>
            <a:custGeom>
              <a:avLst/>
              <a:gdLst>
                <a:gd name="T0" fmla="*/ 1240 w 1240"/>
                <a:gd name="T1" fmla="*/ 275 h 451"/>
                <a:gd name="T2" fmla="*/ 1220 w 1240"/>
                <a:gd name="T3" fmla="*/ 286 h 451"/>
                <a:gd name="T4" fmla="*/ 1220 w 1240"/>
                <a:gd name="T5" fmla="*/ 286 h 451"/>
                <a:gd name="T6" fmla="*/ 763 w 1240"/>
                <a:gd name="T7" fmla="*/ 23 h 451"/>
                <a:gd name="T8" fmla="*/ 19 w 1240"/>
                <a:gd name="T9" fmla="*/ 451 h 451"/>
                <a:gd name="T10" fmla="*/ 0 w 1240"/>
                <a:gd name="T11" fmla="*/ 440 h 451"/>
                <a:gd name="T12" fmla="*/ 763 w 1240"/>
                <a:gd name="T13" fmla="*/ 0 h 451"/>
                <a:gd name="T14" fmla="*/ 1240 w 1240"/>
                <a:gd name="T15" fmla="*/ 275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0" h="451">
                  <a:moveTo>
                    <a:pt x="1240" y="275"/>
                  </a:moveTo>
                  <a:lnTo>
                    <a:pt x="1220" y="286"/>
                  </a:lnTo>
                  <a:lnTo>
                    <a:pt x="1220" y="286"/>
                  </a:lnTo>
                  <a:lnTo>
                    <a:pt x="763" y="23"/>
                  </a:lnTo>
                  <a:lnTo>
                    <a:pt x="19" y="451"/>
                  </a:lnTo>
                  <a:lnTo>
                    <a:pt x="0" y="440"/>
                  </a:lnTo>
                  <a:lnTo>
                    <a:pt x="763" y="0"/>
                  </a:lnTo>
                  <a:lnTo>
                    <a:pt x="1240" y="275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80" name="Freeform 93">
              <a:extLst>
                <a:ext uri="{FF2B5EF4-FFF2-40B4-BE49-F238E27FC236}">
                  <a16:creationId xmlns:a16="http://schemas.microsoft.com/office/drawing/2014/main" id="{43306C26-FB53-4FF7-92CA-A48EA4384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7287" y="8294635"/>
              <a:ext cx="1906588" cy="1098550"/>
            </a:xfrm>
            <a:custGeom>
              <a:avLst/>
              <a:gdLst>
                <a:gd name="T0" fmla="*/ 1201 w 1201"/>
                <a:gd name="T1" fmla="*/ 263 h 692"/>
                <a:gd name="T2" fmla="*/ 457 w 1201"/>
                <a:gd name="T3" fmla="*/ 692 h 692"/>
                <a:gd name="T4" fmla="*/ 0 w 1201"/>
                <a:gd name="T5" fmla="*/ 428 h 692"/>
                <a:gd name="T6" fmla="*/ 744 w 1201"/>
                <a:gd name="T7" fmla="*/ 0 h 692"/>
                <a:gd name="T8" fmla="*/ 1201 w 1201"/>
                <a:gd name="T9" fmla="*/ 263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1" h="692">
                  <a:moveTo>
                    <a:pt x="1201" y="263"/>
                  </a:moveTo>
                  <a:lnTo>
                    <a:pt x="457" y="692"/>
                  </a:lnTo>
                  <a:lnTo>
                    <a:pt x="0" y="428"/>
                  </a:lnTo>
                  <a:lnTo>
                    <a:pt x="744" y="0"/>
                  </a:lnTo>
                  <a:lnTo>
                    <a:pt x="1201" y="263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81" name="Freeform 94">
              <a:extLst>
                <a:ext uri="{FF2B5EF4-FFF2-40B4-BE49-F238E27FC236}">
                  <a16:creationId xmlns:a16="http://schemas.microsoft.com/office/drawing/2014/main" id="{BC9AD0B7-0660-4F43-BE2F-0EA4CC0CC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3437" y="8131123"/>
              <a:ext cx="5797550" cy="2025650"/>
            </a:xfrm>
            <a:custGeom>
              <a:avLst/>
              <a:gdLst>
                <a:gd name="T0" fmla="*/ 2101 w 2101"/>
                <a:gd name="T1" fmla="*/ 0 h 733"/>
                <a:gd name="T2" fmla="*/ 2101 w 2101"/>
                <a:gd name="T3" fmla="*/ 30 h 733"/>
                <a:gd name="T4" fmla="*/ 2065 w 2101"/>
                <a:gd name="T5" fmla="*/ 92 h 733"/>
                <a:gd name="T6" fmla="*/ 1021 w 2101"/>
                <a:gd name="T7" fmla="*/ 695 h 733"/>
                <a:gd name="T8" fmla="*/ 810 w 2101"/>
                <a:gd name="T9" fmla="*/ 695 h 733"/>
                <a:gd name="T10" fmla="*/ 0 w 2101"/>
                <a:gd name="T11" fmla="*/ 228 h 733"/>
                <a:gd name="T12" fmla="*/ 0 w 2101"/>
                <a:gd name="T13" fmla="*/ 198 h 733"/>
                <a:gd name="T14" fmla="*/ 26 w 2101"/>
                <a:gd name="T15" fmla="*/ 213 h 733"/>
                <a:gd name="T16" fmla="*/ 810 w 2101"/>
                <a:gd name="T17" fmla="*/ 665 h 733"/>
                <a:gd name="T18" fmla="*/ 1021 w 2101"/>
                <a:gd name="T19" fmla="*/ 665 h 733"/>
                <a:gd name="T20" fmla="*/ 2065 w 2101"/>
                <a:gd name="T21" fmla="*/ 62 h 733"/>
                <a:gd name="T22" fmla="*/ 2099 w 2101"/>
                <a:gd name="T23" fmla="*/ 15 h 733"/>
                <a:gd name="T24" fmla="*/ 2101 w 2101"/>
                <a:gd name="T2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01" h="733">
                  <a:moveTo>
                    <a:pt x="2101" y="0"/>
                  </a:moveTo>
                  <a:cubicBezTo>
                    <a:pt x="2101" y="30"/>
                    <a:pt x="2101" y="30"/>
                    <a:pt x="2101" y="30"/>
                  </a:cubicBezTo>
                  <a:cubicBezTo>
                    <a:pt x="2101" y="54"/>
                    <a:pt x="2089" y="78"/>
                    <a:pt x="2065" y="92"/>
                  </a:cubicBezTo>
                  <a:cubicBezTo>
                    <a:pt x="1021" y="695"/>
                    <a:pt x="1021" y="695"/>
                    <a:pt x="1021" y="695"/>
                  </a:cubicBezTo>
                  <a:cubicBezTo>
                    <a:pt x="955" y="733"/>
                    <a:pt x="875" y="733"/>
                    <a:pt x="810" y="69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810" y="665"/>
                    <a:pt x="810" y="665"/>
                    <a:pt x="810" y="665"/>
                  </a:cubicBezTo>
                  <a:cubicBezTo>
                    <a:pt x="875" y="703"/>
                    <a:pt x="955" y="703"/>
                    <a:pt x="1021" y="665"/>
                  </a:cubicBezTo>
                  <a:cubicBezTo>
                    <a:pt x="2065" y="62"/>
                    <a:pt x="2065" y="62"/>
                    <a:pt x="2065" y="62"/>
                  </a:cubicBezTo>
                  <a:cubicBezTo>
                    <a:pt x="2084" y="51"/>
                    <a:pt x="2096" y="34"/>
                    <a:pt x="2099" y="15"/>
                  </a:cubicBezTo>
                  <a:cubicBezTo>
                    <a:pt x="2100" y="10"/>
                    <a:pt x="2101" y="5"/>
                    <a:pt x="2101" y="0"/>
                  </a:cubicBezTo>
                  <a:close/>
                </a:path>
              </a:pathLst>
            </a:custGeom>
            <a:solidFill>
              <a:srgbClr val="C1C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B24040F7-F831-4F41-B084-D065025F7A67}"/>
              </a:ext>
            </a:extLst>
          </p:cNvPr>
          <p:cNvGrpSpPr/>
          <p:nvPr/>
        </p:nvGrpSpPr>
        <p:grpSpPr>
          <a:xfrm>
            <a:off x="17506387" y="4050426"/>
            <a:ext cx="2298700" cy="1370013"/>
            <a:chOff x="17506387" y="5621285"/>
            <a:chExt cx="2298700" cy="1370013"/>
          </a:xfrm>
        </p:grpSpPr>
        <p:sp>
          <p:nvSpPr>
            <p:cNvPr id="182" name="Freeform 95">
              <a:extLst>
                <a:ext uri="{FF2B5EF4-FFF2-40B4-BE49-F238E27FC236}">
                  <a16:creationId xmlns:a16="http://schemas.microsoft.com/office/drawing/2014/main" id="{6C1A0A67-1FDA-4FFB-9C7C-23F969EF4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06387" y="5662560"/>
              <a:ext cx="2298700" cy="1328738"/>
            </a:xfrm>
            <a:custGeom>
              <a:avLst/>
              <a:gdLst>
                <a:gd name="T0" fmla="*/ 800 w 833"/>
                <a:gd name="T1" fmla="*/ 356 h 481"/>
                <a:gd name="T2" fmla="*/ 600 w 833"/>
                <a:gd name="T3" fmla="*/ 468 h 481"/>
                <a:gd name="T4" fmla="*/ 516 w 833"/>
                <a:gd name="T5" fmla="*/ 468 h 481"/>
                <a:gd name="T6" fmla="*/ 31 w 833"/>
                <a:gd name="T7" fmla="*/ 188 h 481"/>
                <a:gd name="T8" fmla="*/ 29 w 833"/>
                <a:gd name="T9" fmla="*/ 126 h 481"/>
                <a:gd name="T10" fmla="*/ 225 w 833"/>
                <a:gd name="T11" fmla="*/ 13 h 481"/>
                <a:gd name="T12" fmla="*/ 308 w 833"/>
                <a:gd name="T13" fmla="*/ 17 h 481"/>
                <a:gd name="T14" fmla="*/ 799 w 833"/>
                <a:gd name="T15" fmla="*/ 295 h 481"/>
                <a:gd name="T16" fmla="*/ 800 w 833"/>
                <a:gd name="T17" fmla="*/ 35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3" h="481">
                  <a:moveTo>
                    <a:pt x="800" y="356"/>
                  </a:moveTo>
                  <a:cubicBezTo>
                    <a:pt x="600" y="468"/>
                    <a:pt x="600" y="468"/>
                    <a:pt x="600" y="468"/>
                  </a:cubicBezTo>
                  <a:cubicBezTo>
                    <a:pt x="577" y="481"/>
                    <a:pt x="539" y="481"/>
                    <a:pt x="516" y="468"/>
                  </a:cubicBezTo>
                  <a:cubicBezTo>
                    <a:pt x="31" y="188"/>
                    <a:pt x="31" y="188"/>
                    <a:pt x="31" y="188"/>
                  </a:cubicBezTo>
                  <a:cubicBezTo>
                    <a:pt x="3" y="172"/>
                    <a:pt x="0" y="143"/>
                    <a:pt x="29" y="126"/>
                  </a:cubicBezTo>
                  <a:cubicBezTo>
                    <a:pt x="225" y="13"/>
                    <a:pt x="225" y="13"/>
                    <a:pt x="225" y="13"/>
                  </a:cubicBezTo>
                  <a:cubicBezTo>
                    <a:pt x="248" y="0"/>
                    <a:pt x="285" y="3"/>
                    <a:pt x="308" y="17"/>
                  </a:cubicBezTo>
                  <a:cubicBezTo>
                    <a:pt x="799" y="295"/>
                    <a:pt x="799" y="295"/>
                    <a:pt x="799" y="295"/>
                  </a:cubicBezTo>
                  <a:cubicBezTo>
                    <a:pt x="809" y="302"/>
                    <a:pt x="833" y="335"/>
                    <a:pt x="800" y="356"/>
                  </a:cubicBezTo>
                </a:path>
              </a:pathLst>
            </a:custGeom>
            <a:solidFill>
              <a:srgbClr val="79B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83" name="Freeform 96">
              <a:extLst>
                <a:ext uri="{FF2B5EF4-FFF2-40B4-BE49-F238E27FC236}">
                  <a16:creationId xmlns:a16="http://schemas.microsoft.com/office/drawing/2014/main" id="{C43F0765-B4F8-4F79-87A7-E7AAD2314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06387" y="5626048"/>
              <a:ext cx="2298700" cy="1331913"/>
            </a:xfrm>
            <a:custGeom>
              <a:avLst/>
              <a:gdLst>
                <a:gd name="T0" fmla="*/ 800 w 833"/>
                <a:gd name="T1" fmla="*/ 357 h 482"/>
                <a:gd name="T2" fmla="*/ 600 w 833"/>
                <a:gd name="T3" fmla="*/ 468 h 482"/>
                <a:gd name="T4" fmla="*/ 516 w 833"/>
                <a:gd name="T5" fmla="*/ 468 h 482"/>
                <a:gd name="T6" fmla="*/ 31 w 833"/>
                <a:gd name="T7" fmla="*/ 188 h 482"/>
                <a:gd name="T8" fmla="*/ 29 w 833"/>
                <a:gd name="T9" fmla="*/ 126 h 482"/>
                <a:gd name="T10" fmla="*/ 225 w 833"/>
                <a:gd name="T11" fmla="*/ 14 h 482"/>
                <a:gd name="T12" fmla="*/ 308 w 833"/>
                <a:gd name="T13" fmla="*/ 17 h 482"/>
                <a:gd name="T14" fmla="*/ 799 w 833"/>
                <a:gd name="T15" fmla="*/ 296 h 482"/>
                <a:gd name="T16" fmla="*/ 800 w 833"/>
                <a:gd name="T17" fmla="*/ 35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3" h="482">
                  <a:moveTo>
                    <a:pt x="800" y="357"/>
                  </a:moveTo>
                  <a:cubicBezTo>
                    <a:pt x="600" y="468"/>
                    <a:pt x="600" y="468"/>
                    <a:pt x="600" y="468"/>
                  </a:cubicBezTo>
                  <a:cubicBezTo>
                    <a:pt x="577" y="482"/>
                    <a:pt x="539" y="482"/>
                    <a:pt x="516" y="468"/>
                  </a:cubicBezTo>
                  <a:cubicBezTo>
                    <a:pt x="31" y="188"/>
                    <a:pt x="31" y="188"/>
                    <a:pt x="31" y="188"/>
                  </a:cubicBezTo>
                  <a:cubicBezTo>
                    <a:pt x="3" y="172"/>
                    <a:pt x="0" y="144"/>
                    <a:pt x="29" y="126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248" y="0"/>
                    <a:pt x="285" y="4"/>
                    <a:pt x="308" y="17"/>
                  </a:cubicBezTo>
                  <a:cubicBezTo>
                    <a:pt x="799" y="296"/>
                    <a:pt x="799" y="296"/>
                    <a:pt x="799" y="296"/>
                  </a:cubicBezTo>
                  <a:cubicBezTo>
                    <a:pt x="809" y="302"/>
                    <a:pt x="833" y="336"/>
                    <a:pt x="800" y="357"/>
                  </a:cubicBezTo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84" name="Freeform 97">
              <a:extLst>
                <a:ext uri="{FF2B5EF4-FFF2-40B4-BE49-F238E27FC236}">
                  <a16:creationId xmlns:a16="http://schemas.microsoft.com/office/drawing/2014/main" id="{FB44325D-90C7-4FA0-8327-6ABAD0F86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80999" y="5648273"/>
              <a:ext cx="2130425" cy="1228725"/>
            </a:xfrm>
            <a:custGeom>
              <a:avLst/>
              <a:gdLst>
                <a:gd name="T0" fmla="*/ 189 w 772"/>
                <a:gd name="T1" fmla="*/ 29 h 445"/>
                <a:gd name="T2" fmla="*/ 191 w 772"/>
                <a:gd name="T3" fmla="*/ 31 h 445"/>
                <a:gd name="T4" fmla="*/ 191 w 772"/>
                <a:gd name="T5" fmla="*/ 45 h 445"/>
                <a:gd name="T6" fmla="*/ 80 w 772"/>
                <a:gd name="T7" fmla="*/ 110 h 445"/>
                <a:gd name="T8" fmla="*/ 54 w 772"/>
                <a:gd name="T9" fmla="*/ 110 h 445"/>
                <a:gd name="T10" fmla="*/ 52 w 772"/>
                <a:gd name="T11" fmla="*/ 109 h 445"/>
                <a:gd name="T12" fmla="*/ 39 w 772"/>
                <a:gd name="T13" fmla="*/ 109 h 445"/>
                <a:gd name="T14" fmla="*/ 15 w 772"/>
                <a:gd name="T15" fmla="*/ 122 h 445"/>
                <a:gd name="T16" fmla="*/ 15 w 772"/>
                <a:gd name="T17" fmla="*/ 154 h 445"/>
                <a:gd name="T18" fmla="*/ 504 w 772"/>
                <a:gd name="T19" fmla="*/ 436 h 445"/>
                <a:gd name="T20" fmla="*/ 559 w 772"/>
                <a:gd name="T21" fmla="*/ 436 h 445"/>
                <a:gd name="T22" fmla="*/ 756 w 772"/>
                <a:gd name="T23" fmla="*/ 322 h 445"/>
                <a:gd name="T24" fmla="*/ 756 w 772"/>
                <a:gd name="T25" fmla="*/ 291 h 445"/>
                <a:gd name="T26" fmla="*/ 267 w 772"/>
                <a:gd name="T27" fmla="*/ 8 h 445"/>
                <a:gd name="T28" fmla="*/ 213 w 772"/>
                <a:gd name="T29" fmla="*/ 8 h 445"/>
                <a:gd name="T30" fmla="*/ 189 w 772"/>
                <a:gd name="T31" fmla="*/ 22 h 445"/>
                <a:gd name="T32" fmla="*/ 189 w 772"/>
                <a:gd name="T33" fmla="*/ 29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2" h="445">
                  <a:moveTo>
                    <a:pt x="189" y="29"/>
                  </a:moveTo>
                  <a:cubicBezTo>
                    <a:pt x="191" y="31"/>
                    <a:pt x="191" y="31"/>
                    <a:pt x="191" y="31"/>
                  </a:cubicBezTo>
                  <a:cubicBezTo>
                    <a:pt x="198" y="35"/>
                    <a:pt x="198" y="41"/>
                    <a:pt x="191" y="45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72" y="114"/>
                    <a:pt x="61" y="114"/>
                    <a:pt x="54" y="110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48" y="107"/>
                    <a:pt x="43" y="107"/>
                    <a:pt x="39" y="109"/>
                  </a:cubicBezTo>
                  <a:cubicBezTo>
                    <a:pt x="15" y="122"/>
                    <a:pt x="15" y="122"/>
                    <a:pt x="15" y="122"/>
                  </a:cubicBezTo>
                  <a:cubicBezTo>
                    <a:pt x="0" y="131"/>
                    <a:pt x="0" y="145"/>
                    <a:pt x="15" y="154"/>
                  </a:cubicBezTo>
                  <a:cubicBezTo>
                    <a:pt x="504" y="436"/>
                    <a:pt x="504" y="436"/>
                    <a:pt x="504" y="436"/>
                  </a:cubicBezTo>
                  <a:cubicBezTo>
                    <a:pt x="520" y="445"/>
                    <a:pt x="544" y="445"/>
                    <a:pt x="559" y="436"/>
                  </a:cubicBezTo>
                  <a:cubicBezTo>
                    <a:pt x="756" y="322"/>
                    <a:pt x="756" y="322"/>
                    <a:pt x="756" y="322"/>
                  </a:cubicBezTo>
                  <a:cubicBezTo>
                    <a:pt x="772" y="314"/>
                    <a:pt x="772" y="299"/>
                    <a:pt x="756" y="291"/>
                  </a:cubicBezTo>
                  <a:cubicBezTo>
                    <a:pt x="267" y="8"/>
                    <a:pt x="267" y="8"/>
                    <a:pt x="267" y="8"/>
                  </a:cubicBezTo>
                  <a:cubicBezTo>
                    <a:pt x="252" y="0"/>
                    <a:pt x="228" y="0"/>
                    <a:pt x="213" y="8"/>
                  </a:cubicBezTo>
                  <a:cubicBezTo>
                    <a:pt x="189" y="22"/>
                    <a:pt x="189" y="22"/>
                    <a:pt x="189" y="22"/>
                  </a:cubicBezTo>
                  <a:cubicBezTo>
                    <a:pt x="185" y="24"/>
                    <a:pt x="185" y="27"/>
                    <a:pt x="189" y="29"/>
                  </a:cubicBezTo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85" name="Freeform 98">
              <a:extLst>
                <a:ext uri="{FF2B5EF4-FFF2-40B4-BE49-F238E27FC236}">
                  <a16:creationId xmlns:a16="http://schemas.microsoft.com/office/drawing/2014/main" id="{EFD4A7F8-CE4B-41EB-95C4-0943C12224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39724" y="5621285"/>
              <a:ext cx="2217738" cy="1281113"/>
            </a:xfrm>
            <a:custGeom>
              <a:avLst/>
              <a:gdLst>
                <a:gd name="T0" fmla="*/ 220 w 804"/>
                <a:gd name="T1" fmla="*/ 11 h 464"/>
                <a:gd name="T2" fmla="*/ 19 w 804"/>
                <a:gd name="T3" fmla="*/ 127 h 464"/>
                <a:gd name="T4" fmla="*/ 19 w 804"/>
                <a:gd name="T5" fmla="*/ 168 h 464"/>
                <a:gd name="T6" fmla="*/ 513 w 804"/>
                <a:gd name="T7" fmla="*/ 453 h 464"/>
                <a:gd name="T8" fmla="*/ 583 w 804"/>
                <a:gd name="T9" fmla="*/ 453 h 464"/>
                <a:gd name="T10" fmla="*/ 784 w 804"/>
                <a:gd name="T11" fmla="*/ 337 h 464"/>
                <a:gd name="T12" fmla="*/ 784 w 804"/>
                <a:gd name="T13" fmla="*/ 296 h 464"/>
                <a:gd name="T14" fmla="*/ 291 w 804"/>
                <a:gd name="T15" fmla="*/ 11 h 464"/>
                <a:gd name="T16" fmla="*/ 220 w 804"/>
                <a:gd name="T17" fmla="*/ 11 h 464"/>
                <a:gd name="T18" fmla="*/ 771 w 804"/>
                <a:gd name="T19" fmla="*/ 301 h 464"/>
                <a:gd name="T20" fmla="*/ 771 w 804"/>
                <a:gd name="T21" fmla="*/ 332 h 464"/>
                <a:gd name="T22" fmla="*/ 574 w 804"/>
                <a:gd name="T23" fmla="*/ 446 h 464"/>
                <a:gd name="T24" fmla="*/ 519 w 804"/>
                <a:gd name="T25" fmla="*/ 446 h 464"/>
                <a:gd name="T26" fmla="*/ 30 w 804"/>
                <a:gd name="T27" fmla="*/ 164 h 464"/>
                <a:gd name="T28" fmla="*/ 30 w 804"/>
                <a:gd name="T29" fmla="*/ 132 h 464"/>
                <a:gd name="T30" fmla="*/ 54 w 804"/>
                <a:gd name="T31" fmla="*/ 118 h 464"/>
                <a:gd name="T32" fmla="*/ 67 w 804"/>
                <a:gd name="T33" fmla="*/ 118 h 464"/>
                <a:gd name="T34" fmla="*/ 69 w 804"/>
                <a:gd name="T35" fmla="*/ 120 h 464"/>
                <a:gd name="T36" fmla="*/ 95 w 804"/>
                <a:gd name="T37" fmla="*/ 120 h 464"/>
                <a:gd name="T38" fmla="*/ 206 w 804"/>
                <a:gd name="T39" fmla="*/ 55 h 464"/>
                <a:gd name="T40" fmla="*/ 206 w 804"/>
                <a:gd name="T41" fmla="*/ 40 h 464"/>
                <a:gd name="T42" fmla="*/ 204 w 804"/>
                <a:gd name="T43" fmla="*/ 39 h 464"/>
                <a:gd name="T44" fmla="*/ 204 w 804"/>
                <a:gd name="T45" fmla="*/ 32 h 464"/>
                <a:gd name="T46" fmla="*/ 228 w 804"/>
                <a:gd name="T47" fmla="*/ 18 h 464"/>
                <a:gd name="T48" fmla="*/ 282 w 804"/>
                <a:gd name="T49" fmla="*/ 18 h 464"/>
                <a:gd name="T50" fmla="*/ 771 w 804"/>
                <a:gd name="T51" fmla="*/ 301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4" h="464">
                  <a:moveTo>
                    <a:pt x="220" y="11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0" y="139"/>
                    <a:pt x="0" y="157"/>
                    <a:pt x="19" y="168"/>
                  </a:cubicBezTo>
                  <a:cubicBezTo>
                    <a:pt x="513" y="453"/>
                    <a:pt x="513" y="453"/>
                    <a:pt x="513" y="453"/>
                  </a:cubicBezTo>
                  <a:cubicBezTo>
                    <a:pt x="532" y="464"/>
                    <a:pt x="564" y="464"/>
                    <a:pt x="583" y="453"/>
                  </a:cubicBezTo>
                  <a:cubicBezTo>
                    <a:pt x="784" y="337"/>
                    <a:pt x="784" y="337"/>
                    <a:pt x="784" y="337"/>
                  </a:cubicBezTo>
                  <a:cubicBezTo>
                    <a:pt x="804" y="326"/>
                    <a:pt x="804" y="308"/>
                    <a:pt x="784" y="296"/>
                  </a:cubicBezTo>
                  <a:cubicBezTo>
                    <a:pt x="291" y="11"/>
                    <a:pt x="291" y="11"/>
                    <a:pt x="291" y="11"/>
                  </a:cubicBezTo>
                  <a:cubicBezTo>
                    <a:pt x="271" y="0"/>
                    <a:pt x="240" y="0"/>
                    <a:pt x="220" y="11"/>
                  </a:cubicBezTo>
                  <a:moveTo>
                    <a:pt x="771" y="301"/>
                  </a:moveTo>
                  <a:cubicBezTo>
                    <a:pt x="786" y="309"/>
                    <a:pt x="786" y="324"/>
                    <a:pt x="771" y="332"/>
                  </a:cubicBezTo>
                  <a:cubicBezTo>
                    <a:pt x="574" y="446"/>
                    <a:pt x="574" y="446"/>
                    <a:pt x="574" y="446"/>
                  </a:cubicBezTo>
                  <a:cubicBezTo>
                    <a:pt x="559" y="455"/>
                    <a:pt x="535" y="455"/>
                    <a:pt x="519" y="446"/>
                  </a:cubicBezTo>
                  <a:cubicBezTo>
                    <a:pt x="30" y="164"/>
                    <a:pt x="30" y="164"/>
                    <a:pt x="30" y="164"/>
                  </a:cubicBezTo>
                  <a:cubicBezTo>
                    <a:pt x="15" y="155"/>
                    <a:pt x="15" y="141"/>
                    <a:pt x="30" y="132"/>
                  </a:cubicBezTo>
                  <a:cubicBezTo>
                    <a:pt x="54" y="118"/>
                    <a:pt x="54" y="118"/>
                    <a:pt x="54" y="118"/>
                  </a:cubicBezTo>
                  <a:cubicBezTo>
                    <a:pt x="58" y="116"/>
                    <a:pt x="63" y="116"/>
                    <a:pt x="67" y="118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76" y="124"/>
                    <a:pt x="87" y="124"/>
                    <a:pt x="95" y="120"/>
                  </a:cubicBezTo>
                  <a:cubicBezTo>
                    <a:pt x="206" y="55"/>
                    <a:pt x="206" y="55"/>
                    <a:pt x="206" y="55"/>
                  </a:cubicBezTo>
                  <a:cubicBezTo>
                    <a:pt x="213" y="51"/>
                    <a:pt x="213" y="45"/>
                    <a:pt x="206" y="40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0" y="37"/>
                    <a:pt x="200" y="34"/>
                    <a:pt x="204" y="32"/>
                  </a:cubicBezTo>
                  <a:cubicBezTo>
                    <a:pt x="228" y="18"/>
                    <a:pt x="228" y="18"/>
                    <a:pt x="228" y="18"/>
                  </a:cubicBezTo>
                  <a:cubicBezTo>
                    <a:pt x="243" y="10"/>
                    <a:pt x="267" y="10"/>
                    <a:pt x="282" y="18"/>
                  </a:cubicBezTo>
                  <a:cubicBezTo>
                    <a:pt x="771" y="301"/>
                    <a:pt x="771" y="301"/>
                    <a:pt x="771" y="30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86" name="Freeform 99">
              <a:extLst>
                <a:ext uri="{FF2B5EF4-FFF2-40B4-BE49-F238E27FC236}">
                  <a16:creationId xmlns:a16="http://schemas.microsoft.com/office/drawing/2014/main" id="{2FAAB686-D341-4F29-9EE6-A9B2E695B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61987" y="5808610"/>
              <a:ext cx="114300" cy="66675"/>
            </a:xfrm>
            <a:custGeom>
              <a:avLst/>
              <a:gdLst>
                <a:gd name="T0" fmla="*/ 39 w 41"/>
                <a:gd name="T1" fmla="*/ 5 h 24"/>
                <a:gd name="T2" fmla="*/ 7 w 41"/>
                <a:gd name="T3" fmla="*/ 23 h 24"/>
                <a:gd name="T4" fmla="*/ 2 w 41"/>
                <a:gd name="T5" fmla="*/ 23 h 24"/>
                <a:gd name="T6" fmla="*/ 1 w 41"/>
                <a:gd name="T7" fmla="*/ 20 h 24"/>
                <a:gd name="T8" fmla="*/ 33 w 41"/>
                <a:gd name="T9" fmla="*/ 1 h 24"/>
                <a:gd name="T10" fmla="*/ 39 w 41"/>
                <a:gd name="T11" fmla="*/ 1 h 24"/>
                <a:gd name="T12" fmla="*/ 39 w 41"/>
                <a:gd name="T1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24">
                  <a:moveTo>
                    <a:pt x="39" y="5"/>
                  </a:moveTo>
                  <a:cubicBezTo>
                    <a:pt x="7" y="23"/>
                    <a:pt x="7" y="23"/>
                    <a:pt x="7" y="23"/>
                  </a:cubicBezTo>
                  <a:cubicBezTo>
                    <a:pt x="6" y="24"/>
                    <a:pt x="3" y="24"/>
                    <a:pt x="2" y="23"/>
                  </a:cubicBezTo>
                  <a:cubicBezTo>
                    <a:pt x="0" y="22"/>
                    <a:pt x="0" y="20"/>
                    <a:pt x="1" y="2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1"/>
                    <a:pt x="39" y="1"/>
                  </a:cubicBezTo>
                  <a:cubicBezTo>
                    <a:pt x="40" y="2"/>
                    <a:pt x="41" y="4"/>
                    <a:pt x="39" y="5"/>
                  </a:cubicBez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87" name="Freeform 100">
              <a:extLst>
                <a:ext uri="{FF2B5EF4-FFF2-40B4-BE49-F238E27FC236}">
                  <a16:creationId xmlns:a16="http://schemas.microsoft.com/office/drawing/2014/main" id="{427725A2-0406-4733-8B03-4103BD6A4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1049" y="5781623"/>
              <a:ext cx="44450" cy="23813"/>
            </a:xfrm>
            <a:custGeom>
              <a:avLst/>
              <a:gdLst>
                <a:gd name="T0" fmla="*/ 13 w 16"/>
                <a:gd name="T1" fmla="*/ 1 h 9"/>
                <a:gd name="T2" fmla="*/ 13 w 16"/>
                <a:gd name="T3" fmla="*/ 7 h 9"/>
                <a:gd name="T4" fmla="*/ 3 w 16"/>
                <a:gd name="T5" fmla="*/ 7 h 9"/>
                <a:gd name="T6" fmla="*/ 3 w 16"/>
                <a:gd name="T7" fmla="*/ 1 h 9"/>
                <a:gd name="T8" fmla="*/ 13 w 16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9">
                  <a:moveTo>
                    <a:pt x="13" y="1"/>
                  </a:moveTo>
                  <a:cubicBezTo>
                    <a:pt x="16" y="3"/>
                    <a:pt x="16" y="6"/>
                    <a:pt x="13" y="7"/>
                  </a:cubicBezTo>
                  <a:cubicBezTo>
                    <a:pt x="10" y="9"/>
                    <a:pt x="6" y="9"/>
                    <a:pt x="3" y="7"/>
                  </a:cubicBezTo>
                  <a:cubicBezTo>
                    <a:pt x="0" y="6"/>
                    <a:pt x="0" y="3"/>
                    <a:pt x="3" y="1"/>
                  </a:cubicBezTo>
                  <a:cubicBezTo>
                    <a:pt x="6" y="0"/>
                    <a:pt x="10" y="0"/>
                    <a:pt x="13" y="1"/>
                  </a:cubicBez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88" name="Freeform 101">
              <a:extLst>
                <a:ext uri="{FF2B5EF4-FFF2-40B4-BE49-F238E27FC236}">
                  <a16:creationId xmlns:a16="http://schemas.microsoft.com/office/drawing/2014/main" id="{0DFB7A01-9B84-48AE-B08F-7332D8858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71487" y="6156273"/>
              <a:ext cx="36513" cy="31750"/>
            </a:xfrm>
            <a:custGeom>
              <a:avLst/>
              <a:gdLst>
                <a:gd name="T0" fmla="*/ 11 w 13"/>
                <a:gd name="T1" fmla="*/ 11 h 11"/>
                <a:gd name="T2" fmla="*/ 2 w 13"/>
                <a:gd name="T3" fmla="*/ 5 h 11"/>
                <a:gd name="T4" fmla="*/ 0 w 13"/>
                <a:gd name="T5" fmla="*/ 2 h 11"/>
                <a:gd name="T6" fmla="*/ 2 w 13"/>
                <a:gd name="T7" fmla="*/ 0 h 11"/>
                <a:gd name="T8" fmla="*/ 11 w 13"/>
                <a:gd name="T9" fmla="*/ 6 h 11"/>
                <a:gd name="T10" fmla="*/ 13 w 13"/>
                <a:gd name="T11" fmla="*/ 9 h 11"/>
                <a:gd name="T12" fmla="*/ 11 w 13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1">
                  <a:moveTo>
                    <a:pt x="11" y="11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3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8"/>
                    <a:pt x="13" y="9"/>
                  </a:cubicBezTo>
                  <a:cubicBezTo>
                    <a:pt x="13" y="11"/>
                    <a:pt x="12" y="11"/>
                    <a:pt x="11" y="11"/>
                  </a:cubicBezTo>
                  <a:close/>
                </a:path>
              </a:pathLst>
            </a:custGeom>
            <a:solidFill>
              <a:srgbClr val="689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89" name="Freeform 102">
              <a:extLst>
                <a:ext uri="{FF2B5EF4-FFF2-40B4-BE49-F238E27FC236}">
                  <a16:creationId xmlns:a16="http://schemas.microsoft.com/office/drawing/2014/main" id="{0DE175CE-6EC7-4637-94AF-CA96668F4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19099" y="6107060"/>
              <a:ext cx="20638" cy="66675"/>
            </a:xfrm>
            <a:custGeom>
              <a:avLst/>
              <a:gdLst>
                <a:gd name="T0" fmla="*/ 7 w 7"/>
                <a:gd name="T1" fmla="*/ 24 h 24"/>
                <a:gd name="T2" fmla="*/ 2 w 7"/>
                <a:gd name="T3" fmla="*/ 21 h 24"/>
                <a:gd name="T4" fmla="*/ 3 w 7"/>
                <a:gd name="T5" fmla="*/ 0 h 24"/>
                <a:gd name="T6" fmla="*/ 7 w 7"/>
                <a:gd name="T7" fmla="*/ 2 h 24"/>
                <a:gd name="T8" fmla="*/ 7 w 7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4">
                  <a:moveTo>
                    <a:pt x="7" y="24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0" y="15"/>
                    <a:pt x="1" y="5"/>
                    <a:pt x="3" y="0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8"/>
                    <a:pt x="5" y="18"/>
                    <a:pt x="7" y="24"/>
                  </a:cubicBezTo>
                  <a:close/>
                </a:path>
              </a:pathLst>
            </a:custGeom>
            <a:solidFill>
              <a:srgbClr val="689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90" name="Freeform 103">
              <a:extLst>
                <a:ext uri="{FF2B5EF4-FFF2-40B4-BE49-F238E27FC236}">
                  <a16:creationId xmlns:a16="http://schemas.microsoft.com/office/drawing/2014/main" id="{0023F4B2-D07B-4A10-B13B-61922DE00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9437" y="6218185"/>
              <a:ext cx="74613" cy="60325"/>
            </a:xfrm>
            <a:custGeom>
              <a:avLst/>
              <a:gdLst>
                <a:gd name="T0" fmla="*/ 25 w 27"/>
                <a:gd name="T1" fmla="*/ 21 h 22"/>
                <a:gd name="T2" fmla="*/ 2 w 27"/>
                <a:gd name="T3" fmla="*/ 8 h 22"/>
                <a:gd name="T4" fmla="*/ 0 w 27"/>
                <a:gd name="T5" fmla="*/ 3 h 22"/>
                <a:gd name="T6" fmla="*/ 2 w 27"/>
                <a:gd name="T7" fmla="*/ 1 h 22"/>
                <a:gd name="T8" fmla="*/ 25 w 27"/>
                <a:gd name="T9" fmla="*/ 14 h 22"/>
                <a:gd name="T10" fmla="*/ 27 w 27"/>
                <a:gd name="T11" fmla="*/ 19 h 22"/>
                <a:gd name="T12" fmla="*/ 25 w 27"/>
                <a:gd name="T1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2">
                  <a:moveTo>
                    <a:pt x="25" y="21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6" y="15"/>
                    <a:pt x="27" y="17"/>
                    <a:pt x="27" y="19"/>
                  </a:cubicBezTo>
                  <a:cubicBezTo>
                    <a:pt x="27" y="21"/>
                    <a:pt x="26" y="22"/>
                    <a:pt x="25" y="21"/>
                  </a:cubicBezTo>
                  <a:close/>
                </a:path>
              </a:pathLst>
            </a:custGeom>
            <a:solidFill>
              <a:srgbClr val="689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91" name="Freeform 104">
              <a:extLst>
                <a:ext uri="{FF2B5EF4-FFF2-40B4-BE49-F238E27FC236}">
                  <a16:creationId xmlns:a16="http://schemas.microsoft.com/office/drawing/2014/main" id="{32A0703F-BD3D-4522-8965-75D3E6768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1512" y="6270573"/>
              <a:ext cx="76200" cy="60325"/>
            </a:xfrm>
            <a:custGeom>
              <a:avLst/>
              <a:gdLst>
                <a:gd name="T0" fmla="*/ 25 w 28"/>
                <a:gd name="T1" fmla="*/ 21 h 22"/>
                <a:gd name="T2" fmla="*/ 3 w 28"/>
                <a:gd name="T3" fmla="*/ 8 h 22"/>
                <a:gd name="T4" fmla="*/ 0 w 28"/>
                <a:gd name="T5" fmla="*/ 3 h 22"/>
                <a:gd name="T6" fmla="*/ 0 w 28"/>
                <a:gd name="T7" fmla="*/ 3 h 22"/>
                <a:gd name="T8" fmla="*/ 3 w 28"/>
                <a:gd name="T9" fmla="*/ 1 h 22"/>
                <a:gd name="T10" fmla="*/ 25 w 28"/>
                <a:gd name="T11" fmla="*/ 14 h 22"/>
                <a:gd name="T12" fmla="*/ 28 w 28"/>
                <a:gd name="T13" fmla="*/ 19 h 22"/>
                <a:gd name="T14" fmla="*/ 25 w 28"/>
                <a:gd name="T15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2">
                  <a:moveTo>
                    <a:pt x="25" y="21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6" y="15"/>
                    <a:pt x="28" y="17"/>
                    <a:pt x="28" y="19"/>
                  </a:cubicBezTo>
                  <a:cubicBezTo>
                    <a:pt x="28" y="21"/>
                    <a:pt x="26" y="22"/>
                    <a:pt x="25" y="21"/>
                  </a:cubicBezTo>
                  <a:close/>
                </a:path>
              </a:pathLst>
            </a:custGeom>
            <a:solidFill>
              <a:srgbClr val="689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92" name="Freeform 105">
              <a:extLst>
                <a:ext uri="{FF2B5EF4-FFF2-40B4-BE49-F238E27FC236}">
                  <a16:creationId xmlns:a16="http://schemas.microsoft.com/office/drawing/2014/main" id="{C31D5D2E-4824-4E18-BEE1-CDCFC4BE4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9724" y="6792860"/>
              <a:ext cx="15875" cy="68263"/>
            </a:xfrm>
            <a:custGeom>
              <a:avLst/>
              <a:gdLst>
                <a:gd name="T0" fmla="*/ 6 w 6"/>
                <a:gd name="T1" fmla="*/ 25 h 25"/>
                <a:gd name="T2" fmla="*/ 2 w 6"/>
                <a:gd name="T3" fmla="*/ 22 h 25"/>
                <a:gd name="T4" fmla="*/ 2 w 6"/>
                <a:gd name="T5" fmla="*/ 0 h 25"/>
                <a:gd name="T6" fmla="*/ 6 w 6"/>
                <a:gd name="T7" fmla="*/ 3 h 25"/>
                <a:gd name="T8" fmla="*/ 6 w 6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5">
                  <a:moveTo>
                    <a:pt x="6" y="25"/>
                  </a:moveTo>
                  <a:cubicBezTo>
                    <a:pt x="2" y="22"/>
                    <a:pt x="2" y="22"/>
                    <a:pt x="2" y="22"/>
                  </a:cubicBezTo>
                  <a:cubicBezTo>
                    <a:pt x="0" y="15"/>
                    <a:pt x="0" y="7"/>
                    <a:pt x="2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10"/>
                    <a:pt x="5" y="18"/>
                    <a:pt x="6" y="25"/>
                  </a:cubicBezTo>
                  <a:close/>
                </a:path>
              </a:pathLst>
            </a:custGeom>
            <a:solidFill>
              <a:srgbClr val="689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93" name="Freeform 106">
              <a:extLst>
                <a:ext uri="{FF2B5EF4-FFF2-40B4-BE49-F238E27FC236}">
                  <a16:creationId xmlns:a16="http://schemas.microsoft.com/office/drawing/2014/main" id="{ED50E520-BA92-4CA3-BCB6-27292B831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8362" y="6783335"/>
              <a:ext cx="11113" cy="17463"/>
            </a:xfrm>
            <a:custGeom>
              <a:avLst/>
              <a:gdLst>
                <a:gd name="T0" fmla="*/ 4 w 4"/>
                <a:gd name="T1" fmla="*/ 2 h 6"/>
                <a:gd name="T2" fmla="*/ 2 w 4"/>
                <a:gd name="T3" fmla="*/ 5 h 6"/>
                <a:gd name="T4" fmla="*/ 0 w 4"/>
                <a:gd name="T5" fmla="*/ 4 h 6"/>
                <a:gd name="T6" fmla="*/ 2 w 4"/>
                <a:gd name="T7" fmla="*/ 0 h 6"/>
                <a:gd name="T8" fmla="*/ 4 w 4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4" y="2"/>
                  </a:moveTo>
                  <a:cubicBezTo>
                    <a:pt x="4" y="3"/>
                    <a:pt x="3" y="5"/>
                    <a:pt x="2" y="5"/>
                  </a:cubicBezTo>
                  <a:cubicBezTo>
                    <a:pt x="1" y="6"/>
                    <a:pt x="0" y="6"/>
                    <a:pt x="0" y="4"/>
                  </a:cubicBezTo>
                  <a:cubicBezTo>
                    <a:pt x="0" y="3"/>
                    <a:pt x="1" y="1"/>
                    <a:pt x="2" y="0"/>
                  </a:cubicBezTo>
                  <a:cubicBezTo>
                    <a:pt x="3" y="0"/>
                    <a:pt x="4" y="0"/>
                    <a:pt x="4" y="2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94" name="Freeform 107">
              <a:extLst>
                <a:ext uri="{FF2B5EF4-FFF2-40B4-BE49-F238E27FC236}">
                  <a16:creationId xmlns:a16="http://schemas.microsoft.com/office/drawing/2014/main" id="{A85F50F1-0F5A-4393-8349-4C53E6C7C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84412" y="6697610"/>
              <a:ext cx="14288" cy="17463"/>
            </a:xfrm>
            <a:custGeom>
              <a:avLst/>
              <a:gdLst>
                <a:gd name="T0" fmla="*/ 5 w 5"/>
                <a:gd name="T1" fmla="*/ 2 h 6"/>
                <a:gd name="T2" fmla="*/ 2 w 5"/>
                <a:gd name="T3" fmla="*/ 6 h 6"/>
                <a:gd name="T4" fmla="*/ 0 w 5"/>
                <a:gd name="T5" fmla="*/ 4 h 6"/>
                <a:gd name="T6" fmla="*/ 2 w 5"/>
                <a:gd name="T7" fmla="*/ 0 h 6"/>
                <a:gd name="T8" fmla="*/ 5 w 5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5" y="2"/>
                  </a:moveTo>
                  <a:cubicBezTo>
                    <a:pt x="5" y="3"/>
                    <a:pt x="4" y="5"/>
                    <a:pt x="2" y="6"/>
                  </a:cubicBezTo>
                  <a:cubicBezTo>
                    <a:pt x="1" y="6"/>
                    <a:pt x="0" y="6"/>
                    <a:pt x="0" y="4"/>
                  </a:cubicBezTo>
                  <a:cubicBezTo>
                    <a:pt x="0" y="3"/>
                    <a:pt x="1" y="1"/>
                    <a:pt x="2" y="0"/>
                  </a:cubicBezTo>
                  <a:cubicBezTo>
                    <a:pt x="4" y="0"/>
                    <a:pt x="5" y="0"/>
                    <a:pt x="5" y="2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95" name="Freeform 108">
              <a:extLst>
                <a:ext uri="{FF2B5EF4-FFF2-40B4-BE49-F238E27FC236}">
                  <a16:creationId xmlns:a16="http://schemas.microsoft.com/office/drawing/2014/main" id="{F6E6AF1D-F43C-492B-B33D-EB08DDCE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00262" y="6800798"/>
              <a:ext cx="15875" cy="23813"/>
            </a:xfrm>
            <a:custGeom>
              <a:avLst/>
              <a:gdLst>
                <a:gd name="T0" fmla="*/ 6 w 6"/>
                <a:gd name="T1" fmla="*/ 3 h 9"/>
                <a:gd name="T2" fmla="*/ 3 w 6"/>
                <a:gd name="T3" fmla="*/ 8 h 9"/>
                <a:gd name="T4" fmla="*/ 0 w 6"/>
                <a:gd name="T5" fmla="*/ 6 h 9"/>
                <a:gd name="T6" fmla="*/ 3 w 6"/>
                <a:gd name="T7" fmla="*/ 1 h 9"/>
                <a:gd name="T8" fmla="*/ 6 w 6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6" y="3"/>
                  </a:moveTo>
                  <a:cubicBezTo>
                    <a:pt x="6" y="5"/>
                    <a:pt x="4" y="7"/>
                    <a:pt x="3" y="8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96" name="Freeform 109">
              <a:extLst>
                <a:ext uri="{FF2B5EF4-FFF2-40B4-BE49-F238E27FC236}">
                  <a16:creationId xmlns:a16="http://schemas.microsoft.com/office/drawing/2014/main" id="{44C7D5F7-8B04-4CBE-B0DE-D2BFE3082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3274" y="6816673"/>
              <a:ext cx="15875" cy="25400"/>
            </a:xfrm>
            <a:custGeom>
              <a:avLst/>
              <a:gdLst>
                <a:gd name="T0" fmla="*/ 6 w 6"/>
                <a:gd name="T1" fmla="*/ 3 h 9"/>
                <a:gd name="T2" fmla="*/ 3 w 6"/>
                <a:gd name="T3" fmla="*/ 8 h 9"/>
                <a:gd name="T4" fmla="*/ 0 w 6"/>
                <a:gd name="T5" fmla="*/ 6 h 9"/>
                <a:gd name="T6" fmla="*/ 3 w 6"/>
                <a:gd name="T7" fmla="*/ 1 h 9"/>
                <a:gd name="T8" fmla="*/ 6 w 6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6" y="3"/>
                  </a:moveTo>
                  <a:cubicBezTo>
                    <a:pt x="6" y="4"/>
                    <a:pt x="5" y="7"/>
                    <a:pt x="3" y="8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97" name="Freeform 110">
              <a:extLst>
                <a:ext uri="{FF2B5EF4-FFF2-40B4-BE49-F238E27FC236}">
                  <a16:creationId xmlns:a16="http://schemas.microsoft.com/office/drawing/2014/main" id="{42E75719-BC80-45F7-96E7-1DACE2CFE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4699" y="6834135"/>
              <a:ext cx="17463" cy="22225"/>
            </a:xfrm>
            <a:custGeom>
              <a:avLst/>
              <a:gdLst>
                <a:gd name="T0" fmla="*/ 6 w 6"/>
                <a:gd name="T1" fmla="*/ 2 h 8"/>
                <a:gd name="T2" fmla="*/ 3 w 6"/>
                <a:gd name="T3" fmla="*/ 7 h 8"/>
                <a:gd name="T4" fmla="*/ 0 w 6"/>
                <a:gd name="T5" fmla="*/ 6 h 8"/>
                <a:gd name="T6" fmla="*/ 3 w 6"/>
                <a:gd name="T7" fmla="*/ 1 h 8"/>
                <a:gd name="T8" fmla="*/ 6 w 6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2"/>
                  </a:moveTo>
                  <a:cubicBezTo>
                    <a:pt x="6" y="4"/>
                    <a:pt x="5" y="6"/>
                    <a:pt x="3" y="7"/>
                  </a:cubicBezTo>
                  <a:cubicBezTo>
                    <a:pt x="1" y="8"/>
                    <a:pt x="0" y="8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6" y="0"/>
                    <a:pt x="6" y="2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98" name="Freeform 111">
              <a:extLst>
                <a:ext uri="{FF2B5EF4-FFF2-40B4-BE49-F238E27FC236}">
                  <a16:creationId xmlns:a16="http://schemas.microsoft.com/office/drawing/2014/main" id="{DFA22791-62BA-4B80-AB11-33B1C07A4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7712" y="6846835"/>
              <a:ext cx="15875" cy="25400"/>
            </a:xfrm>
            <a:custGeom>
              <a:avLst/>
              <a:gdLst>
                <a:gd name="T0" fmla="*/ 6 w 6"/>
                <a:gd name="T1" fmla="*/ 3 h 9"/>
                <a:gd name="T2" fmla="*/ 3 w 6"/>
                <a:gd name="T3" fmla="*/ 8 h 9"/>
                <a:gd name="T4" fmla="*/ 0 w 6"/>
                <a:gd name="T5" fmla="*/ 6 h 9"/>
                <a:gd name="T6" fmla="*/ 3 w 6"/>
                <a:gd name="T7" fmla="*/ 1 h 9"/>
                <a:gd name="T8" fmla="*/ 6 w 6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6" y="3"/>
                  </a:moveTo>
                  <a:cubicBezTo>
                    <a:pt x="6" y="5"/>
                    <a:pt x="5" y="7"/>
                    <a:pt x="3" y="8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99" name="Freeform 112">
              <a:extLst>
                <a:ext uri="{FF2B5EF4-FFF2-40B4-BE49-F238E27FC236}">
                  <a16:creationId xmlns:a16="http://schemas.microsoft.com/office/drawing/2014/main" id="{DD2EA324-6AFC-4C91-9FD1-A6E199882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89137" y="6864298"/>
              <a:ext cx="17463" cy="23813"/>
            </a:xfrm>
            <a:custGeom>
              <a:avLst/>
              <a:gdLst>
                <a:gd name="T0" fmla="*/ 6 w 6"/>
                <a:gd name="T1" fmla="*/ 3 h 9"/>
                <a:gd name="T2" fmla="*/ 3 w 6"/>
                <a:gd name="T3" fmla="*/ 8 h 9"/>
                <a:gd name="T4" fmla="*/ 0 w 6"/>
                <a:gd name="T5" fmla="*/ 6 h 9"/>
                <a:gd name="T6" fmla="*/ 3 w 6"/>
                <a:gd name="T7" fmla="*/ 1 h 9"/>
                <a:gd name="T8" fmla="*/ 6 w 6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6" y="3"/>
                  </a:moveTo>
                  <a:cubicBezTo>
                    <a:pt x="6" y="5"/>
                    <a:pt x="5" y="7"/>
                    <a:pt x="3" y="8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00" name="Freeform 113">
              <a:extLst>
                <a:ext uri="{FF2B5EF4-FFF2-40B4-BE49-F238E27FC236}">
                  <a16:creationId xmlns:a16="http://schemas.microsoft.com/office/drawing/2014/main" id="{3F6AD13A-1DD9-4145-8023-E2459BEAD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62149" y="6880173"/>
              <a:ext cx="15875" cy="25400"/>
            </a:xfrm>
            <a:custGeom>
              <a:avLst/>
              <a:gdLst>
                <a:gd name="T0" fmla="*/ 6 w 6"/>
                <a:gd name="T1" fmla="*/ 3 h 9"/>
                <a:gd name="T2" fmla="*/ 3 w 6"/>
                <a:gd name="T3" fmla="*/ 8 h 9"/>
                <a:gd name="T4" fmla="*/ 0 w 6"/>
                <a:gd name="T5" fmla="*/ 6 h 9"/>
                <a:gd name="T6" fmla="*/ 3 w 6"/>
                <a:gd name="T7" fmla="*/ 1 h 9"/>
                <a:gd name="T8" fmla="*/ 6 w 6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6" y="3"/>
                  </a:moveTo>
                  <a:cubicBezTo>
                    <a:pt x="6" y="4"/>
                    <a:pt x="5" y="7"/>
                    <a:pt x="3" y="8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01" name="Freeform 114">
              <a:extLst>
                <a:ext uri="{FF2B5EF4-FFF2-40B4-BE49-F238E27FC236}">
                  <a16:creationId xmlns:a16="http://schemas.microsoft.com/office/drawing/2014/main" id="{4A14DFFB-CFF0-4C9E-8D50-D1F5E0762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55862" y="6592835"/>
              <a:ext cx="17463" cy="25400"/>
            </a:xfrm>
            <a:custGeom>
              <a:avLst/>
              <a:gdLst>
                <a:gd name="T0" fmla="*/ 6 w 6"/>
                <a:gd name="T1" fmla="*/ 3 h 9"/>
                <a:gd name="T2" fmla="*/ 3 w 6"/>
                <a:gd name="T3" fmla="*/ 8 h 9"/>
                <a:gd name="T4" fmla="*/ 0 w 6"/>
                <a:gd name="T5" fmla="*/ 6 h 9"/>
                <a:gd name="T6" fmla="*/ 3 w 6"/>
                <a:gd name="T7" fmla="*/ 1 h 9"/>
                <a:gd name="T8" fmla="*/ 6 w 6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6" y="3"/>
                  </a:moveTo>
                  <a:cubicBezTo>
                    <a:pt x="6" y="5"/>
                    <a:pt x="5" y="7"/>
                    <a:pt x="3" y="8"/>
                  </a:cubicBezTo>
                  <a:cubicBezTo>
                    <a:pt x="2" y="9"/>
                    <a:pt x="0" y="8"/>
                    <a:pt x="0" y="6"/>
                  </a:cubicBezTo>
                  <a:cubicBezTo>
                    <a:pt x="0" y="4"/>
                    <a:pt x="2" y="2"/>
                    <a:pt x="3" y="1"/>
                  </a:cubicBezTo>
                  <a:cubicBezTo>
                    <a:pt x="5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02" name="Freeform 115">
              <a:extLst>
                <a:ext uri="{FF2B5EF4-FFF2-40B4-BE49-F238E27FC236}">
                  <a16:creationId xmlns:a16="http://schemas.microsoft.com/office/drawing/2014/main" id="{15EE90D1-7D78-45F8-8A15-A44E1F202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0462" y="6610298"/>
              <a:ext cx="14288" cy="23813"/>
            </a:xfrm>
            <a:custGeom>
              <a:avLst/>
              <a:gdLst>
                <a:gd name="T0" fmla="*/ 5 w 5"/>
                <a:gd name="T1" fmla="*/ 3 h 9"/>
                <a:gd name="T2" fmla="*/ 3 w 5"/>
                <a:gd name="T3" fmla="*/ 8 h 9"/>
                <a:gd name="T4" fmla="*/ 0 w 5"/>
                <a:gd name="T5" fmla="*/ 6 h 9"/>
                <a:gd name="T6" fmla="*/ 3 w 5"/>
                <a:gd name="T7" fmla="*/ 1 h 9"/>
                <a:gd name="T8" fmla="*/ 5 w 5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5" y="3"/>
                  </a:moveTo>
                  <a:cubicBezTo>
                    <a:pt x="5" y="5"/>
                    <a:pt x="4" y="7"/>
                    <a:pt x="3" y="8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5" y="1"/>
                    <a:pt x="5" y="3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03" name="Freeform 116">
              <a:extLst>
                <a:ext uri="{FF2B5EF4-FFF2-40B4-BE49-F238E27FC236}">
                  <a16:creationId xmlns:a16="http://schemas.microsoft.com/office/drawing/2014/main" id="{3A0C8722-E2CC-4DC4-B2EC-9185BD4CA7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3474" y="6626173"/>
              <a:ext cx="17463" cy="25400"/>
            </a:xfrm>
            <a:custGeom>
              <a:avLst/>
              <a:gdLst>
                <a:gd name="T0" fmla="*/ 6 w 6"/>
                <a:gd name="T1" fmla="*/ 2 h 9"/>
                <a:gd name="T2" fmla="*/ 3 w 6"/>
                <a:gd name="T3" fmla="*/ 8 h 9"/>
                <a:gd name="T4" fmla="*/ 0 w 6"/>
                <a:gd name="T5" fmla="*/ 6 h 9"/>
                <a:gd name="T6" fmla="*/ 3 w 6"/>
                <a:gd name="T7" fmla="*/ 1 h 9"/>
                <a:gd name="T8" fmla="*/ 6 w 6"/>
                <a:gd name="T9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4"/>
                    <a:pt x="4" y="7"/>
                    <a:pt x="3" y="8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6" y="1"/>
                    <a:pt x="6" y="2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04" name="Freeform 117">
              <a:extLst>
                <a:ext uri="{FF2B5EF4-FFF2-40B4-BE49-F238E27FC236}">
                  <a16:creationId xmlns:a16="http://schemas.microsoft.com/office/drawing/2014/main" id="{6CF79686-64A9-49A3-ACDF-E4A10FF4A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76487" y="6643635"/>
              <a:ext cx="15875" cy="22225"/>
            </a:xfrm>
            <a:custGeom>
              <a:avLst/>
              <a:gdLst>
                <a:gd name="T0" fmla="*/ 6 w 6"/>
                <a:gd name="T1" fmla="*/ 2 h 8"/>
                <a:gd name="T2" fmla="*/ 3 w 6"/>
                <a:gd name="T3" fmla="*/ 7 h 8"/>
                <a:gd name="T4" fmla="*/ 0 w 6"/>
                <a:gd name="T5" fmla="*/ 6 h 8"/>
                <a:gd name="T6" fmla="*/ 3 w 6"/>
                <a:gd name="T7" fmla="*/ 0 h 8"/>
                <a:gd name="T8" fmla="*/ 6 w 6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2"/>
                  </a:moveTo>
                  <a:cubicBezTo>
                    <a:pt x="6" y="4"/>
                    <a:pt x="4" y="6"/>
                    <a:pt x="3" y="7"/>
                  </a:cubicBezTo>
                  <a:cubicBezTo>
                    <a:pt x="1" y="8"/>
                    <a:pt x="0" y="8"/>
                    <a:pt x="0" y="6"/>
                  </a:cubicBezTo>
                  <a:cubicBezTo>
                    <a:pt x="0" y="4"/>
                    <a:pt x="1" y="1"/>
                    <a:pt x="3" y="0"/>
                  </a:cubicBezTo>
                  <a:cubicBezTo>
                    <a:pt x="4" y="0"/>
                    <a:pt x="6" y="0"/>
                    <a:pt x="6" y="2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05" name="Freeform 118">
              <a:extLst>
                <a:ext uri="{FF2B5EF4-FFF2-40B4-BE49-F238E27FC236}">
                  <a16:creationId xmlns:a16="http://schemas.microsoft.com/office/drawing/2014/main" id="{EFB1B388-FBD8-43E8-A72D-8DBB9FCCE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47912" y="6656335"/>
              <a:ext cx="17463" cy="25400"/>
            </a:xfrm>
            <a:custGeom>
              <a:avLst/>
              <a:gdLst>
                <a:gd name="T0" fmla="*/ 6 w 6"/>
                <a:gd name="T1" fmla="*/ 3 h 9"/>
                <a:gd name="T2" fmla="*/ 3 w 6"/>
                <a:gd name="T3" fmla="*/ 8 h 9"/>
                <a:gd name="T4" fmla="*/ 0 w 6"/>
                <a:gd name="T5" fmla="*/ 6 h 9"/>
                <a:gd name="T6" fmla="*/ 3 w 6"/>
                <a:gd name="T7" fmla="*/ 1 h 9"/>
                <a:gd name="T8" fmla="*/ 6 w 6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6" y="3"/>
                  </a:moveTo>
                  <a:cubicBezTo>
                    <a:pt x="6" y="5"/>
                    <a:pt x="4" y="7"/>
                    <a:pt x="3" y="8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06" name="Freeform 119">
              <a:extLst>
                <a:ext uri="{FF2B5EF4-FFF2-40B4-BE49-F238E27FC236}">
                  <a16:creationId xmlns:a16="http://schemas.microsoft.com/office/drawing/2014/main" id="{4BD5EC92-8867-41BC-983C-901C347AC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0924" y="6673798"/>
              <a:ext cx="15875" cy="23813"/>
            </a:xfrm>
            <a:custGeom>
              <a:avLst/>
              <a:gdLst>
                <a:gd name="T0" fmla="*/ 6 w 6"/>
                <a:gd name="T1" fmla="*/ 3 h 9"/>
                <a:gd name="T2" fmla="*/ 3 w 6"/>
                <a:gd name="T3" fmla="*/ 8 h 9"/>
                <a:gd name="T4" fmla="*/ 0 w 6"/>
                <a:gd name="T5" fmla="*/ 6 h 9"/>
                <a:gd name="T6" fmla="*/ 3 w 6"/>
                <a:gd name="T7" fmla="*/ 1 h 9"/>
                <a:gd name="T8" fmla="*/ 6 w 6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6" y="3"/>
                  </a:moveTo>
                  <a:cubicBezTo>
                    <a:pt x="6" y="5"/>
                    <a:pt x="4" y="7"/>
                    <a:pt x="3" y="8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07" name="Freeform 120">
              <a:extLst>
                <a:ext uri="{FF2B5EF4-FFF2-40B4-BE49-F238E27FC236}">
                  <a16:creationId xmlns:a16="http://schemas.microsoft.com/office/drawing/2014/main" id="{C1870572-8286-42CF-894F-810D87DD8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82812" y="6718248"/>
              <a:ext cx="71438" cy="63500"/>
            </a:xfrm>
            <a:custGeom>
              <a:avLst/>
              <a:gdLst>
                <a:gd name="T0" fmla="*/ 22 w 26"/>
                <a:gd name="T1" fmla="*/ 10 h 23"/>
                <a:gd name="T2" fmla="*/ 3 w 26"/>
                <a:gd name="T3" fmla="*/ 21 h 23"/>
                <a:gd name="T4" fmla="*/ 0 w 26"/>
                <a:gd name="T5" fmla="*/ 19 h 23"/>
                <a:gd name="T6" fmla="*/ 3 w 26"/>
                <a:gd name="T7" fmla="*/ 12 h 23"/>
                <a:gd name="T8" fmla="*/ 22 w 26"/>
                <a:gd name="T9" fmla="*/ 1 h 23"/>
                <a:gd name="T10" fmla="*/ 26 w 26"/>
                <a:gd name="T11" fmla="*/ 4 h 23"/>
                <a:gd name="T12" fmla="*/ 22 w 26"/>
                <a:gd name="T13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3">
                  <a:moveTo>
                    <a:pt x="22" y="10"/>
                  </a:moveTo>
                  <a:cubicBezTo>
                    <a:pt x="3" y="21"/>
                    <a:pt x="3" y="21"/>
                    <a:pt x="3" y="21"/>
                  </a:cubicBezTo>
                  <a:cubicBezTo>
                    <a:pt x="1" y="23"/>
                    <a:pt x="0" y="21"/>
                    <a:pt x="0" y="19"/>
                  </a:cubicBezTo>
                  <a:cubicBezTo>
                    <a:pt x="0" y="16"/>
                    <a:pt x="1" y="14"/>
                    <a:pt x="3" y="12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4" y="0"/>
                    <a:pt x="26" y="2"/>
                    <a:pt x="26" y="4"/>
                  </a:cubicBezTo>
                  <a:cubicBezTo>
                    <a:pt x="26" y="6"/>
                    <a:pt x="24" y="9"/>
                    <a:pt x="22" y="10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08" name="Freeform 121">
              <a:extLst>
                <a:ext uri="{FF2B5EF4-FFF2-40B4-BE49-F238E27FC236}">
                  <a16:creationId xmlns:a16="http://schemas.microsoft.com/office/drawing/2014/main" id="{5FDB510F-AC52-48C9-A924-B46C8E3161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63599" y="6061023"/>
              <a:ext cx="155575" cy="98425"/>
            </a:xfrm>
            <a:custGeom>
              <a:avLst/>
              <a:gdLst>
                <a:gd name="T0" fmla="*/ 28 w 56"/>
                <a:gd name="T1" fmla="*/ 2 h 36"/>
                <a:gd name="T2" fmla="*/ 16 w 56"/>
                <a:gd name="T3" fmla="*/ 1 h 36"/>
                <a:gd name="T4" fmla="*/ 6 w 56"/>
                <a:gd name="T5" fmla="*/ 4 h 36"/>
                <a:gd name="T6" fmla="*/ 0 w 56"/>
                <a:gd name="T7" fmla="*/ 12 h 36"/>
                <a:gd name="T8" fmla="*/ 8 w 56"/>
                <a:gd name="T9" fmla="*/ 20 h 36"/>
                <a:gd name="T10" fmla="*/ 21 w 56"/>
                <a:gd name="T11" fmla="*/ 24 h 36"/>
                <a:gd name="T12" fmla="*/ 34 w 56"/>
                <a:gd name="T13" fmla="*/ 20 h 36"/>
                <a:gd name="T14" fmla="*/ 39 w 56"/>
                <a:gd name="T15" fmla="*/ 16 h 36"/>
                <a:gd name="T16" fmla="*/ 39 w 56"/>
                <a:gd name="T17" fmla="*/ 10 h 36"/>
                <a:gd name="T18" fmla="*/ 40 w 56"/>
                <a:gd name="T19" fmla="*/ 10 h 36"/>
                <a:gd name="T20" fmla="*/ 51 w 56"/>
                <a:gd name="T21" fmla="*/ 22 h 36"/>
                <a:gd name="T22" fmla="*/ 45 w 56"/>
                <a:gd name="T23" fmla="*/ 32 h 36"/>
                <a:gd name="T24" fmla="*/ 41 w 56"/>
                <a:gd name="T25" fmla="*/ 33 h 36"/>
                <a:gd name="T26" fmla="*/ 38 w 56"/>
                <a:gd name="T27" fmla="*/ 35 h 36"/>
                <a:gd name="T28" fmla="*/ 40 w 56"/>
                <a:gd name="T29" fmla="*/ 36 h 36"/>
                <a:gd name="T30" fmla="*/ 47 w 56"/>
                <a:gd name="T31" fmla="*/ 33 h 36"/>
                <a:gd name="T32" fmla="*/ 55 w 56"/>
                <a:gd name="T33" fmla="*/ 26 h 36"/>
                <a:gd name="T34" fmla="*/ 53 w 56"/>
                <a:gd name="T35" fmla="*/ 17 h 36"/>
                <a:gd name="T36" fmla="*/ 40 w 56"/>
                <a:gd name="T37" fmla="*/ 7 h 36"/>
                <a:gd name="T38" fmla="*/ 28 w 56"/>
                <a:gd name="T39" fmla="*/ 2 h 36"/>
                <a:gd name="T40" fmla="*/ 16 w 56"/>
                <a:gd name="T41" fmla="*/ 3 h 36"/>
                <a:gd name="T42" fmla="*/ 25 w 56"/>
                <a:gd name="T43" fmla="*/ 4 h 36"/>
                <a:gd name="T44" fmla="*/ 33 w 56"/>
                <a:gd name="T45" fmla="*/ 7 h 36"/>
                <a:gd name="T46" fmla="*/ 36 w 56"/>
                <a:gd name="T47" fmla="*/ 10 h 36"/>
                <a:gd name="T48" fmla="*/ 36 w 56"/>
                <a:gd name="T49" fmla="*/ 15 h 36"/>
                <a:gd name="T50" fmla="*/ 31 w 56"/>
                <a:gd name="T51" fmla="*/ 19 h 36"/>
                <a:gd name="T52" fmla="*/ 21 w 56"/>
                <a:gd name="T53" fmla="*/ 22 h 36"/>
                <a:gd name="T54" fmla="*/ 10 w 56"/>
                <a:gd name="T55" fmla="*/ 19 h 36"/>
                <a:gd name="T56" fmla="*/ 4 w 56"/>
                <a:gd name="T57" fmla="*/ 12 h 36"/>
                <a:gd name="T58" fmla="*/ 9 w 56"/>
                <a:gd name="T59" fmla="*/ 5 h 36"/>
                <a:gd name="T60" fmla="*/ 16 w 56"/>
                <a:gd name="T61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36">
                  <a:moveTo>
                    <a:pt x="28" y="2"/>
                  </a:moveTo>
                  <a:cubicBezTo>
                    <a:pt x="24" y="1"/>
                    <a:pt x="20" y="0"/>
                    <a:pt x="16" y="1"/>
                  </a:cubicBezTo>
                  <a:cubicBezTo>
                    <a:pt x="12" y="1"/>
                    <a:pt x="9" y="2"/>
                    <a:pt x="6" y="4"/>
                  </a:cubicBezTo>
                  <a:cubicBezTo>
                    <a:pt x="2" y="6"/>
                    <a:pt x="0" y="9"/>
                    <a:pt x="0" y="12"/>
                  </a:cubicBezTo>
                  <a:cubicBezTo>
                    <a:pt x="1" y="15"/>
                    <a:pt x="3" y="18"/>
                    <a:pt x="8" y="20"/>
                  </a:cubicBezTo>
                  <a:cubicBezTo>
                    <a:pt x="12" y="23"/>
                    <a:pt x="16" y="24"/>
                    <a:pt x="21" y="24"/>
                  </a:cubicBezTo>
                  <a:cubicBezTo>
                    <a:pt x="25" y="24"/>
                    <a:pt x="30" y="23"/>
                    <a:pt x="34" y="20"/>
                  </a:cubicBezTo>
                  <a:cubicBezTo>
                    <a:pt x="36" y="19"/>
                    <a:pt x="38" y="18"/>
                    <a:pt x="39" y="16"/>
                  </a:cubicBezTo>
                  <a:cubicBezTo>
                    <a:pt x="40" y="14"/>
                    <a:pt x="40" y="12"/>
                    <a:pt x="39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6" y="14"/>
                    <a:pt x="50" y="18"/>
                    <a:pt x="51" y="22"/>
                  </a:cubicBezTo>
                  <a:cubicBezTo>
                    <a:pt x="52" y="26"/>
                    <a:pt x="50" y="29"/>
                    <a:pt x="45" y="32"/>
                  </a:cubicBezTo>
                  <a:cubicBezTo>
                    <a:pt x="44" y="32"/>
                    <a:pt x="43" y="33"/>
                    <a:pt x="41" y="33"/>
                  </a:cubicBezTo>
                  <a:cubicBezTo>
                    <a:pt x="40" y="34"/>
                    <a:pt x="39" y="34"/>
                    <a:pt x="38" y="3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3" y="36"/>
                    <a:pt x="45" y="35"/>
                    <a:pt x="47" y="33"/>
                  </a:cubicBezTo>
                  <a:cubicBezTo>
                    <a:pt x="51" y="31"/>
                    <a:pt x="54" y="28"/>
                    <a:pt x="55" y="26"/>
                  </a:cubicBezTo>
                  <a:cubicBezTo>
                    <a:pt x="56" y="23"/>
                    <a:pt x="55" y="20"/>
                    <a:pt x="53" y="17"/>
                  </a:cubicBezTo>
                  <a:cubicBezTo>
                    <a:pt x="50" y="13"/>
                    <a:pt x="46" y="10"/>
                    <a:pt x="40" y="7"/>
                  </a:cubicBezTo>
                  <a:cubicBezTo>
                    <a:pt x="36" y="4"/>
                    <a:pt x="32" y="3"/>
                    <a:pt x="28" y="2"/>
                  </a:cubicBezTo>
                  <a:close/>
                  <a:moveTo>
                    <a:pt x="16" y="3"/>
                  </a:moveTo>
                  <a:cubicBezTo>
                    <a:pt x="19" y="3"/>
                    <a:pt x="22" y="3"/>
                    <a:pt x="25" y="4"/>
                  </a:cubicBezTo>
                  <a:cubicBezTo>
                    <a:pt x="28" y="4"/>
                    <a:pt x="31" y="5"/>
                    <a:pt x="33" y="7"/>
                  </a:cubicBezTo>
                  <a:cubicBezTo>
                    <a:pt x="35" y="8"/>
                    <a:pt x="36" y="9"/>
                    <a:pt x="36" y="10"/>
                  </a:cubicBezTo>
                  <a:cubicBezTo>
                    <a:pt x="37" y="12"/>
                    <a:pt x="37" y="13"/>
                    <a:pt x="36" y="15"/>
                  </a:cubicBezTo>
                  <a:cubicBezTo>
                    <a:pt x="35" y="16"/>
                    <a:pt x="34" y="18"/>
                    <a:pt x="31" y="19"/>
                  </a:cubicBezTo>
                  <a:cubicBezTo>
                    <a:pt x="28" y="21"/>
                    <a:pt x="25" y="22"/>
                    <a:pt x="21" y="22"/>
                  </a:cubicBezTo>
                  <a:cubicBezTo>
                    <a:pt x="18" y="22"/>
                    <a:pt x="14" y="21"/>
                    <a:pt x="10" y="19"/>
                  </a:cubicBezTo>
                  <a:cubicBezTo>
                    <a:pt x="7" y="16"/>
                    <a:pt x="5" y="14"/>
                    <a:pt x="4" y="12"/>
                  </a:cubicBezTo>
                  <a:cubicBezTo>
                    <a:pt x="4" y="9"/>
                    <a:pt x="6" y="7"/>
                    <a:pt x="9" y="5"/>
                  </a:cubicBezTo>
                  <a:cubicBezTo>
                    <a:pt x="11" y="4"/>
                    <a:pt x="14" y="3"/>
                    <a:pt x="16" y="3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09" name="Freeform 122">
              <a:extLst>
                <a:ext uri="{FF2B5EF4-FFF2-40B4-BE49-F238E27FC236}">
                  <a16:creationId xmlns:a16="http://schemas.microsoft.com/office/drawing/2014/main" id="{D52BA935-1569-4490-AAA6-6BB18E6C87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182662" y="6046735"/>
              <a:ext cx="101600" cy="57150"/>
            </a:xfrm>
            <a:custGeom>
              <a:avLst/>
              <a:gdLst>
                <a:gd name="T0" fmla="*/ 35 w 37"/>
                <a:gd name="T1" fmla="*/ 20 h 21"/>
                <a:gd name="T2" fmla="*/ 34 w 37"/>
                <a:gd name="T3" fmla="*/ 17 h 21"/>
                <a:gd name="T4" fmla="*/ 29 w 37"/>
                <a:gd name="T5" fmla="*/ 17 h 21"/>
                <a:gd name="T6" fmla="*/ 30 w 37"/>
                <a:gd name="T7" fmla="*/ 20 h 21"/>
                <a:gd name="T8" fmla="*/ 35 w 37"/>
                <a:gd name="T9" fmla="*/ 20 h 21"/>
                <a:gd name="T10" fmla="*/ 35 w 37"/>
                <a:gd name="T11" fmla="*/ 20 h 21"/>
                <a:gd name="T12" fmla="*/ 5 w 37"/>
                <a:gd name="T13" fmla="*/ 5 h 21"/>
                <a:gd name="T14" fmla="*/ 8 w 37"/>
                <a:gd name="T15" fmla="*/ 5 h 21"/>
                <a:gd name="T16" fmla="*/ 9 w 37"/>
                <a:gd name="T17" fmla="*/ 3 h 21"/>
                <a:gd name="T18" fmla="*/ 7 w 37"/>
                <a:gd name="T19" fmla="*/ 2 h 21"/>
                <a:gd name="T20" fmla="*/ 2 w 37"/>
                <a:gd name="T21" fmla="*/ 1 h 21"/>
                <a:gd name="T22" fmla="*/ 2 w 37"/>
                <a:gd name="T23" fmla="*/ 4 h 21"/>
                <a:gd name="T24" fmla="*/ 5 w 37"/>
                <a:gd name="T25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21">
                  <a:moveTo>
                    <a:pt x="35" y="20"/>
                  </a:moveTo>
                  <a:cubicBezTo>
                    <a:pt x="37" y="19"/>
                    <a:pt x="36" y="18"/>
                    <a:pt x="34" y="17"/>
                  </a:cubicBezTo>
                  <a:cubicBezTo>
                    <a:pt x="32" y="16"/>
                    <a:pt x="31" y="16"/>
                    <a:pt x="29" y="17"/>
                  </a:cubicBezTo>
                  <a:cubicBezTo>
                    <a:pt x="27" y="18"/>
                    <a:pt x="28" y="19"/>
                    <a:pt x="30" y="20"/>
                  </a:cubicBezTo>
                  <a:cubicBezTo>
                    <a:pt x="32" y="21"/>
                    <a:pt x="33" y="21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lose/>
                  <a:moveTo>
                    <a:pt x="5" y="5"/>
                  </a:moveTo>
                  <a:cubicBezTo>
                    <a:pt x="6" y="5"/>
                    <a:pt x="7" y="5"/>
                    <a:pt x="8" y="5"/>
                  </a:cubicBezTo>
                  <a:cubicBezTo>
                    <a:pt x="9" y="4"/>
                    <a:pt x="9" y="4"/>
                    <a:pt x="9" y="3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4" y="5"/>
                    <a:pt x="5" y="5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10" name="Freeform 123">
              <a:extLst>
                <a:ext uri="{FF2B5EF4-FFF2-40B4-BE49-F238E27FC236}">
                  <a16:creationId xmlns:a16="http://schemas.microsoft.com/office/drawing/2014/main" id="{3EEAE30A-EE36-456B-9D1C-05C3E65863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38224" y="5975298"/>
              <a:ext cx="134938" cy="93663"/>
            </a:xfrm>
            <a:custGeom>
              <a:avLst/>
              <a:gdLst>
                <a:gd name="T0" fmla="*/ 43 w 49"/>
                <a:gd name="T1" fmla="*/ 14 h 34"/>
                <a:gd name="T2" fmla="*/ 35 w 49"/>
                <a:gd name="T3" fmla="*/ 18 h 34"/>
                <a:gd name="T4" fmla="*/ 4 w 49"/>
                <a:gd name="T5" fmla="*/ 0 h 34"/>
                <a:gd name="T6" fmla="*/ 0 w 49"/>
                <a:gd name="T7" fmla="*/ 2 h 34"/>
                <a:gd name="T8" fmla="*/ 10 w 49"/>
                <a:gd name="T9" fmla="*/ 33 h 34"/>
                <a:gd name="T10" fmla="*/ 12 w 49"/>
                <a:gd name="T11" fmla="*/ 34 h 34"/>
                <a:gd name="T12" fmla="*/ 35 w 49"/>
                <a:gd name="T13" fmla="*/ 21 h 34"/>
                <a:gd name="T14" fmla="*/ 46 w 49"/>
                <a:gd name="T15" fmla="*/ 28 h 34"/>
                <a:gd name="T16" fmla="*/ 49 w 49"/>
                <a:gd name="T17" fmla="*/ 26 h 34"/>
                <a:gd name="T18" fmla="*/ 38 w 49"/>
                <a:gd name="T19" fmla="*/ 20 h 34"/>
                <a:gd name="T20" fmla="*/ 45 w 49"/>
                <a:gd name="T21" fmla="*/ 15 h 34"/>
                <a:gd name="T22" fmla="*/ 43 w 49"/>
                <a:gd name="T23" fmla="*/ 14 h 34"/>
                <a:gd name="T24" fmla="*/ 13 w 49"/>
                <a:gd name="T25" fmla="*/ 31 h 34"/>
                <a:gd name="T26" fmla="*/ 6 w 49"/>
                <a:gd name="T27" fmla="*/ 9 h 34"/>
                <a:gd name="T28" fmla="*/ 4 w 49"/>
                <a:gd name="T29" fmla="*/ 3 h 34"/>
                <a:gd name="T30" fmla="*/ 4 w 49"/>
                <a:gd name="T31" fmla="*/ 3 h 34"/>
                <a:gd name="T32" fmla="*/ 19 w 49"/>
                <a:gd name="T33" fmla="*/ 12 h 34"/>
                <a:gd name="T34" fmla="*/ 32 w 49"/>
                <a:gd name="T35" fmla="*/ 20 h 34"/>
                <a:gd name="T36" fmla="*/ 13 w 49"/>
                <a:gd name="T37" fmla="*/ 3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34">
                  <a:moveTo>
                    <a:pt x="43" y="14"/>
                  </a:moveTo>
                  <a:cubicBezTo>
                    <a:pt x="35" y="18"/>
                    <a:pt x="35" y="18"/>
                    <a:pt x="35" y="1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3" y="14"/>
                    <a:pt x="43" y="14"/>
                    <a:pt x="43" y="14"/>
                  </a:cubicBezTo>
                  <a:close/>
                  <a:moveTo>
                    <a:pt x="13" y="31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5" y="6"/>
                    <a:pt x="4" y="4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8" y="6"/>
                    <a:pt x="13" y="9"/>
                    <a:pt x="19" y="12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13" y="31"/>
                    <a:pt x="13" y="31"/>
                    <a:pt x="13" y="31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11" name="Freeform 124">
              <a:extLst>
                <a:ext uri="{FF2B5EF4-FFF2-40B4-BE49-F238E27FC236}">
                  <a16:creationId xmlns:a16="http://schemas.microsoft.com/office/drawing/2014/main" id="{5E4B18F4-5C8B-46E7-BBB1-2EECFE400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4424" y="5927673"/>
              <a:ext cx="138113" cy="77788"/>
            </a:xfrm>
            <a:custGeom>
              <a:avLst/>
              <a:gdLst>
                <a:gd name="T0" fmla="*/ 6 w 50"/>
                <a:gd name="T1" fmla="*/ 0 h 28"/>
                <a:gd name="T2" fmla="*/ 3 w 50"/>
                <a:gd name="T3" fmla="*/ 2 h 28"/>
                <a:gd name="T4" fmla="*/ 0 w 50"/>
                <a:gd name="T5" fmla="*/ 14 h 28"/>
                <a:gd name="T6" fmla="*/ 4 w 50"/>
                <a:gd name="T7" fmla="*/ 14 h 28"/>
                <a:gd name="T8" fmla="*/ 6 w 50"/>
                <a:gd name="T9" fmla="*/ 5 h 28"/>
                <a:gd name="T10" fmla="*/ 6 w 50"/>
                <a:gd name="T11" fmla="*/ 4 h 28"/>
                <a:gd name="T12" fmla="*/ 15 w 50"/>
                <a:gd name="T13" fmla="*/ 9 h 28"/>
                <a:gd name="T14" fmla="*/ 47 w 50"/>
                <a:gd name="T15" fmla="*/ 28 h 28"/>
                <a:gd name="T16" fmla="*/ 50 w 50"/>
                <a:gd name="T17" fmla="*/ 26 h 28"/>
                <a:gd name="T18" fmla="*/ 6 w 50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28">
                  <a:moveTo>
                    <a:pt x="6" y="0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8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9" y="6"/>
                    <a:pt x="12" y="7"/>
                    <a:pt x="15" y="9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12" name="Freeform 125">
              <a:extLst>
                <a:ext uri="{FF2B5EF4-FFF2-40B4-BE49-F238E27FC236}">
                  <a16:creationId xmlns:a16="http://schemas.microsoft.com/office/drawing/2014/main" id="{7D268473-1729-40EE-B9D6-705359421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0887" y="6596010"/>
              <a:ext cx="233363" cy="134938"/>
            </a:xfrm>
            <a:custGeom>
              <a:avLst/>
              <a:gdLst>
                <a:gd name="T0" fmla="*/ 85 w 85"/>
                <a:gd name="T1" fmla="*/ 2 h 49"/>
                <a:gd name="T2" fmla="*/ 4 w 85"/>
                <a:gd name="T3" fmla="*/ 48 h 49"/>
                <a:gd name="T4" fmla="*/ 1 w 85"/>
                <a:gd name="T5" fmla="*/ 48 h 49"/>
                <a:gd name="T6" fmla="*/ 1 w 85"/>
                <a:gd name="T7" fmla="*/ 47 h 49"/>
                <a:gd name="T8" fmla="*/ 82 w 85"/>
                <a:gd name="T9" fmla="*/ 0 h 49"/>
                <a:gd name="T10" fmla="*/ 85 w 85"/>
                <a:gd name="T11" fmla="*/ 0 h 49"/>
                <a:gd name="T12" fmla="*/ 85 w 85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9">
                  <a:moveTo>
                    <a:pt x="85" y="2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3" y="49"/>
                    <a:pt x="2" y="49"/>
                    <a:pt x="1" y="48"/>
                  </a:cubicBezTo>
                  <a:cubicBezTo>
                    <a:pt x="0" y="48"/>
                    <a:pt x="0" y="47"/>
                    <a:pt x="1" y="47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3" y="0"/>
                    <a:pt x="84" y="0"/>
                    <a:pt x="85" y="0"/>
                  </a:cubicBezTo>
                  <a:cubicBezTo>
                    <a:pt x="85" y="1"/>
                    <a:pt x="85" y="1"/>
                    <a:pt x="85" y="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13" name="Freeform 126">
              <a:extLst>
                <a:ext uri="{FF2B5EF4-FFF2-40B4-BE49-F238E27FC236}">
                  <a16:creationId xmlns:a16="http://schemas.microsoft.com/office/drawing/2014/main" id="{3743262C-7B5A-4173-BE61-58F1AA0D7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77887" y="5941960"/>
              <a:ext cx="101600" cy="57150"/>
            </a:xfrm>
            <a:custGeom>
              <a:avLst/>
              <a:gdLst>
                <a:gd name="T0" fmla="*/ 36 w 37"/>
                <a:gd name="T1" fmla="*/ 11 h 21"/>
                <a:gd name="T2" fmla="*/ 19 w 37"/>
                <a:gd name="T3" fmla="*/ 21 h 21"/>
                <a:gd name="T4" fmla="*/ 16 w 37"/>
                <a:gd name="T5" fmla="*/ 21 h 21"/>
                <a:gd name="T6" fmla="*/ 1 w 37"/>
                <a:gd name="T7" fmla="*/ 12 h 21"/>
                <a:gd name="T8" fmla="*/ 1 w 37"/>
                <a:gd name="T9" fmla="*/ 11 h 21"/>
                <a:gd name="T10" fmla="*/ 18 w 37"/>
                <a:gd name="T11" fmla="*/ 0 h 21"/>
                <a:gd name="T12" fmla="*/ 21 w 37"/>
                <a:gd name="T13" fmla="*/ 0 h 21"/>
                <a:gd name="T14" fmla="*/ 36 w 37"/>
                <a:gd name="T15" fmla="*/ 9 h 21"/>
                <a:gd name="T16" fmla="*/ 36 w 37"/>
                <a:gd name="T17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1">
                  <a:moveTo>
                    <a:pt x="36" y="11"/>
                  </a:moveTo>
                  <a:cubicBezTo>
                    <a:pt x="19" y="21"/>
                    <a:pt x="19" y="21"/>
                    <a:pt x="19" y="21"/>
                  </a:cubicBezTo>
                  <a:cubicBezTo>
                    <a:pt x="18" y="21"/>
                    <a:pt x="16" y="21"/>
                    <a:pt x="16" y="2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1"/>
                    <a:pt x="1" y="1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7" y="9"/>
                    <a:pt x="37" y="10"/>
                    <a:pt x="36" y="11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14" name="Freeform 127">
              <a:extLst>
                <a:ext uri="{FF2B5EF4-FFF2-40B4-BE49-F238E27FC236}">
                  <a16:creationId xmlns:a16="http://schemas.microsoft.com/office/drawing/2014/main" id="{157A45E6-B4D6-42C8-91E9-B288C5F03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92174" y="5908623"/>
              <a:ext cx="65088" cy="46038"/>
            </a:xfrm>
            <a:custGeom>
              <a:avLst/>
              <a:gdLst>
                <a:gd name="T0" fmla="*/ 18 w 24"/>
                <a:gd name="T1" fmla="*/ 15 h 17"/>
                <a:gd name="T2" fmla="*/ 12 w 24"/>
                <a:gd name="T3" fmla="*/ 14 h 17"/>
                <a:gd name="T4" fmla="*/ 7 w 24"/>
                <a:gd name="T5" fmla="*/ 11 h 17"/>
                <a:gd name="T6" fmla="*/ 7 w 24"/>
                <a:gd name="T7" fmla="*/ 4 h 17"/>
                <a:gd name="T8" fmla="*/ 20 w 24"/>
                <a:gd name="T9" fmla="*/ 4 h 17"/>
                <a:gd name="T10" fmla="*/ 22 w 24"/>
                <a:gd name="T11" fmla="*/ 5 h 17"/>
                <a:gd name="T12" fmla="*/ 24 w 24"/>
                <a:gd name="T13" fmla="*/ 4 h 17"/>
                <a:gd name="T14" fmla="*/ 22 w 24"/>
                <a:gd name="T15" fmla="*/ 2 h 17"/>
                <a:gd name="T16" fmla="*/ 5 w 24"/>
                <a:gd name="T17" fmla="*/ 2 h 17"/>
                <a:gd name="T18" fmla="*/ 5 w 24"/>
                <a:gd name="T19" fmla="*/ 12 h 17"/>
                <a:gd name="T20" fmla="*/ 10 w 24"/>
                <a:gd name="T21" fmla="*/ 15 h 17"/>
                <a:gd name="T22" fmla="*/ 21 w 24"/>
                <a:gd name="T23" fmla="*/ 17 h 17"/>
                <a:gd name="T24" fmla="*/ 18 w 24"/>
                <a:gd name="T25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17">
                  <a:moveTo>
                    <a:pt x="18" y="15"/>
                  </a:moveTo>
                  <a:cubicBezTo>
                    <a:pt x="16" y="15"/>
                    <a:pt x="14" y="15"/>
                    <a:pt x="12" y="14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4" y="9"/>
                    <a:pt x="4" y="6"/>
                    <a:pt x="7" y="4"/>
                  </a:cubicBezTo>
                  <a:cubicBezTo>
                    <a:pt x="11" y="2"/>
                    <a:pt x="16" y="2"/>
                    <a:pt x="20" y="4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7" y="0"/>
                    <a:pt x="10" y="0"/>
                    <a:pt x="5" y="2"/>
                  </a:cubicBezTo>
                  <a:cubicBezTo>
                    <a:pt x="0" y="5"/>
                    <a:pt x="0" y="9"/>
                    <a:pt x="5" y="12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3" y="17"/>
                    <a:pt x="17" y="17"/>
                    <a:pt x="21" y="17"/>
                  </a:cubicBezTo>
                  <a:lnTo>
                    <a:pt x="18" y="15"/>
                  </a:ln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15" name="Freeform 128">
              <a:extLst>
                <a:ext uri="{FF2B5EF4-FFF2-40B4-BE49-F238E27FC236}">
                  <a16:creationId xmlns:a16="http://schemas.microsoft.com/office/drawing/2014/main" id="{4070C225-9A90-4E28-AF7B-565E139D4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57262" y="6234060"/>
              <a:ext cx="44450" cy="30163"/>
            </a:xfrm>
            <a:custGeom>
              <a:avLst/>
              <a:gdLst>
                <a:gd name="T0" fmla="*/ 13 w 16"/>
                <a:gd name="T1" fmla="*/ 4 h 11"/>
                <a:gd name="T2" fmla="*/ 11 w 16"/>
                <a:gd name="T3" fmla="*/ 4 h 11"/>
                <a:gd name="T4" fmla="*/ 8 w 16"/>
                <a:gd name="T5" fmla="*/ 5 h 11"/>
                <a:gd name="T6" fmla="*/ 5 w 16"/>
                <a:gd name="T7" fmla="*/ 5 h 11"/>
                <a:gd name="T8" fmla="*/ 4 w 16"/>
                <a:gd name="T9" fmla="*/ 6 h 11"/>
                <a:gd name="T10" fmla="*/ 2 w 16"/>
                <a:gd name="T11" fmla="*/ 5 h 11"/>
                <a:gd name="T12" fmla="*/ 1 w 16"/>
                <a:gd name="T13" fmla="*/ 4 h 11"/>
                <a:gd name="T14" fmla="*/ 3 w 16"/>
                <a:gd name="T15" fmla="*/ 2 h 11"/>
                <a:gd name="T16" fmla="*/ 6 w 16"/>
                <a:gd name="T17" fmla="*/ 1 h 11"/>
                <a:gd name="T18" fmla="*/ 6 w 16"/>
                <a:gd name="T19" fmla="*/ 0 h 11"/>
                <a:gd name="T20" fmla="*/ 2 w 16"/>
                <a:gd name="T21" fmla="*/ 1 h 11"/>
                <a:gd name="T22" fmla="*/ 0 w 16"/>
                <a:gd name="T23" fmla="*/ 4 h 11"/>
                <a:gd name="T24" fmla="*/ 1 w 16"/>
                <a:gd name="T25" fmla="*/ 6 h 11"/>
                <a:gd name="T26" fmla="*/ 4 w 16"/>
                <a:gd name="T27" fmla="*/ 6 h 11"/>
                <a:gd name="T28" fmla="*/ 8 w 16"/>
                <a:gd name="T29" fmla="*/ 6 h 11"/>
                <a:gd name="T30" fmla="*/ 11 w 16"/>
                <a:gd name="T31" fmla="*/ 5 h 11"/>
                <a:gd name="T32" fmla="*/ 13 w 16"/>
                <a:gd name="T33" fmla="*/ 5 h 11"/>
                <a:gd name="T34" fmla="*/ 14 w 16"/>
                <a:gd name="T35" fmla="*/ 5 h 11"/>
                <a:gd name="T36" fmla="*/ 15 w 16"/>
                <a:gd name="T37" fmla="*/ 7 h 11"/>
                <a:gd name="T38" fmla="*/ 13 w 16"/>
                <a:gd name="T39" fmla="*/ 9 h 11"/>
                <a:gd name="T40" fmla="*/ 9 w 16"/>
                <a:gd name="T41" fmla="*/ 10 h 11"/>
                <a:gd name="T42" fmla="*/ 10 w 16"/>
                <a:gd name="T43" fmla="*/ 11 h 11"/>
                <a:gd name="T44" fmla="*/ 14 w 16"/>
                <a:gd name="T45" fmla="*/ 9 h 11"/>
                <a:gd name="T46" fmla="*/ 16 w 16"/>
                <a:gd name="T47" fmla="*/ 7 h 11"/>
                <a:gd name="T48" fmla="*/ 15 w 16"/>
                <a:gd name="T49" fmla="*/ 5 h 11"/>
                <a:gd name="T50" fmla="*/ 13 w 16"/>
                <a:gd name="T51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11">
                  <a:moveTo>
                    <a:pt x="13" y="4"/>
                  </a:moveTo>
                  <a:cubicBezTo>
                    <a:pt x="13" y="4"/>
                    <a:pt x="12" y="4"/>
                    <a:pt x="11" y="4"/>
                  </a:cubicBezTo>
                  <a:cubicBezTo>
                    <a:pt x="10" y="4"/>
                    <a:pt x="9" y="4"/>
                    <a:pt x="8" y="5"/>
                  </a:cubicBezTo>
                  <a:cubicBezTo>
                    <a:pt x="7" y="5"/>
                    <a:pt x="6" y="5"/>
                    <a:pt x="5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3"/>
                    <a:pt x="2" y="2"/>
                    <a:pt x="3" y="2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5" y="6"/>
                    <a:pt x="6" y="6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1" y="5"/>
                    <a:pt x="12" y="5"/>
                    <a:pt x="13" y="5"/>
                  </a:cubicBezTo>
                  <a:cubicBezTo>
                    <a:pt x="13" y="5"/>
                    <a:pt x="14" y="5"/>
                    <a:pt x="14" y="5"/>
                  </a:cubicBezTo>
                  <a:cubicBezTo>
                    <a:pt x="15" y="6"/>
                    <a:pt x="15" y="6"/>
                    <a:pt x="15" y="7"/>
                  </a:cubicBezTo>
                  <a:cubicBezTo>
                    <a:pt x="15" y="8"/>
                    <a:pt x="14" y="8"/>
                    <a:pt x="13" y="9"/>
                  </a:cubicBezTo>
                  <a:cubicBezTo>
                    <a:pt x="12" y="10"/>
                    <a:pt x="11" y="10"/>
                    <a:pt x="9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5" y="8"/>
                    <a:pt x="16" y="8"/>
                    <a:pt x="16" y="7"/>
                  </a:cubicBezTo>
                  <a:cubicBezTo>
                    <a:pt x="16" y="6"/>
                    <a:pt x="16" y="5"/>
                    <a:pt x="15" y="5"/>
                  </a:cubicBezTo>
                  <a:cubicBezTo>
                    <a:pt x="14" y="4"/>
                    <a:pt x="14" y="4"/>
                    <a:pt x="13" y="4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16" name="Freeform 129">
              <a:extLst>
                <a:ext uri="{FF2B5EF4-FFF2-40B4-BE49-F238E27FC236}">
                  <a16:creationId xmlns:a16="http://schemas.microsoft.com/office/drawing/2014/main" id="{39F6D525-9105-40E6-9419-A6219BB8A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7424" y="6222948"/>
              <a:ext cx="47625" cy="25400"/>
            </a:xfrm>
            <a:custGeom>
              <a:avLst/>
              <a:gdLst>
                <a:gd name="T0" fmla="*/ 0 w 17"/>
                <a:gd name="T1" fmla="*/ 4 h 9"/>
                <a:gd name="T2" fmla="*/ 6 w 17"/>
                <a:gd name="T3" fmla="*/ 7 h 9"/>
                <a:gd name="T4" fmla="*/ 13 w 17"/>
                <a:gd name="T5" fmla="*/ 8 h 9"/>
                <a:gd name="T6" fmla="*/ 14 w 17"/>
                <a:gd name="T7" fmla="*/ 5 h 9"/>
                <a:gd name="T8" fmla="*/ 15 w 17"/>
                <a:gd name="T9" fmla="*/ 5 h 9"/>
                <a:gd name="T10" fmla="*/ 16 w 17"/>
                <a:gd name="T11" fmla="*/ 6 h 9"/>
                <a:gd name="T12" fmla="*/ 17 w 17"/>
                <a:gd name="T13" fmla="*/ 5 h 9"/>
                <a:gd name="T14" fmla="*/ 7 w 17"/>
                <a:gd name="T15" fmla="*/ 0 h 9"/>
                <a:gd name="T16" fmla="*/ 7 w 17"/>
                <a:gd name="T17" fmla="*/ 0 h 9"/>
                <a:gd name="T18" fmla="*/ 12 w 17"/>
                <a:gd name="T19" fmla="*/ 3 h 9"/>
                <a:gd name="T20" fmla="*/ 14 w 17"/>
                <a:gd name="T21" fmla="*/ 5 h 9"/>
                <a:gd name="T22" fmla="*/ 12 w 17"/>
                <a:gd name="T23" fmla="*/ 7 h 9"/>
                <a:gd name="T24" fmla="*/ 10 w 17"/>
                <a:gd name="T25" fmla="*/ 8 h 9"/>
                <a:gd name="T26" fmla="*/ 7 w 17"/>
                <a:gd name="T27" fmla="*/ 7 h 9"/>
                <a:gd name="T28" fmla="*/ 1 w 17"/>
                <a:gd name="T29" fmla="*/ 4 h 9"/>
                <a:gd name="T30" fmla="*/ 0 w 17"/>
                <a:gd name="T3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9">
                  <a:moveTo>
                    <a:pt x="0" y="4"/>
                  </a:moveTo>
                  <a:cubicBezTo>
                    <a:pt x="6" y="7"/>
                    <a:pt x="6" y="7"/>
                    <a:pt x="6" y="7"/>
                  </a:cubicBezTo>
                  <a:cubicBezTo>
                    <a:pt x="8" y="9"/>
                    <a:pt x="11" y="9"/>
                    <a:pt x="13" y="8"/>
                  </a:cubicBezTo>
                  <a:cubicBezTo>
                    <a:pt x="14" y="7"/>
                    <a:pt x="15" y="6"/>
                    <a:pt x="14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4"/>
                    <a:pt x="14" y="5"/>
                    <a:pt x="14" y="5"/>
                  </a:cubicBezTo>
                  <a:cubicBezTo>
                    <a:pt x="14" y="6"/>
                    <a:pt x="13" y="6"/>
                    <a:pt x="12" y="7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9" y="8"/>
                    <a:pt x="8" y="7"/>
                    <a:pt x="7" y="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17" name="Freeform 130">
              <a:extLst>
                <a:ext uri="{FF2B5EF4-FFF2-40B4-BE49-F238E27FC236}">
                  <a16:creationId xmlns:a16="http://schemas.microsoft.com/office/drawing/2014/main" id="{30F5B619-C1B3-433C-96E8-71E3E088A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19174" y="6207073"/>
              <a:ext cx="42863" cy="23813"/>
            </a:xfrm>
            <a:custGeom>
              <a:avLst/>
              <a:gdLst>
                <a:gd name="T0" fmla="*/ 16 w 16"/>
                <a:gd name="T1" fmla="*/ 5 h 9"/>
                <a:gd name="T2" fmla="*/ 10 w 16"/>
                <a:gd name="T3" fmla="*/ 2 h 9"/>
                <a:gd name="T4" fmla="*/ 3 w 16"/>
                <a:gd name="T5" fmla="*/ 2 h 9"/>
                <a:gd name="T6" fmla="*/ 2 w 16"/>
                <a:gd name="T7" fmla="*/ 4 h 9"/>
                <a:gd name="T8" fmla="*/ 2 w 16"/>
                <a:gd name="T9" fmla="*/ 4 h 9"/>
                <a:gd name="T10" fmla="*/ 0 w 16"/>
                <a:gd name="T11" fmla="*/ 4 h 9"/>
                <a:gd name="T12" fmla="*/ 0 w 16"/>
                <a:gd name="T13" fmla="*/ 4 h 9"/>
                <a:gd name="T14" fmla="*/ 9 w 16"/>
                <a:gd name="T15" fmla="*/ 9 h 9"/>
                <a:gd name="T16" fmla="*/ 10 w 16"/>
                <a:gd name="T17" fmla="*/ 9 h 9"/>
                <a:gd name="T18" fmla="*/ 5 w 16"/>
                <a:gd name="T19" fmla="*/ 6 h 9"/>
                <a:gd name="T20" fmla="*/ 3 w 16"/>
                <a:gd name="T21" fmla="*/ 4 h 9"/>
                <a:gd name="T22" fmla="*/ 4 w 16"/>
                <a:gd name="T23" fmla="*/ 2 h 9"/>
                <a:gd name="T24" fmla="*/ 7 w 16"/>
                <a:gd name="T25" fmla="*/ 1 h 9"/>
                <a:gd name="T26" fmla="*/ 9 w 16"/>
                <a:gd name="T27" fmla="*/ 2 h 9"/>
                <a:gd name="T28" fmla="*/ 15 w 16"/>
                <a:gd name="T29" fmla="*/ 6 h 9"/>
                <a:gd name="T30" fmla="*/ 16 w 16"/>
                <a:gd name="T31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9">
                  <a:moveTo>
                    <a:pt x="16" y="5"/>
                  </a:moveTo>
                  <a:cubicBezTo>
                    <a:pt x="10" y="2"/>
                    <a:pt x="10" y="2"/>
                    <a:pt x="10" y="2"/>
                  </a:cubicBezTo>
                  <a:cubicBezTo>
                    <a:pt x="8" y="0"/>
                    <a:pt x="6" y="0"/>
                    <a:pt x="3" y="2"/>
                  </a:cubicBezTo>
                  <a:cubicBezTo>
                    <a:pt x="2" y="2"/>
                    <a:pt x="1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3" y="5"/>
                    <a:pt x="3" y="5"/>
                    <a:pt x="3" y="4"/>
                  </a:cubicBezTo>
                  <a:cubicBezTo>
                    <a:pt x="3" y="3"/>
                    <a:pt x="3" y="3"/>
                    <a:pt x="4" y="2"/>
                  </a:cubicBezTo>
                  <a:cubicBezTo>
                    <a:pt x="5" y="2"/>
                    <a:pt x="6" y="1"/>
                    <a:pt x="7" y="1"/>
                  </a:cubicBezTo>
                  <a:cubicBezTo>
                    <a:pt x="7" y="1"/>
                    <a:pt x="8" y="2"/>
                    <a:pt x="9" y="2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5"/>
                    <a:pt x="16" y="5"/>
                    <a:pt x="16" y="5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18" name="Freeform 131">
              <a:extLst>
                <a:ext uri="{FF2B5EF4-FFF2-40B4-BE49-F238E27FC236}">
                  <a16:creationId xmlns:a16="http://schemas.microsoft.com/office/drawing/2014/main" id="{EAA5E70B-645C-4DA7-A5B4-5EC758A992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49337" y="6184848"/>
              <a:ext cx="41275" cy="30163"/>
            </a:xfrm>
            <a:custGeom>
              <a:avLst/>
              <a:gdLst>
                <a:gd name="T0" fmla="*/ 0 w 15"/>
                <a:gd name="T1" fmla="*/ 7 h 11"/>
                <a:gd name="T2" fmla="*/ 3 w 15"/>
                <a:gd name="T3" fmla="*/ 9 h 11"/>
                <a:gd name="T4" fmla="*/ 7 w 15"/>
                <a:gd name="T5" fmla="*/ 11 h 11"/>
                <a:gd name="T6" fmla="*/ 12 w 15"/>
                <a:gd name="T7" fmla="*/ 10 h 11"/>
                <a:gd name="T8" fmla="*/ 13 w 15"/>
                <a:gd name="T9" fmla="*/ 7 h 11"/>
                <a:gd name="T10" fmla="*/ 13 w 15"/>
                <a:gd name="T11" fmla="*/ 7 h 11"/>
                <a:gd name="T12" fmla="*/ 15 w 15"/>
                <a:gd name="T13" fmla="*/ 8 h 11"/>
                <a:gd name="T14" fmla="*/ 15 w 15"/>
                <a:gd name="T15" fmla="*/ 7 h 11"/>
                <a:gd name="T16" fmla="*/ 2 w 15"/>
                <a:gd name="T17" fmla="*/ 0 h 11"/>
                <a:gd name="T18" fmla="*/ 1 w 15"/>
                <a:gd name="T19" fmla="*/ 0 h 11"/>
                <a:gd name="T20" fmla="*/ 5 w 15"/>
                <a:gd name="T21" fmla="*/ 2 h 11"/>
                <a:gd name="T22" fmla="*/ 7 w 15"/>
                <a:gd name="T23" fmla="*/ 3 h 11"/>
                <a:gd name="T24" fmla="*/ 7 w 15"/>
                <a:gd name="T25" fmla="*/ 3 h 11"/>
                <a:gd name="T26" fmla="*/ 4 w 15"/>
                <a:gd name="T27" fmla="*/ 3 h 11"/>
                <a:gd name="T28" fmla="*/ 2 w 15"/>
                <a:gd name="T29" fmla="*/ 4 h 11"/>
                <a:gd name="T30" fmla="*/ 0 w 15"/>
                <a:gd name="T31" fmla="*/ 7 h 11"/>
                <a:gd name="T32" fmla="*/ 6 w 15"/>
                <a:gd name="T33" fmla="*/ 4 h 11"/>
                <a:gd name="T34" fmla="*/ 10 w 15"/>
                <a:gd name="T35" fmla="*/ 5 h 11"/>
                <a:gd name="T36" fmla="*/ 10 w 15"/>
                <a:gd name="T37" fmla="*/ 5 h 11"/>
                <a:gd name="T38" fmla="*/ 12 w 15"/>
                <a:gd name="T39" fmla="*/ 7 h 11"/>
                <a:gd name="T40" fmla="*/ 11 w 15"/>
                <a:gd name="T41" fmla="*/ 9 h 11"/>
                <a:gd name="T42" fmla="*/ 4 w 15"/>
                <a:gd name="T43" fmla="*/ 9 h 11"/>
                <a:gd name="T44" fmla="*/ 2 w 15"/>
                <a:gd name="T45" fmla="*/ 6 h 11"/>
                <a:gd name="T46" fmla="*/ 3 w 15"/>
                <a:gd name="T47" fmla="*/ 5 h 11"/>
                <a:gd name="T48" fmla="*/ 6 w 15"/>
                <a:gd name="T4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" h="11">
                  <a:moveTo>
                    <a:pt x="0" y="7"/>
                  </a:moveTo>
                  <a:cubicBezTo>
                    <a:pt x="0" y="7"/>
                    <a:pt x="1" y="8"/>
                    <a:pt x="3" y="9"/>
                  </a:cubicBezTo>
                  <a:cubicBezTo>
                    <a:pt x="4" y="10"/>
                    <a:pt x="6" y="11"/>
                    <a:pt x="7" y="11"/>
                  </a:cubicBezTo>
                  <a:cubicBezTo>
                    <a:pt x="9" y="11"/>
                    <a:pt x="10" y="10"/>
                    <a:pt x="12" y="10"/>
                  </a:cubicBezTo>
                  <a:cubicBezTo>
                    <a:pt x="13" y="9"/>
                    <a:pt x="13" y="8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6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5" y="3"/>
                    <a:pt x="4" y="3"/>
                  </a:cubicBezTo>
                  <a:cubicBezTo>
                    <a:pt x="3" y="3"/>
                    <a:pt x="3" y="4"/>
                    <a:pt x="2" y="4"/>
                  </a:cubicBezTo>
                  <a:cubicBezTo>
                    <a:pt x="1" y="5"/>
                    <a:pt x="0" y="6"/>
                    <a:pt x="0" y="7"/>
                  </a:cubicBezTo>
                  <a:close/>
                  <a:moveTo>
                    <a:pt x="6" y="4"/>
                  </a:moveTo>
                  <a:cubicBezTo>
                    <a:pt x="7" y="4"/>
                    <a:pt x="8" y="4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6"/>
                    <a:pt x="12" y="7"/>
                    <a:pt x="12" y="7"/>
                  </a:cubicBezTo>
                  <a:cubicBezTo>
                    <a:pt x="12" y="8"/>
                    <a:pt x="12" y="9"/>
                    <a:pt x="11" y="9"/>
                  </a:cubicBezTo>
                  <a:cubicBezTo>
                    <a:pt x="9" y="10"/>
                    <a:pt x="6" y="10"/>
                    <a:pt x="4" y="9"/>
                  </a:cubicBezTo>
                  <a:cubicBezTo>
                    <a:pt x="2" y="8"/>
                    <a:pt x="2" y="7"/>
                    <a:pt x="2" y="6"/>
                  </a:cubicBezTo>
                  <a:cubicBezTo>
                    <a:pt x="1" y="6"/>
                    <a:pt x="2" y="5"/>
                    <a:pt x="3" y="5"/>
                  </a:cubicBezTo>
                  <a:cubicBezTo>
                    <a:pt x="4" y="4"/>
                    <a:pt x="5" y="4"/>
                    <a:pt x="6" y="4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19" name="Freeform 132">
              <a:extLst>
                <a:ext uri="{FF2B5EF4-FFF2-40B4-BE49-F238E27FC236}">
                  <a16:creationId xmlns:a16="http://schemas.microsoft.com/office/drawing/2014/main" id="{A4052E2F-ECB7-4D2A-BC27-94D8758551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76324" y="6176910"/>
              <a:ext cx="38100" cy="22225"/>
            </a:xfrm>
            <a:custGeom>
              <a:avLst/>
              <a:gdLst>
                <a:gd name="T0" fmla="*/ 14 w 14"/>
                <a:gd name="T1" fmla="*/ 5 h 8"/>
                <a:gd name="T2" fmla="*/ 8 w 14"/>
                <a:gd name="T3" fmla="*/ 1 h 8"/>
                <a:gd name="T4" fmla="*/ 5 w 14"/>
                <a:gd name="T5" fmla="*/ 0 h 8"/>
                <a:gd name="T6" fmla="*/ 2 w 14"/>
                <a:gd name="T7" fmla="*/ 1 h 8"/>
                <a:gd name="T8" fmla="*/ 0 w 14"/>
                <a:gd name="T9" fmla="*/ 3 h 8"/>
                <a:gd name="T10" fmla="*/ 1 w 14"/>
                <a:gd name="T11" fmla="*/ 4 h 8"/>
                <a:gd name="T12" fmla="*/ 3 w 14"/>
                <a:gd name="T13" fmla="*/ 2 h 8"/>
                <a:gd name="T14" fmla="*/ 5 w 14"/>
                <a:gd name="T15" fmla="*/ 1 h 8"/>
                <a:gd name="T16" fmla="*/ 8 w 14"/>
                <a:gd name="T17" fmla="*/ 2 h 8"/>
                <a:gd name="T18" fmla="*/ 8 w 14"/>
                <a:gd name="T19" fmla="*/ 2 h 8"/>
                <a:gd name="T20" fmla="*/ 7 w 14"/>
                <a:gd name="T21" fmla="*/ 3 h 8"/>
                <a:gd name="T22" fmla="*/ 4 w 14"/>
                <a:gd name="T23" fmla="*/ 6 h 8"/>
                <a:gd name="T24" fmla="*/ 5 w 14"/>
                <a:gd name="T25" fmla="*/ 7 h 8"/>
                <a:gd name="T26" fmla="*/ 8 w 14"/>
                <a:gd name="T27" fmla="*/ 8 h 8"/>
                <a:gd name="T28" fmla="*/ 11 w 14"/>
                <a:gd name="T29" fmla="*/ 7 h 8"/>
                <a:gd name="T30" fmla="*/ 12 w 14"/>
                <a:gd name="T31" fmla="*/ 6 h 8"/>
                <a:gd name="T32" fmla="*/ 12 w 14"/>
                <a:gd name="T33" fmla="*/ 5 h 8"/>
                <a:gd name="T34" fmla="*/ 12 w 14"/>
                <a:gd name="T35" fmla="*/ 5 h 8"/>
                <a:gd name="T36" fmla="*/ 14 w 14"/>
                <a:gd name="T37" fmla="*/ 5 h 8"/>
                <a:gd name="T38" fmla="*/ 14 w 14"/>
                <a:gd name="T39" fmla="*/ 5 h 8"/>
                <a:gd name="T40" fmla="*/ 8 w 14"/>
                <a:gd name="T41" fmla="*/ 7 h 8"/>
                <a:gd name="T42" fmla="*/ 6 w 14"/>
                <a:gd name="T43" fmla="*/ 7 h 8"/>
                <a:gd name="T44" fmla="*/ 5 w 14"/>
                <a:gd name="T45" fmla="*/ 6 h 8"/>
                <a:gd name="T46" fmla="*/ 7 w 14"/>
                <a:gd name="T47" fmla="*/ 4 h 8"/>
                <a:gd name="T48" fmla="*/ 9 w 14"/>
                <a:gd name="T49" fmla="*/ 3 h 8"/>
                <a:gd name="T50" fmla="*/ 10 w 14"/>
                <a:gd name="T51" fmla="*/ 3 h 8"/>
                <a:gd name="T52" fmla="*/ 11 w 14"/>
                <a:gd name="T53" fmla="*/ 5 h 8"/>
                <a:gd name="T54" fmla="*/ 10 w 14"/>
                <a:gd name="T55" fmla="*/ 7 h 8"/>
                <a:gd name="T56" fmla="*/ 8 w 14"/>
                <a:gd name="T5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" h="8">
                  <a:moveTo>
                    <a:pt x="14" y="5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2" y="2"/>
                    <a:pt x="3" y="2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6" y="1"/>
                    <a:pt x="7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4"/>
                    <a:pt x="4" y="5"/>
                    <a:pt x="4" y="6"/>
                  </a:cubicBezTo>
                  <a:cubicBezTo>
                    <a:pt x="4" y="6"/>
                    <a:pt x="4" y="7"/>
                    <a:pt x="5" y="7"/>
                  </a:cubicBezTo>
                  <a:cubicBezTo>
                    <a:pt x="6" y="8"/>
                    <a:pt x="7" y="8"/>
                    <a:pt x="8" y="8"/>
                  </a:cubicBezTo>
                  <a:cubicBezTo>
                    <a:pt x="9" y="8"/>
                    <a:pt x="10" y="8"/>
                    <a:pt x="11" y="7"/>
                  </a:cubicBezTo>
                  <a:cubicBezTo>
                    <a:pt x="11" y="7"/>
                    <a:pt x="12" y="7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8" y="7"/>
                  </a:moveTo>
                  <a:cubicBezTo>
                    <a:pt x="7" y="7"/>
                    <a:pt x="7" y="7"/>
                    <a:pt x="6" y="7"/>
                  </a:cubicBezTo>
                  <a:cubicBezTo>
                    <a:pt x="5" y="7"/>
                    <a:pt x="5" y="6"/>
                    <a:pt x="5" y="6"/>
                  </a:cubicBezTo>
                  <a:cubicBezTo>
                    <a:pt x="5" y="5"/>
                    <a:pt x="6" y="4"/>
                    <a:pt x="7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4"/>
                    <a:pt x="11" y="4"/>
                    <a:pt x="11" y="5"/>
                  </a:cubicBezTo>
                  <a:cubicBezTo>
                    <a:pt x="11" y="6"/>
                    <a:pt x="11" y="6"/>
                    <a:pt x="10" y="7"/>
                  </a:cubicBezTo>
                  <a:cubicBezTo>
                    <a:pt x="9" y="7"/>
                    <a:pt x="9" y="7"/>
                    <a:pt x="8" y="7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20" name="Freeform 133">
              <a:extLst>
                <a:ext uri="{FF2B5EF4-FFF2-40B4-BE49-F238E27FC236}">
                  <a16:creationId xmlns:a16="http://schemas.microsoft.com/office/drawing/2014/main" id="{A09024FA-B396-4E85-99CD-2597B6148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5374" y="6159448"/>
              <a:ext cx="41275" cy="33338"/>
            </a:xfrm>
            <a:custGeom>
              <a:avLst/>
              <a:gdLst>
                <a:gd name="T0" fmla="*/ 12 w 15"/>
                <a:gd name="T1" fmla="*/ 8 h 12"/>
                <a:gd name="T2" fmla="*/ 13 w 15"/>
                <a:gd name="T3" fmla="*/ 9 h 12"/>
                <a:gd name="T4" fmla="*/ 14 w 15"/>
                <a:gd name="T5" fmla="*/ 10 h 12"/>
                <a:gd name="T6" fmla="*/ 14 w 15"/>
                <a:gd name="T7" fmla="*/ 11 h 12"/>
                <a:gd name="T8" fmla="*/ 13 w 15"/>
                <a:gd name="T9" fmla="*/ 11 h 12"/>
                <a:gd name="T10" fmla="*/ 12 w 15"/>
                <a:gd name="T11" fmla="*/ 12 h 12"/>
                <a:gd name="T12" fmla="*/ 13 w 15"/>
                <a:gd name="T13" fmla="*/ 12 h 12"/>
                <a:gd name="T14" fmla="*/ 14 w 15"/>
                <a:gd name="T15" fmla="*/ 12 h 12"/>
                <a:gd name="T16" fmla="*/ 15 w 15"/>
                <a:gd name="T17" fmla="*/ 11 h 12"/>
                <a:gd name="T18" fmla="*/ 15 w 15"/>
                <a:gd name="T19" fmla="*/ 10 h 12"/>
                <a:gd name="T20" fmla="*/ 14 w 15"/>
                <a:gd name="T21" fmla="*/ 9 h 12"/>
                <a:gd name="T22" fmla="*/ 8 w 15"/>
                <a:gd name="T23" fmla="*/ 0 h 12"/>
                <a:gd name="T24" fmla="*/ 7 w 15"/>
                <a:gd name="T25" fmla="*/ 1 h 12"/>
                <a:gd name="T26" fmla="*/ 10 w 15"/>
                <a:gd name="T27" fmla="*/ 5 h 12"/>
                <a:gd name="T28" fmla="*/ 12 w 15"/>
                <a:gd name="T29" fmla="*/ 7 h 12"/>
                <a:gd name="T30" fmla="*/ 12 w 15"/>
                <a:gd name="T31" fmla="*/ 7 h 12"/>
                <a:gd name="T32" fmla="*/ 8 w 15"/>
                <a:gd name="T33" fmla="*/ 6 h 12"/>
                <a:gd name="T34" fmla="*/ 1 w 15"/>
                <a:gd name="T35" fmla="*/ 4 h 12"/>
                <a:gd name="T36" fmla="*/ 0 w 15"/>
                <a:gd name="T37" fmla="*/ 5 h 12"/>
                <a:gd name="T38" fmla="*/ 12 w 15"/>
                <a:gd name="T3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2">
                  <a:moveTo>
                    <a:pt x="12" y="8"/>
                  </a:moveTo>
                  <a:cubicBezTo>
                    <a:pt x="13" y="8"/>
                    <a:pt x="13" y="9"/>
                    <a:pt x="13" y="9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1"/>
                    <a:pt x="14" y="11"/>
                  </a:cubicBezTo>
                  <a:cubicBezTo>
                    <a:pt x="14" y="11"/>
                    <a:pt x="14" y="11"/>
                    <a:pt x="13" y="11"/>
                  </a:cubicBezTo>
                  <a:cubicBezTo>
                    <a:pt x="13" y="12"/>
                    <a:pt x="13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2"/>
                  </a:cubicBezTo>
                  <a:cubicBezTo>
                    <a:pt x="15" y="12"/>
                    <a:pt x="15" y="11"/>
                    <a:pt x="15" y="11"/>
                  </a:cubicBezTo>
                  <a:cubicBezTo>
                    <a:pt x="15" y="11"/>
                    <a:pt x="15" y="11"/>
                    <a:pt x="15" y="10"/>
                  </a:cubicBezTo>
                  <a:cubicBezTo>
                    <a:pt x="15" y="10"/>
                    <a:pt x="15" y="9"/>
                    <a:pt x="14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6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7"/>
                    <a:pt x="10" y="7"/>
                    <a:pt x="8" y="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2" y="8"/>
                    <a:pt x="12" y="8"/>
                    <a:pt x="12" y="8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21" name="Freeform 134">
              <a:extLst>
                <a:ext uri="{FF2B5EF4-FFF2-40B4-BE49-F238E27FC236}">
                  <a16:creationId xmlns:a16="http://schemas.microsoft.com/office/drawing/2014/main" id="{AB973B8B-0127-48BF-A844-405F81E74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39824" y="6167385"/>
              <a:ext cx="11113" cy="9525"/>
            </a:xfrm>
            <a:custGeom>
              <a:avLst/>
              <a:gdLst>
                <a:gd name="T0" fmla="*/ 0 w 4"/>
                <a:gd name="T1" fmla="*/ 0 h 3"/>
                <a:gd name="T2" fmla="*/ 4 w 4"/>
                <a:gd name="T3" fmla="*/ 3 h 3"/>
                <a:gd name="T4" fmla="*/ 4 w 4"/>
                <a:gd name="T5" fmla="*/ 3 h 3"/>
                <a:gd name="T6" fmla="*/ 2 w 4"/>
                <a:gd name="T7" fmla="*/ 0 h 3"/>
                <a:gd name="T8" fmla="*/ 1 w 4"/>
                <a:gd name="T9" fmla="*/ 0 h 3"/>
                <a:gd name="T10" fmla="*/ 0 w 4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cubicBezTo>
                    <a:pt x="1" y="1"/>
                    <a:pt x="3" y="2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3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22" name="Freeform 135">
              <a:extLst>
                <a:ext uri="{FF2B5EF4-FFF2-40B4-BE49-F238E27FC236}">
                  <a16:creationId xmlns:a16="http://schemas.microsoft.com/office/drawing/2014/main" id="{DDD742BE-5E4B-481C-B1B3-3F347CE05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36649" y="6129285"/>
              <a:ext cx="47625" cy="30163"/>
            </a:xfrm>
            <a:custGeom>
              <a:avLst/>
              <a:gdLst>
                <a:gd name="T0" fmla="*/ 14 w 17"/>
                <a:gd name="T1" fmla="*/ 4 h 11"/>
                <a:gd name="T2" fmla="*/ 12 w 17"/>
                <a:gd name="T3" fmla="*/ 4 h 11"/>
                <a:gd name="T4" fmla="*/ 8 w 17"/>
                <a:gd name="T5" fmla="*/ 5 h 11"/>
                <a:gd name="T6" fmla="*/ 6 w 17"/>
                <a:gd name="T7" fmla="*/ 6 h 11"/>
                <a:gd name="T8" fmla="*/ 4 w 17"/>
                <a:gd name="T9" fmla="*/ 6 h 11"/>
                <a:gd name="T10" fmla="*/ 3 w 17"/>
                <a:gd name="T11" fmla="*/ 5 h 11"/>
                <a:gd name="T12" fmla="*/ 2 w 17"/>
                <a:gd name="T13" fmla="*/ 4 h 11"/>
                <a:gd name="T14" fmla="*/ 3 w 17"/>
                <a:gd name="T15" fmla="*/ 2 h 11"/>
                <a:gd name="T16" fmla="*/ 7 w 17"/>
                <a:gd name="T17" fmla="*/ 1 h 11"/>
                <a:gd name="T18" fmla="*/ 6 w 17"/>
                <a:gd name="T19" fmla="*/ 0 h 11"/>
                <a:gd name="T20" fmla="*/ 3 w 17"/>
                <a:gd name="T21" fmla="*/ 2 h 11"/>
                <a:gd name="T22" fmla="*/ 1 w 17"/>
                <a:gd name="T23" fmla="*/ 4 h 11"/>
                <a:gd name="T24" fmla="*/ 2 w 17"/>
                <a:gd name="T25" fmla="*/ 6 h 11"/>
                <a:gd name="T26" fmla="*/ 5 w 17"/>
                <a:gd name="T27" fmla="*/ 6 h 11"/>
                <a:gd name="T28" fmla="*/ 9 w 17"/>
                <a:gd name="T29" fmla="*/ 6 h 11"/>
                <a:gd name="T30" fmla="*/ 11 w 17"/>
                <a:gd name="T31" fmla="*/ 5 h 11"/>
                <a:gd name="T32" fmla="*/ 13 w 17"/>
                <a:gd name="T33" fmla="*/ 5 h 11"/>
                <a:gd name="T34" fmla="*/ 15 w 17"/>
                <a:gd name="T35" fmla="*/ 6 h 11"/>
                <a:gd name="T36" fmla="*/ 16 w 17"/>
                <a:gd name="T37" fmla="*/ 7 h 11"/>
                <a:gd name="T38" fmla="*/ 14 w 17"/>
                <a:gd name="T39" fmla="*/ 9 h 11"/>
                <a:gd name="T40" fmla="*/ 10 w 17"/>
                <a:gd name="T41" fmla="*/ 11 h 11"/>
                <a:gd name="T42" fmla="*/ 11 w 17"/>
                <a:gd name="T43" fmla="*/ 11 h 11"/>
                <a:gd name="T44" fmla="*/ 15 w 17"/>
                <a:gd name="T45" fmla="*/ 9 h 11"/>
                <a:gd name="T46" fmla="*/ 17 w 17"/>
                <a:gd name="T47" fmla="*/ 7 h 11"/>
                <a:gd name="T48" fmla="*/ 15 w 17"/>
                <a:gd name="T49" fmla="*/ 5 h 11"/>
                <a:gd name="T50" fmla="*/ 14 w 17"/>
                <a:gd name="T51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" h="11">
                  <a:moveTo>
                    <a:pt x="14" y="4"/>
                  </a:moveTo>
                  <a:cubicBezTo>
                    <a:pt x="13" y="4"/>
                    <a:pt x="12" y="4"/>
                    <a:pt x="12" y="4"/>
                  </a:cubicBezTo>
                  <a:cubicBezTo>
                    <a:pt x="11" y="4"/>
                    <a:pt x="10" y="5"/>
                    <a:pt x="8" y="5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5" y="6"/>
                    <a:pt x="4" y="6"/>
                    <a:pt x="4" y="6"/>
                  </a:cubicBezTo>
                  <a:cubicBezTo>
                    <a:pt x="4" y="6"/>
                    <a:pt x="3" y="5"/>
                    <a:pt x="3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2" y="3"/>
                    <a:pt x="2" y="3"/>
                    <a:pt x="3" y="2"/>
                  </a:cubicBezTo>
                  <a:cubicBezTo>
                    <a:pt x="4" y="2"/>
                    <a:pt x="5" y="1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4" y="1"/>
                    <a:pt x="3" y="2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0" y="5"/>
                    <a:pt x="1" y="5"/>
                    <a:pt x="2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6"/>
                    <a:pt x="7" y="6"/>
                    <a:pt x="9" y="6"/>
                  </a:cubicBezTo>
                  <a:cubicBezTo>
                    <a:pt x="10" y="5"/>
                    <a:pt x="11" y="5"/>
                    <a:pt x="11" y="5"/>
                  </a:cubicBezTo>
                  <a:cubicBezTo>
                    <a:pt x="12" y="5"/>
                    <a:pt x="13" y="5"/>
                    <a:pt x="13" y="5"/>
                  </a:cubicBezTo>
                  <a:cubicBezTo>
                    <a:pt x="14" y="5"/>
                    <a:pt x="14" y="5"/>
                    <a:pt x="15" y="6"/>
                  </a:cubicBezTo>
                  <a:cubicBezTo>
                    <a:pt x="15" y="6"/>
                    <a:pt x="16" y="6"/>
                    <a:pt x="16" y="7"/>
                  </a:cubicBezTo>
                  <a:cubicBezTo>
                    <a:pt x="15" y="8"/>
                    <a:pt x="15" y="8"/>
                    <a:pt x="14" y="9"/>
                  </a:cubicBezTo>
                  <a:cubicBezTo>
                    <a:pt x="12" y="10"/>
                    <a:pt x="11" y="10"/>
                    <a:pt x="10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2" y="11"/>
                    <a:pt x="13" y="10"/>
                    <a:pt x="15" y="9"/>
                  </a:cubicBezTo>
                  <a:cubicBezTo>
                    <a:pt x="16" y="9"/>
                    <a:pt x="17" y="8"/>
                    <a:pt x="17" y="7"/>
                  </a:cubicBezTo>
                  <a:cubicBezTo>
                    <a:pt x="17" y="6"/>
                    <a:pt x="16" y="6"/>
                    <a:pt x="15" y="5"/>
                  </a:cubicBezTo>
                  <a:cubicBezTo>
                    <a:pt x="15" y="5"/>
                    <a:pt x="14" y="4"/>
                    <a:pt x="14" y="4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23" name="Freeform 136">
              <a:extLst>
                <a:ext uri="{FF2B5EF4-FFF2-40B4-BE49-F238E27FC236}">
                  <a16:creationId xmlns:a16="http://schemas.microsoft.com/office/drawing/2014/main" id="{D6558061-6AD3-4407-A236-72A71CF602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73162" y="6121348"/>
              <a:ext cx="38100" cy="22225"/>
            </a:xfrm>
            <a:custGeom>
              <a:avLst/>
              <a:gdLst>
                <a:gd name="T0" fmla="*/ 13 w 14"/>
                <a:gd name="T1" fmla="*/ 5 h 8"/>
                <a:gd name="T2" fmla="*/ 14 w 14"/>
                <a:gd name="T3" fmla="*/ 4 h 8"/>
                <a:gd name="T4" fmla="*/ 13 w 14"/>
                <a:gd name="T5" fmla="*/ 4 h 8"/>
                <a:gd name="T6" fmla="*/ 12 w 14"/>
                <a:gd name="T7" fmla="*/ 5 h 8"/>
                <a:gd name="T8" fmla="*/ 11 w 14"/>
                <a:gd name="T9" fmla="*/ 6 h 8"/>
                <a:gd name="T10" fmla="*/ 8 w 14"/>
                <a:gd name="T11" fmla="*/ 7 h 8"/>
                <a:gd name="T12" fmla="*/ 4 w 14"/>
                <a:gd name="T13" fmla="*/ 6 h 8"/>
                <a:gd name="T14" fmla="*/ 11 w 14"/>
                <a:gd name="T15" fmla="*/ 2 h 8"/>
                <a:gd name="T16" fmla="*/ 10 w 14"/>
                <a:gd name="T17" fmla="*/ 1 h 8"/>
                <a:gd name="T18" fmla="*/ 6 w 14"/>
                <a:gd name="T19" fmla="*/ 0 h 8"/>
                <a:gd name="T20" fmla="*/ 2 w 14"/>
                <a:gd name="T21" fmla="*/ 1 h 8"/>
                <a:gd name="T22" fmla="*/ 1 w 14"/>
                <a:gd name="T23" fmla="*/ 3 h 8"/>
                <a:gd name="T24" fmla="*/ 3 w 14"/>
                <a:gd name="T25" fmla="*/ 6 h 8"/>
                <a:gd name="T26" fmla="*/ 8 w 14"/>
                <a:gd name="T27" fmla="*/ 7 h 8"/>
                <a:gd name="T28" fmla="*/ 12 w 14"/>
                <a:gd name="T29" fmla="*/ 6 h 8"/>
                <a:gd name="T30" fmla="*/ 13 w 14"/>
                <a:gd name="T31" fmla="*/ 5 h 8"/>
                <a:gd name="T32" fmla="*/ 6 w 14"/>
                <a:gd name="T33" fmla="*/ 1 h 8"/>
                <a:gd name="T34" fmla="*/ 9 w 14"/>
                <a:gd name="T35" fmla="*/ 2 h 8"/>
                <a:gd name="T36" fmla="*/ 3 w 14"/>
                <a:gd name="T37" fmla="*/ 5 h 8"/>
                <a:gd name="T38" fmla="*/ 2 w 14"/>
                <a:gd name="T39" fmla="*/ 3 h 8"/>
                <a:gd name="T40" fmla="*/ 3 w 14"/>
                <a:gd name="T41" fmla="*/ 1 h 8"/>
                <a:gd name="T42" fmla="*/ 6 w 14"/>
                <a:gd name="T4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8">
                  <a:moveTo>
                    <a:pt x="13" y="5"/>
                  </a:moveTo>
                  <a:cubicBezTo>
                    <a:pt x="14" y="5"/>
                    <a:pt x="14" y="5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5"/>
                    <a:pt x="12" y="5"/>
                  </a:cubicBezTo>
                  <a:cubicBezTo>
                    <a:pt x="12" y="5"/>
                    <a:pt x="12" y="6"/>
                    <a:pt x="11" y="6"/>
                  </a:cubicBezTo>
                  <a:cubicBezTo>
                    <a:pt x="10" y="7"/>
                    <a:pt x="9" y="7"/>
                    <a:pt x="8" y="7"/>
                  </a:cubicBezTo>
                  <a:cubicBezTo>
                    <a:pt x="6" y="7"/>
                    <a:pt x="5" y="6"/>
                    <a:pt x="4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7" y="0"/>
                    <a:pt x="6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2"/>
                    <a:pt x="0" y="3"/>
                    <a:pt x="1" y="3"/>
                  </a:cubicBezTo>
                  <a:cubicBezTo>
                    <a:pt x="1" y="4"/>
                    <a:pt x="2" y="5"/>
                    <a:pt x="3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9" y="8"/>
                    <a:pt x="11" y="7"/>
                    <a:pt x="12" y="6"/>
                  </a:cubicBezTo>
                  <a:cubicBezTo>
                    <a:pt x="12" y="6"/>
                    <a:pt x="13" y="6"/>
                    <a:pt x="13" y="5"/>
                  </a:cubicBezTo>
                  <a:close/>
                  <a:moveTo>
                    <a:pt x="6" y="1"/>
                  </a:moveTo>
                  <a:cubicBezTo>
                    <a:pt x="7" y="1"/>
                    <a:pt x="8" y="1"/>
                    <a:pt x="9" y="2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4" y="1"/>
                    <a:pt x="5" y="1"/>
                    <a:pt x="6" y="1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24" name="Freeform 137">
              <a:extLst>
                <a:ext uri="{FF2B5EF4-FFF2-40B4-BE49-F238E27FC236}">
                  <a16:creationId xmlns:a16="http://schemas.microsoft.com/office/drawing/2014/main" id="{B99F913E-5A38-4154-8AFE-34D7F81992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95387" y="6103885"/>
              <a:ext cx="41275" cy="31750"/>
            </a:xfrm>
            <a:custGeom>
              <a:avLst/>
              <a:gdLst>
                <a:gd name="T0" fmla="*/ 15 w 15"/>
                <a:gd name="T1" fmla="*/ 4 h 11"/>
                <a:gd name="T2" fmla="*/ 13 w 15"/>
                <a:gd name="T3" fmla="*/ 2 h 11"/>
                <a:gd name="T4" fmla="*/ 8 w 15"/>
                <a:gd name="T5" fmla="*/ 0 h 11"/>
                <a:gd name="T6" fmla="*/ 4 w 15"/>
                <a:gd name="T7" fmla="*/ 1 h 11"/>
                <a:gd name="T8" fmla="*/ 3 w 15"/>
                <a:gd name="T9" fmla="*/ 4 h 11"/>
                <a:gd name="T10" fmla="*/ 3 w 15"/>
                <a:gd name="T11" fmla="*/ 4 h 11"/>
                <a:gd name="T12" fmla="*/ 1 w 15"/>
                <a:gd name="T13" fmla="*/ 3 h 11"/>
                <a:gd name="T14" fmla="*/ 0 w 15"/>
                <a:gd name="T15" fmla="*/ 4 h 11"/>
                <a:gd name="T16" fmla="*/ 14 w 15"/>
                <a:gd name="T17" fmla="*/ 11 h 11"/>
                <a:gd name="T18" fmla="*/ 15 w 15"/>
                <a:gd name="T19" fmla="*/ 11 h 11"/>
                <a:gd name="T20" fmla="*/ 11 w 15"/>
                <a:gd name="T21" fmla="*/ 9 h 11"/>
                <a:gd name="T22" fmla="*/ 10 w 15"/>
                <a:gd name="T23" fmla="*/ 8 h 11"/>
                <a:gd name="T24" fmla="*/ 9 w 15"/>
                <a:gd name="T25" fmla="*/ 8 h 11"/>
                <a:gd name="T26" fmla="*/ 9 w 15"/>
                <a:gd name="T27" fmla="*/ 8 h 11"/>
                <a:gd name="T28" fmla="*/ 14 w 15"/>
                <a:gd name="T29" fmla="*/ 7 h 11"/>
                <a:gd name="T30" fmla="*/ 15 w 15"/>
                <a:gd name="T31" fmla="*/ 4 h 11"/>
                <a:gd name="T32" fmla="*/ 10 w 15"/>
                <a:gd name="T33" fmla="*/ 7 h 11"/>
                <a:gd name="T34" fmla="*/ 6 w 15"/>
                <a:gd name="T35" fmla="*/ 6 h 11"/>
                <a:gd name="T36" fmla="*/ 6 w 15"/>
                <a:gd name="T37" fmla="*/ 6 h 11"/>
                <a:gd name="T38" fmla="*/ 3 w 15"/>
                <a:gd name="T39" fmla="*/ 4 h 11"/>
                <a:gd name="T40" fmla="*/ 5 w 15"/>
                <a:gd name="T41" fmla="*/ 2 h 11"/>
                <a:gd name="T42" fmla="*/ 12 w 15"/>
                <a:gd name="T43" fmla="*/ 2 h 11"/>
                <a:gd name="T44" fmla="*/ 14 w 15"/>
                <a:gd name="T45" fmla="*/ 4 h 11"/>
                <a:gd name="T46" fmla="*/ 13 w 15"/>
                <a:gd name="T47" fmla="*/ 6 h 11"/>
                <a:gd name="T48" fmla="*/ 10 w 15"/>
                <a:gd name="T4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" h="11">
                  <a:moveTo>
                    <a:pt x="15" y="4"/>
                  </a:moveTo>
                  <a:cubicBezTo>
                    <a:pt x="15" y="4"/>
                    <a:pt x="14" y="3"/>
                    <a:pt x="13" y="2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7" y="0"/>
                    <a:pt x="5" y="1"/>
                    <a:pt x="4" y="1"/>
                  </a:cubicBezTo>
                  <a:cubicBezTo>
                    <a:pt x="3" y="2"/>
                    <a:pt x="2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0" y="8"/>
                    <a:pt x="1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8"/>
                    <a:pt x="12" y="8"/>
                    <a:pt x="14" y="7"/>
                  </a:cubicBezTo>
                  <a:cubicBezTo>
                    <a:pt x="15" y="6"/>
                    <a:pt x="15" y="5"/>
                    <a:pt x="15" y="4"/>
                  </a:cubicBezTo>
                  <a:close/>
                  <a:moveTo>
                    <a:pt x="10" y="7"/>
                  </a:moveTo>
                  <a:cubicBezTo>
                    <a:pt x="9" y="7"/>
                    <a:pt x="7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5"/>
                    <a:pt x="4" y="4"/>
                    <a:pt x="3" y="4"/>
                  </a:cubicBezTo>
                  <a:cubicBezTo>
                    <a:pt x="3" y="3"/>
                    <a:pt x="4" y="2"/>
                    <a:pt x="5" y="2"/>
                  </a:cubicBezTo>
                  <a:cubicBezTo>
                    <a:pt x="7" y="1"/>
                    <a:pt x="9" y="1"/>
                    <a:pt x="12" y="2"/>
                  </a:cubicBezTo>
                  <a:cubicBezTo>
                    <a:pt x="13" y="3"/>
                    <a:pt x="14" y="4"/>
                    <a:pt x="14" y="4"/>
                  </a:cubicBezTo>
                  <a:cubicBezTo>
                    <a:pt x="14" y="5"/>
                    <a:pt x="14" y="6"/>
                    <a:pt x="13" y="6"/>
                  </a:cubicBezTo>
                  <a:cubicBezTo>
                    <a:pt x="12" y="7"/>
                    <a:pt x="11" y="7"/>
                    <a:pt x="10" y="7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25" name="Freeform 138">
              <a:extLst>
                <a:ext uri="{FF2B5EF4-FFF2-40B4-BE49-F238E27FC236}">
                  <a16:creationId xmlns:a16="http://schemas.microsoft.com/office/drawing/2014/main" id="{F2E6E738-7A05-43E8-AED8-B33168638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19199" y="6092773"/>
              <a:ext cx="41275" cy="17463"/>
            </a:xfrm>
            <a:custGeom>
              <a:avLst/>
              <a:gdLst>
                <a:gd name="T0" fmla="*/ 11 w 15"/>
                <a:gd name="T1" fmla="*/ 6 h 6"/>
                <a:gd name="T2" fmla="*/ 9 w 15"/>
                <a:gd name="T3" fmla="*/ 5 h 6"/>
                <a:gd name="T4" fmla="*/ 3 w 15"/>
                <a:gd name="T5" fmla="*/ 2 h 6"/>
                <a:gd name="T6" fmla="*/ 6 w 15"/>
                <a:gd name="T7" fmla="*/ 0 h 6"/>
                <a:gd name="T8" fmla="*/ 5 w 15"/>
                <a:gd name="T9" fmla="*/ 0 h 6"/>
                <a:gd name="T10" fmla="*/ 3 w 15"/>
                <a:gd name="T11" fmla="*/ 1 h 6"/>
                <a:gd name="T12" fmla="*/ 0 w 15"/>
                <a:gd name="T13" fmla="*/ 0 h 6"/>
                <a:gd name="T14" fmla="*/ 0 w 15"/>
                <a:gd name="T15" fmla="*/ 0 h 6"/>
                <a:gd name="T16" fmla="*/ 2 w 15"/>
                <a:gd name="T17" fmla="*/ 2 h 6"/>
                <a:gd name="T18" fmla="*/ 1 w 15"/>
                <a:gd name="T19" fmla="*/ 3 h 6"/>
                <a:gd name="T20" fmla="*/ 1 w 15"/>
                <a:gd name="T21" fmla="*/ 3 h 6"/>
                <a:gd name="T22" fmla="*/ 2 w 15"/>
                <a:gd name="T23" fmla="*/ 2 h 6"/>
                <a:gd name="T24" fmla="*/ 8 w 15"/>
                <a:gd name="T25" fmla="*/ 5 h 6"/>
                <a:gd name="T26" fmla="*/ 11 w 15"/>
                <a:gd name="T27" fmla="*/ 6 h 6"/>
                <a:gd name="T28" fmla="*/ 13 w 15"/>
                <a:gd name="T29" fmla="*/ 6 h 6"/>
                <a:gd name="T30" fmla="*/ 15 w 15"/>
                <a:gd name="T31" fmla="*/ 5 h 6"/>
                <a:gd name="T32" fmla="*/ 14 w 15"/>
                <a:gd name="T33" fmla="*/ 4 h 6"/>
                <a:gd name="T34" fmla="*/ 13 w 15"/>
                <a:gd name="T35" fmla="*/ 5 h 6"/>
                <a:gd name="T36" fmla="*/ 11 w 15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6">
                  <a:moveTo>
                    <a:pt x="11" y="6"/>
                  </a:moveTo>
                  <a:cubicBezTo>
                    <a:pt x="10" y="6"/>
                    <a:pt x="10" y="5"/>
                    <a:pt x="9" y="5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6"/>
                    <a:pt x="10" y="6"/>
                    <a:pt x="11" y="6"/>
                  </a:cubicBezTo>
                  <a:cubicBezTo>
                    <a:pt x="12" y="6"/>
                    <a:pt x="13" y="6"/>
                    <a:pt x="13" y="6"/>
                  </a:cubicBezTo>
                  <a:cubicBezTo>
                    <a:pt x="14" y="5"/>
                    <a:pt x="14" y="5"/>
                    <a:pt x="15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5"/>
                    <a:pt x="13" y="5"/>
                    <a:pt x="13" y="5"/>
                  </a:cubicBezTo>
                  <a:cubicBezTo>
                    <a:pt x="12" y="6"/>
                    <a:pt x="12" y="6"/>
                    <a:pt x="11" y="6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26" name="Freeform 139">
              <a:extLst>
                <a:ext uri="{FF2B5EF4-FFF2-40B4-BE49-F238E27FC236}">
                  <a16:creationId xmlns:a16="http://schemas.microsoft.com/office/drawing/2014/main" id="{5E6DAEA7-AE37-474D-AA39-1BBD41860C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44599" y="6080073"/>
              <a:ext cx="38100" cy="22225"/>
            </a:xfrm>
            <a:custGeom>
              <a:avLst/>
              <a:gdLst>
                <a:gd name="T0" fmla="*/ 13 w 14"/>
                <a:gd name="T1" fmla="*/ 6 h 8"/>
                <a:gd name="T2" fmla="*/ 14 w 14"/>
                <a:gd name="T3" fmla="*/ 5 h 8"/>
                <a:gd name="T4" fmla="*/ 13 w 14"/>
                <a:gd name="T5" fmla="*/ 4 h 8"/>
                <a:gd name="T6" fmla="*/ 12 w 14"/>
                <a:gd name="T7" fmla="*/ 5 h 8"/>
                <a:gd name="T8" fmla="*/ 11 w 14"/>
                <a:gd name="T9" fmla="*/ 6 h 8"/>
                <a:gd name="T10" fmla="*/ 7 w 14"/>
                <a:gd name="T11" fmla="*/ 7 h 8"/>
                <a:gd name="T12" fmla="*/ 4 w 14"/>
                <a:gd name="T13" fmla="*/ 6 h 8"/>
                <a:gd name="T14" fmla="*/ 10 w 14"/>
                <a:gd name="T15" fmla="*/ 2 h 8"/>
                <a:gd name="T16" fmla="*/ 9 w 14"/>
                <a:gd name="T17" fmla="*/ 2 h 8"/>
                <a:gd name="T18" fmla="*/ 5 w 14"/>
                <a:gd name="T19" fmla="*/ 0 h 8"/>
                <a:gd name="T20" fmla="*/ 2 w 14"/>
                <a:gd name="T21" fmla="*/ 1 h 8"/>
                <a:gd name="T22" fmla="*/ 0 w 14"/>
                <a:gd name="T23" fmla="*/ 4 h 8"/>
                <a:gd name="T24" fmla="*/ 3 w 14"/>
                <a:gd name="T25" fmla="*/ 6 h 8"/>
                <a:gd name="T26" fmla="*/ 7 w 14"/>
                <a:gd name="T27" fmla="*/ 8 h 8"/>
                <a:gd name="T28" fmla="*/ 12 w 14"/>
                <a:gd name="T29" fmla="*/ 7 h 8"/>
                <a:gd name="T30" fmla="*/ 13 w 14"/>
                <a:gd name="T31" fmla="*/ 6 h 8"/>
                <a:gd name="T32" fmla="*/ 5 w 14"/>
                <a:gd name="T33" fmla="*/ 1 h 8"/>
                <a:gd name="T34" fmla="*/ 9 w 14"/>
                <a:gd name="T35" fmla="*/ 2 h 8"/>
                <a:gd name="T36" fmla="*/ 3 w 14"/>
                <a:gd name="T37" fmla="*/ 5 h 8"/>
                <a:gd name="T38" fmla="*/ 1 w 14"/>
                <a:gd name="T39" fmla="*/ 3 h 8"/>
                <a:gd name="T40" fmla="*/ 3 w 14"/>
                <a:gd name="T41" fmla="*/ 2 h 8"/>
                <a:gd name="T42" fmla="*/ 5 w 14"/>
                <a:gd name="T4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8">
                  <a:moveTo>
                    <a:pt x="13" y="6"/>
                  </a:moveTo>
                  <a:cubicBezTo>
                    <a:pt x="13" y="5"/>
                    <a:pt x="14" y="5"/>
                    <a:pt x="14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5"/>
                    <a:pt x="12" y="5"/>
                    <a:pt x="12" y="5"/>
                  </a:cubicBezTo>
                  <a:cubicBezTo>
                    <a:pt x="12" y="6"/>
                    <a:pt x="11" y="6"/>
                    <a:pt x="11" y="6"/>
                  </a:cubicBezTo>
                  <a:cubicBezTo>
                    <a:pt x="10" y="7"/>
                    <a:pt x="9" y="7"/>
                    <a:pt x="7" y="7"/>
                  </a:cubicBezTo>
                  <a:cubicBezTo>
                    <a:pt x="6" y="7"/>
                    <a:pt x="5" y="7"/>
                    <a:pt x="4" y="6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1"/>
                    <a:pt x="7" y="0"/>
                    <a:pt x="5" y="0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5"/>
                    <a:pt x="1" y="5"/>
                    <a:pt x="3" y="6"/>
                  </a:cubicBezTo>
                  <a:cubicBezTo>
                    <a:pt x="4" y="7"/>
                    <a:pt x="6" y="8"/>
                    <a:pt x="7" y="8"/>
                  </a:cubicBezTo>
                  <a:cubicBezTo>
                    <a:pt x="9" y="8"/>
                    <a:pt x="10" y="7"/>
                    <a:pt x="12" y="7"/>
                  </a:cubicBezTo>
                  <a:cubicBezTo>
                    <a:pt x="12" y="6"/>
                    <a:pt x="13" y="6"/>
                    <a:pt x="13" y="6"/>
                  </a:cubicBezTo>
                  <a:close/>
                  <a:moveTo>
                    <a:pt x="5" y="1"/>
                  </a:moveTo>
                  <a:cubicBezTo>
                    <a:pt x="6" y="1"/>
                    <a:pt x="7" y="1"/>
                    <a:pt x="9" y="2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1" y="4"/>
                    <a:pt x="1" y="3"/>
                  </a:cubicBezTo>
                  <a:cubicBezTo>
                    <a:pt x="1" y="3"/>
                    <a:pt x="2" y="2"/>
                    <a:pt x="3" y="2"/>
                  </a:cubicBezTo>
                  <a:cubicBezTo>
                    <a:pt x="3" y="1"/>
                    <a:pt x="4" y="1"/>
                    <a:pt x="5" y="1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27" name="Freeform 140">
              <a:extLst>
                <a:ext uri="{FF2B5EF4-FFF2-40B4-BE49-F238E27FC236}">
                  <a16:creationId xmlns:a16="http://schemas.microsoft.com/office/drawing/2014/main" id="{37778E2F-5284-4580-B4B7-736A0B6D9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66824" y="6054673"/>
              <a:ext cx="57150" cy="33338"/>
            </a:xfrm>
            <a:custGeom>
              <a:avLst/>
              <a:gdLst>
                <a:gd name="T0" fmla="*/ 21 w 21"/>
                <a:gd name="T1" fmla="*/ 5 h 12"/>
                <a:gd name="T2" fmla="*/ 15 w 21"/>
                <a:gd name="T3" fmla="*/ 2 h 12"/>
                <a:gd name="T4" fmla="*/ 12 w 21"/>
                <a:gd name="T5" fmla="*/ 1 h 12"/>
                <a:gd name="T6" fmla="*/ 9 w 21"/>
                <a:gd name="T7" fmla="*/ 1 h 12"/>
                <a:gd name="T8" fmla="*/ 8 w 21"/>
                <a:gd name="T9" fmla="*/ 3 h 12"/>
                <a:gd name="T10" fmla="*/ 8 w 21"/>
                <a:gd name="T11" fmla="*/ 4 h 12"/>
                <a:gd name="T12" fmla="*/ 8 w 21"/>
                <a:gd name="T13" fmla="*/ 4 h 12"/>
                <a:gd name="T14" fmla="*/ 3 w 21"/>
                <a:gd name="T15" fmla="*/ 5 h 12"/>
                <a:gd name="T16" fmla="*/ 2 w 21"/>
                <a:gd name="T17" fmla="*/ 6 h 12"/>
                <a:gd name="T18" fmla="*/ 2 w 21"/>
                <a:gd name="T19" fmla="*/ 7 h 12"/>
                <a:gd name="T20" fmla="*/ 2 w 21"/>
                <a:gd name="T21" fmla="*/ 7 h 12"/>
                <a:gd name="T22" fmla="*/ 1 w 21"/>
                <a:gd name="T23" fmla="*/ 6 h 12"/>
                <a:gd name="T24" fmla="*/ 0 w 21"/>
                <a:gd name="T25" fmla="*/ 7 h 12"/>
                <a:gd name="T26" fmla="*/ 9 w 21"/>
                <a:gd name="T27" fmla="*/ 12 h 12"/>
                <a:gd name="T28" fmla="*/ 10 w 21"/>
                <a:gd name="T29" fmla="*/ 12 h 12"/>
                <a:gd name="T30" fmla="*/ 5 w 21"/>
                <a:gd name="T31" fmla="*/ 9 h 12"/>
                <a:gd name="T32" fmla="*/ 3 w 21"/>
                <a:gd name="T33" fmla="*/ 7 h 12"/>
                <a:gd name="T34" fmla="*/ 4 w 21"/>
                <a:gd name="T35" fmla="*/ 5 h 12"/>
                <a:gd name="T36" fmla="*/ 9 w 21"/>
                <a:gd name="T37" fmla="*/ 5 h 12"/>
                <a:gd name="T38" fmla="*/ 15 w 21"/>
                <a:gd name="T39" fmla="*/ 9 h 12"/>
                <a:gd name="T40" fmla="*/ 16 w 21"/>
                <a:gd name="T41" fmla="*/ 8 h 12"/>
                <a:gd name="T42" fmla="*/ 10 w 21"/>
                <a:gd name="T43" fmla="*/ 5 h 12"/>
                <a:gd name="T44" fmla="*/ 9 w 21"/>
                <a:gd name="T45" fmla="*/ 3 h 12"/>
                <a:gd name="T46" fmla="*/ 10 w 21"/>
                <a:gd name="T47" fmla="*/ 2 h 12"/>
                <a:gd name="T48" fmla="*/ 12 w 21"/>
                <a:gd name="T49" fmla="*/ 1 h 12"/>
                <a:gd name="T50" fmla="*/ 15 w 21"/>
                <a:gd name="T51" fmla="*/ 2 h 12"/>
                <a:gd name="T52" fmla="*/ 21 w 21"/>
                <a:gd name="T53" fmla="*/ 6 h 12"/>
                <a:gd name="T54" fmla="*/ 21 w 21"/>
                <a:gd name="T5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" h="12">
                  <a:moveTo>
                    <a:pt x="21" y="5"/>
                  </a:moveTo>
                  <a:cubicBezTo>
                    <a:pt x="15" y="2"/>
                    <a:pt x="15" y="2"/>
                    <a:pt x="15" y="2"/>
                  </a:cubicBezTo>
                  <a:cubicBezTo>
                    <a:pt x="14" y="1"/>
                    <a:pt x="13" y="1"/>
                    <a:pt x="12" y="1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2"/>
                    <a:pt x="8" y="2"/>
                    <a:pt x="8" y="3"/>
                  </a:cubicBezTo>
                  <a:cubicBezTo>
                    <a:pt x="8" y="3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4"/>
                    <a:pt x="5" y="4"/>
                    <a:pt x="3" y="5"/>
                  </a:cubicBezTo>
                  <a:cubicBezTo>
                    <a:pt x="3" y="5"/>
                    <a:pt x="2" y="5"/>
                    <a:pt x="2" y="6"/>
                  </a:cubicBezTo>
                  <a:cubicBezTo>
                    <a:pt x="2" y="6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8"/>
                    <a:pt x="3" y="7"/>
                    <a:pt x="3" y="7"/>
                  </a:cubicBezTo>
                  <a:cubicBezTo>
                    <a:pt x="3" y="6"/>
                    <a:pt x="3" y="6"/>
                    <a:pt x="4" y="5"/>
                  </a:cubicBezTo>
                  <a:cubicBezTo>
                    <a:pt x="6" y="4"/>
                    <a:pt x="7" y="4"/>
                    <a:pt x="9" y="5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9" y="3"/>
                    <a:pt x="9" y="2"/>
                    <a:pt x="10" y="2"/>
                  </a:cubicBezTo>
                  <a:cubicBezTo>
                    <a:pt x="11" y="1"/>
                    <a:pt x="11" y="1"/>
                    <a:pt x="12" y="1"/>
                  </a:cubicBezTo>
                  <a:cubicBezTo>
                    <a:pt x="13" y="1"/>
                    <a:pt x="14" y="2"/>
                    <a:pt x="15" y="2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5"/>
                    <a:pt x="21" y="5"/>
                    <a:pt x="21" y="5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28" name="Freeform 141">
              <a:extLst>
                <a:ext uri="{FF2B5EF4-FFF2-40B4-BE49-F238E27FC236}">
                  <a16:creationId xmlns:a16="http://schemas.microsoft.com/office/drawing/2014/main" id="{B195BC14-4BBB-4681-9720-92D2E5FFFF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96987" y="6040385"/>
              <a:ext cx="52388" cy="22225"/>
            </a:xfrm>
            <a:custGeom>
              <a:avLst/>
              <a:gdLst>
                <a:gd name="T0" fmla="*/ 7 w 19"/>
                <a:gd name="T1" fmla="*/ 2 h 8"/>
                <a:gd name="T2" fmla="*/ 7 w 19"/>
                <a:gd name="T3" fmla="*/ 3 h 8"/>
                <a:gd name="T4" fmla="*/ 6 w 19"/>
                <a:gd name="T5" fmla="*/ 3 h 8"/>
                <a:gd name="T6" fmla="*/ 6 w 19"/>
                <a:gd name="T7" fmla="*/ 3 h 8"/>
                <a:gd name="T8" fmla="*/ 4 w 19"/>
                <a:gd name="T9" fmla="*/ 2 h 8"/>
                <a:gd name="T10" fmla="*/ 1 w 19"/>
                <a:gd name="T11" fmla="*/ 0 h 8"/>
                <a:gd name="T12" fmla="*/ 0 w 19"/>
                <a:gd name="T13" fmla="*/ 1 h 8"/>
                <a:gd name="T14" fmla="*/ 13 w 19"/>
                <a:gd name="T15" fmla="*/ 8 h 8"/>
                <a:gd name="T16" fmla="*/ 14 w 19"/>
                <a:gd name="T17" fmla="*/ 8 h 8"/>
                <a:gd name="T18" fmla="*/ 13 w 19"/>
                <a:gd name="T19" fmla="*/ 7 h 8"/>
                <a:gd name="T20" fmla="*/ 13 w 19"/>
                <a:gd name="T21" fmla="*/ 7 h 8"/>
                <a:gd name="T22" fmla="*/ 15 w 19"/>
                <a:gd name="T23" fmla="*/ 7 h 8"/>
                <a:gd name="T24" fmla="*/ 17 w 19"/>
                <a:gd name="T25" fmla="*/ 6 h 8"/>
                <a:gd name="T26" fmla="*/ 19 w 19"/>
                <a:gd name="T27" fmla="*/ 4 h 8"/>
                <a:gd name="T28" fmla="*/ 17 w 19"/>
                <a:gd name="T29" fmla="*/ 1 h 8"/>
                <a:gd name="T30" fmla="*/ 12 w 19"/>
                <a:gd name="T31" fmla="*/ 0 h 8"/>
                <a:gd name="T32" fmla="*/ 8 w 19"/>
                <a:gd name="T33" fmla="*/ 1 h 8"/>
                <a:gd name="T34" fmla="*/ 7 w 19"/>
                <a:gd name="T35" fmla="*/ 2 h 8"/>
                <a:gd name="T36" fmla="*/ 16 w 19"/>
                <a:gd name="T37" fmla="*/ 2 h 8"/>
                <a:gd name="T38" fmla="*/ 18 w 19"/>
                <a:gd name="T39" fmla="*/ 4 h 8"/>
                <a:gd name="T40" fmla="*/ 17 w 19"/>
                <a:gd name="T41" fmla="*/ 6 h 8"/>
                <a:gd name="T42" fmla="*/ 14 w 19"/>
                <a:gd name="T43" fmla="*/ 7 h 8"/>
                <a:gd name="T44" fmla="*/ 10 w 19"/>
                <a:gd name="T45" fmla="*/ 5 h 8"/>
                <a:gd name="T46" fmla="*/ 10 w 19"/>
                <a:gd name="T47" fmla="*/ 5 h 8"/>
                <a:gd name="T48" fmla="*/ 7 w 19"/>
                <a:gd name="T49" fmla="*/ 3 h 8"/>
                <a:gd name="T50" fmla="*/ 9 w 19"/>
                <a:gd name="T51" fmla="*/ 1 h 8"/>
                <a:gd name="T52" fmla="*/ 16 w 19"/>
                <a:gd name="T53" fmla="*/ 2 h 8"/>
                <a:gd name="T54" fmla="*/ 16 w 19"/>
                <a:gd name="T55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" h="8">
                  <a:moveTo>
                    <a:pt x="7" y="2"/>
                  </a:moveTo>
                  <a:cubicBezTo>
                    <a:pt x="6" y="2"/>
                    <a:pt x="6" y="3"/>
                    <a:pt x="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5" y="7"/>
                    <a:pt x="15" y="7"/>
                  </a:cubicBezTo>
                  <a:cubicBezTo>
                    <a:pt x="16" y="7"/>
                    <a:pt x="17" y="7"/>
                    <a:pt x="17" y="6"/>
                  </a:cubicBezTo>
                  <a:cubicBezTo>
                    <a:pt x="19" y="5"/>
                    <a:pt x="19" y="5"/>
                    <a:pt x="19" y="4"/>
                  </a:cubicBezTo>
                  <a:cubicBezTo>
                    <a:pt x="19" y="3"/>
                    <a:pt x="18" y="2"/>
                    <a:pt x="17" y="1"/>
                  </a:cubicBezTo>
                  <a:cubicBezTo>
                    <a:pt x="15" y="0"/>
                    <a:pt x="14" y="0"/>
                    <a:pt x="12" y="0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7" y="1"/>
                    <a:pt x="7" y="1"/>
                    <a:pt x="7" y="2"/>
                  </a:cubicBezTo>
                  <a:close/>
                  <a:moveTo>
                    <a:pt x="16" y="2"/>
                  </a:moveTo>
                  <a:cubicBezTo>
                    <a:pt x="17" y="2"/>
                    <a:pt x="18" y="3"/>
                    <a:pt x="18" y="4"/>
                  </a:cubicBezTo>
                  <a:cubicBezTo>
                    <a:pt x="18" y="5"/>
                    <a:pt x="18" y="5"/>
                    <a:pt x="17" y="6"/>
                  </a:cubicBezTo>
                  <a:cubicBezTo>
                    <a:pt x="16" y="6"/>
                    <a:pt x="15" y="7"/>
                    <a:pt x="14" y="7"/>
                  </a:cubicBezTo>
                  <a:cubicBezTo>
                    <a:pt x="12" y="6"/>
                    <a:pt x="11" y="6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4"/>
                    <a:pt x="7" y="4"/>
                    <a:pt x="7" y="3"/>
                  </a:cubicBezTo>
                  <a:cubicBezTo>
                    <a:pt x="7" y="2"/>
                    <a:pt x="8" y="2"/>
                    <a:pt x="9" y="1"/>
                  </a:cubicBezTo>
                  <a:cubicBezTo>
                    <a:pt x="11" y="0"/>
                    <a:pt x="13" y="0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29" name="Freeform 142">
              <a:extLst>
                <a:ext uri="{FF2B5EF4-FFF2-40B4-BE49-F238E27FC236}">
                  <a16:creationId xmlns:a16="http://schemas.microsoft.com/office/drawing/2014/main" id="{75432A19-38D0-4C64-9282-71D8204C4D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41437" y="6024510"/>
              <a:ext cx="38100" cy="19050"/>
            </a:xfrm>
            <a:custGeom>
              <a:avLst/>
              <a:gdLst>
                <a:gd name="T0" fmla="*/ 13 w 14"/>
                <a:gd name="T1" fmla="*/ 5 h 7"/>
                <a:gd name="T2" fmla="*/ 14 w 14"/>
                <a:gd name="T3" fmla="*/ 4 h 7"/>
                <a:gd name="T4" fmla="*/ 13 w 14"/>
                <a:gd name="T5" fmla="*/ 4 h 7"/>
                <a:gd name="T6" fmla="*/ 12 w 14"/>
                <a:gd name="T7" fmla="*/ 5 h 7"/>
                <a:gd name="T8" fmla="*/ 11 w 14"/>
                <a:gd name="T9" fmla="*/ 6 h 7"/>
                <a:gd name="T10" fmla="*/ 7 w 14"/>
                <a:gd name="T11" fmla="*/ 7 h 7"/>
                <a:gd name="T12" fmla="*/ 4 w 14"/>
                <a:gd name="T13" fmla="*/ 6 h 7"/>
                <a:gd name="T14" fmla="*/ 10 w 14"/>
                <a:gd name="T15" fmla="*/ 2 h 7"/>
                <a:gd name="T16" fmla="*/ 10 w 14"/>
                <a:gd name="T17" fmla="*/ 1 h 7"/>
                <a:gd name="T18" fmla="*/ 6 w 14"/>
                <a:gd name="T19" fmla="*/ 0 h 7"/>
                <a:gd name="T20" fmla="*/ 2 w 14"/>
                <a:gd name="T21" fmla="*/ 1 h 7"/>
                <a:gd name="T22" fmla="*/ 0 w 14"/>
                <a:gd name="T23" fmla="*/ 3 h 7"/>
                <a:gd name="T24" fmla="*/ 3 w 14"/>
                <a:gd name="T25" fmla="*/ 6 h 7"/>
                <a:gd name="T26" fmla="*/ 7 w 14"/>
                <a:gd name="T27" fmla="*/ 7 h 7"/>
                <a:gd name="T28" fmla="*/ 12 w 14"/>
                <a:gd name="T29" fmla="*/ 6 h 7"/>
                <a:gd name="T30" fmla="*/ 13 w 14"/>
                <a:gd name="T31" fmla="*/ 5 h 7"/>
                <a:gd name="T32" fmla="*/ 5 w 14"/>
                <a:gd name="T33" fmla="*/ 1 h 7"/>
                <a:gd name="T34" fmla="*/ 9 w 14"/>
                <a:gd name="T35" fmla="*/ 2 h 7"/>
                <a:gd name="T36" fmla="*/ 3 w 14"/>
                <a:gd name="T37" fmla="*/ 5 h 7"/>
                <a:gd name="T38" fmla="*/ 1 w 14"/>
                <a:gd name="T39" fmla="*/ 3 h 7"/>
                <a:gd name="T40" fmla="*/ 3 w 14"/>
                <a:gd name="T41" fmla="*/ 1 h 7"/>
                <a:gd name="T42" fmla="*/ 5 w 14"/>
                <a:gd name="T4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7">
                  <a:moveTo>
                    <a:pt x="13" y="5"/>
                  </a:moveTo>
                  <a:cubicBezTo>
                    <a:pt x="13" y="5"/>
                    <a:pt x="14" y="5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2" y="5"/>
                    <a:pt x="12" y="5"/>
                  </a:cubicBezTo>
                  <a:cubicBezTo>
                    <a:pt x="12" y="5"/>
                    <a:pt x="11" y="6"/>
                    <a:pt x="11" y="6"/>
                  </a:cubicBezTo>
                  <a:cubicBezTo>
                    <a:pt x="10" y="6"/>
                    <a:pt x="9" y="7"/>
                    <a:pt x="7" y="7"/>
                  </a:cubicBezTo>
                  <a:cubicBezTo>
                    <a:pt x="6" y="7"/>
                    <a:pt x="5" y="6"/>
                    <a:pt x="4" y="6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4"/>
                    <a:pt x="1" y="5"/>
                    <a:pt x="3" y="6"/>
                  </a:cubicBezTo>
                  <a:cubicBezTo>
                    <a:pt x="4" y="7"/>
                    <a:pt x="6" y="7"/>
                    <a:pt x="7" y="7"/>
                  </a:cubicBezTo>
                  <a:cubicBezTo>
                    <a:pt x="9" y="7"/>
                    <a:pt x="10" y="7"/>
                    <a:pt x="12" y="6"/>
                  </a:cubicBezTo>
                  <a:cubicBezTo>
                    <a:pt x="12" y="6"/>
                    <a:pt x="13" y="6"/>
                    <a:pt x="13" y="5"/>
                  </a:cubicBezTo>
                  <a:close/>
                  <a:moveTo>
                    <a:pt x="5" y="1"/>
                  </a:moveTo>
                  <a:cubicBezTo>
                    <a:pt x="7" y="1"/>
                    <a:pt x="8" y="1"/>
                    <a:pt x="9" y="2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1" y="4"/>
                    <a:pt x="1" y="3"/>
                  </a:cubicBezTo>
                  <a:cubicBezTo>
                    <a:pt x="1" y="2"/>
                    <a:pt x="2" y="2"/>
                    <a:pt x="3" y="1"/>
                  </a:cubicBezTo>
                  <a:cubicBezTo>
                    <a:pt x="3" y="1"/>
                    <a:pt x="4" y="1"/>
                    <a:pt x="5" y="1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30" name="Freeform 143">
              <a:extLst>
                <a:ext uri="{FF2B5EF4-FFF2-40B4-BE49-F238E27FC236}">
                  <a16:creationId xmlns:a16="http://schemas.microsoft.com/office/drawing/2014/main" id="{A9705377-FE03-40FA-89A9-A9AC2A125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3662" y="6010223"/>
              <a:ext cx="26988" cy="22225"/>
            </a:xfrm>
            <a:custGeom>
              <a:avLst/>
              <a:gdLst>
                <a:gd name="T0" fmla="*/ 2 w 10"/>
                <a:gd name="T1" fmla="*/ 2 h 8"/>
                <a:gd name="T2" fmla="*/ 3 w 10"/>
                <a:gd name="T3" fmla="*/ 3 h 8"/>
                <a:gd name="T4" fmla="*/ 3 w 10"/>
                <a:gd name="T5" fmla="*/ 3 h 8"/>
                <a:gd name="T6" fmla="*/ 1 w 10"/>
                <a:gd name="T7" fmla="*/ 2 h 8"/>
                <a:gd name="T8" fmla="*/ 0 w 10"/>
                <a:gd name="T9" fmla="*/ 3 h 8"/>
                <a:gd name="T10" fmla="*/ 9 w 10"/>
                <a:gd name="T11" fmla="*/ 8 h 8"/>
                <a:gd name="T12" fmla="*/ 10 w 10"/>
                <a:gd name="T13" fmla="*/ 7 h 8"/>
                <a:gd name="T14" fmla="*/ 5 w 10"/>
                <a:gd name="T15" fmla="*/ 4 h 8"/>
                <a:gd name="T16" fmla="*/ 3 w 10"/>
                <a:gd name="T17" fmla="*/ 3 h 8"/>
                <a:gd name="T18" fmla="*/ 4 w 10"/>
                <a:gd name="T19" fmla="*/ 1 h 8"/>
                <a:gd name="T20" fmla="*/ 6 w 10"/>
                <a:gd name="T21" fmla="*/ 0 h 8"/>
                <a:gd name="T22" fmla="*/ 5 w 10"/>
                <a:gd name="T23" fmla="*/ 0 h 8"/>
                <a:gd name="T24" fmla="*/ 4 w 10"/>
                <a:gd name="T25" fmla="*/ 0 h 8"/>
                <a:gd name="T26" fmla="*/ 2 w 10"/>
                <a:gd name="T2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8">
                  <a:moveTo>
                    <a:pt x="2" y="2"/>
                  </a:moveTo>
                  <a:cubicBezTo>
                    <a:pt x="2" y="2"/>
                    <a:pt x="2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3" y="3"/>
                    <a:pt x="3" y="3"/>
                  </a:cubicBezTo>
                  <a:cubicBezTo>
                    <a:pt x="3" y="2"/>
                    <a:pt x="3" y="1"/>
                    <a:pt x="4" y="1"/>
                  </a:cubicBezTo>
                  <a:cubicBezTo>
                    <a:pt x="5" y="1"/>
                    <a:pt x="5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31" name="Freeform 144">
              <a:extLst>
                <a:ext uri="{FF2B5EF4-FFF2-40B4-BE49-F238E27FC236}">
                  <a16:creationId xmlns:a16="http://schemas.microsoft.com/office/drawing/2014/main" id="{A778012C-2F4C-4377-BF47-A3C7DA8AC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3824" y="5987998"/>
              <a:ext cx="38100" cy="19050"/>
            </a:xfrm>
            <a:custGeom>
              <a:avLst/>
              <a:gdLst>
                <a:gd name="T0" fmla="*/ 1 w 14"/>
                <a:gd name="T1" fmla="*/ 0 h 7"/>
                <a:gd name="T2" fmla="*/ 1 w 14"/>
                <a:gd name="T3" fmla="*/ 0 h 7"/>
                <a:gd name="T4" fmla="*/ 0 w 14"/>
                <a:gd name="T5" fmla="*/ 4 h 7"/>
                <a:gd name="T6" fmla="*/ 1 w 14"/>
                <a:gd name="T7" fmla="*/ 4 h 7"/>
                <a:gd name="T8" fmla="*/ 1 w 14"/>
                <a:gd name="T9" fmla="*/ 1 h 7"/>
                <a:gd name="T10" fmla="*/ 1 w 14"/>
                <a:gd name="T11" fmla="*/ 1 h 7"/>
                <a:gd name="T12" fmla="*/ 4 w 14"/>
                <a:gd name="T13" fmla="*/ 2 h 7"/>
                <a:gd name="T14" fmla="*/ 13 w 14"/>
                <a:gd name="T15" fmla="*/ 7 h 7"/>
                <a:gd name="T16" fmla="*/ 14 w 14"/>
                <a:gd name="T17" fmla="*/ 7 h 7"/>
                <a:gd name="T18" fmla="*/ 1 w 14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7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3" y="2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32" name="Freeform 145">
              <a:extLst>
                <a:ext uri="{FF2B5EF4-FFF2-40B4-BE49-F238E27FC236}">
                  <a16:creationId xmlns:a16="http://schemas.microsoft.com/office/drawing/2014/main" id="{0B94B0C5-C79B-4B42-AF9B-560332048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16049" y="5972123"/>
              <a:ext cx="52388" cy="26988"/>
            </a:xfrm>
            <a:custGeom>
              <a:avLst/>
              <a:gdLst>
                <a:gd name="T0" fmla="*/ 18 w 19"/>
                <a:gd name="T1" fmla="*/ 5 h 10"/>
                <a:gd name="T2" fmla="*/ 11 w 19"/>
                <a:gd name="T3" fmla="*/ 9 h 10"/>
                <a:gd name="T4" fmla="*/ 11 w 19"/>
                <a:gd name="T5" fmla="*/ 9 h 10"/>
                <a:gd name="T6" fmla="*/ 11 w 19"/>
                <a:gd name="T7" fmla="*/ 5 h 10"/>
                <a:gd name="T8" fmla="*/ 10 w 19"/>
                <a:gd name="T9" fmla="*/ 2 h 10"/>
                <a:gd name="T10" fmla="*/ 9 w 19"/>
                <a:gd name="T11" fmla="*/ 0 h 10"/>
                <a:gd name="T12" fmla="*/ 5 w 19"/>
                <a:gd name="T13" fmla="*/ 0 h 10"/>
                <a:gd name="T14" fmla="*/ 2 w 19"/>
                <a:gd name="T15" fmla="*/ 1 h 10"/>
                <a:gd name="T16" fmla="*/ 0 w 19"/>
                <a:gd name="T17" fmla="*/ 3 h 10"/>
                <a:gd name="T18" fmla="*/ 1 w 19"/>
                <a:gd name="T19" fmla="*/ 3 h 10"/>
                <a:gd name="T20" fmla="*/ 3 w 19"/>
                <a:gd name="T21" fmla="*/ 1 h 10"/>
                <a:gd name="T22" fmla="*/ 5 w 19"/>
                <a:gd name="T23" fmla="*/ 0 h 10"/>
                <a:gd name="T24" fmla="*/ 8 w 19"/>
                <a:gd name="T25" fmla="*/ 1 h 10"/>
                <a:gd name="T26" fmla="*/ 9 w 19"/>
                <a:gd name="T27" fmla="*/ 2 h 10"/>
                <a:gd name="T28" fmla="*/ 10 w 19"/>
                <a:gd name="T29" fmla="*/ 3 h 10"/>
                <a:gd name="T30" fmla="*/ 10 w 19"/>
                <a:gd name="T31" fmla="*/ 6 h 10"/>
                <a:gd name="T32" fmla="*/ 10 w 19"/>
                <a:gd name="T33" fmla="*/ 10 h 10"/>
                <a:gd name="T34" fmla="*/ 11 w 19"/>
                <a:gd name="T35" fmla="*/ 10 h 10"/>
                <a:gd name="T36" fmla="*/ 19 w 19"/>
                <a:gd name="T37" fmla="*/ 6 h 10"/>
                <a:gd name="T38" fmla="*/ 18 w 19"/>
                <a:gd name="T3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" h="10">
                  <a:moveTo>
                    <a:pt x="18" y="5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4"/>
                    <a:pt x="11" y="3"/>
                    <a:pt x="10" y="2"/>
                  </a:cubicBezTo>
                  <a:cubicBezTo>
                    <a:pt x="10" y="2"/>
                    <a:pt x="10" y="1"/>
                    <a:pt x="9" y="0"/>
                  </a:cubicBezTo>
                  <a:cubicBezTo>
                    <a:pt x="8" y="0"/>
                    <a:pt x="7" y="0"/>
                    <a:pt x="5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2" y="2"/>
                    <a:pt x="3" y="1"/>
                  </a:cubicBezTo>
                  <a:cubicBezTo>
                    <a:pt x="4" y="1"/>
                    <a:pt x="4" y="0"/>
                    <a:pt x="5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8" y="1"/>
                    <a:pt x="9" y="2"/>
                    <a:pt x="9" y="2"/>
                  </a:cubicBezTo>
                  <a:cubicBezTo>
                    <a:pt x="9" y="2"/>
                    <a:pt x="10" y="3"/>
                    <a:pt x="10" y="3"/>
                  </a:cubicBezTo>
                  <a:cubicBezTo>
                    <a:pt x="10" y="4"/>
                    <a:pt x="10" y="5"/>
                    <a:pt x="10" y="6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8" y="5"/>
                    <a:pt x="18" y="5"/>
                    <a:pt x="18" y="5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33" name="Freeform 146">
              <a:extLst>
                <a:ext uri="{FF2B5EF4-FFF2-40B4-BE49-F238E27FC236}">
                  <a16:creationId xmlns:a16="http://schemas.microsoft.com/office/drawing/2014/main" id="{AA0712FD-5F6F-4744-AFEB-A8B3C47CD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68474" y="6648398"/>
              <a:ext cx="146050" cy="77788"/>
            </a:xfrm>
            <a:custGeom>
              <a:avLst/>
              <a:gdLst>
                <a:gd name="T0" fmla="*/ 26 w 53"/>
                <a:gd name="T1" fmla="*/ 0 h 28"/>
                <a:gd name="T2" fmla="*/ 9 w 53"/>
                <a:gd name="T3" fmla="*/ 4 h 28"/>
                <a:gd name="T4" fmla="*/ 9 w 53"/>
                <a:gd name="T5" fmla="*/ 24 h 28"/>
                <a:gd name="T6" fmla="*/ 26 w 53"/>
                <a:gd name="T7" fmla="*/ 28 h 28"/>
                <a:gd name="T8" fmla="*/ 43 w 53"/>
                <a:gd name="T9" fmla="*/ 24 h 28"/>
                <a:gd name="T10" fmla="*/ 43 w 53"/>
                <a:gd name="T11" fmla="*/ 4 h 28"/>
                <a:gd name="T12" fmla="*/ 26 w 53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8">
                  <a:moveTo>
                    <a:pt x="26" y="0"/>
                  </a:moveTo>
                  <a:cubicBezTo>
                    <a:pt x="20" y="0"/>
                    <a:pt x="14" y="1"/>
                    <a:pt x="9" y="4"/>
                  </a:cubicBezTo>
                  <a:cubicBezTo>
                    <a:pt x="0" y="10"/>
                    <a:pt x="0" y="18"/>
                    <a:pt x="9" y="24"/>
                  </a:cubicBezTo>
                  <a:cubicBezTo>
                    <a:pt x="14" y="27"/>
                    <a:pt x="20" y="28"/>
                    <a:pt x="26" y="28"/>
                  </a:cubicBezTo>
                  <a:cubicBezTo>
                    <a:pt x="32" y="28"/>
                    <a:pt x="39" y="27"/>
                    <a:pt x="43" y="24"/>
                  </a:cubicBezTo>
                  <a:cubicBezTo>
                    <a:pt x="53" y="18"/>
                    <a:pt x="53" y="10"/>
                    <a:pt x="43" y="4"/>
                  </a:cubicBezTo>
                  <a:cubicBezTo>
                    <a:pt x="39" y="1"/>
                    <a:pt x="32" y="0"/>
                    <a:pt x="26" y="0"/>
                  </a:cubicBezTo>
                </a:path>
              </a:pathLst>
            </a:custGeom>
            <a:solidFill>
              <a:srgbClr val="140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34" name="Freeform 147">
              <a:extLst>
                <a:ext uri="{FF2B5EF4-FFF2-40B4-BE49-F238E27FC236}">
                  <a16:creationId xmlns:a16="http://schemas.microsoft.com/office/drawing/2014/main" id="{69A050E5-9B67-4CCC-8F30-277B95B0B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087" y="6689673"/>
              <a:ext cx="6350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2 w 2"/>
                <a:gd name="T5" fmla="*/ 1 h 1"/>
                <a:gd name="T6" fmla="*/ 2 w 2"/>
                <a:gd name="T7" fmla="*/ 0 h 1"/>
                <a:gd name="T8" fmla="*/ 1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35" name="Freeform 148">
              <a:extLst>
                <a:ext uri="{FF2B5EF4-FFF2-40B4-BE49-F238E27FC236}">
                  <a16:creationId xmlns:a16="http://schemas.microsoft.com/office/drawing/2014/main" id="{5245567C-6BEF-412B-8508-F0586C2089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01812" y="6665860"/>
              <a:ext cx="69850" cy="38100"/>
            </a:xfrm>
            <a:custGeom>
              <a:avLst/>
              <a:gdLst>
                <a:gd name="T0" fmla="*/ 0 w 25"/>
                <a:gd name="T1" fmla="*/ 5 h 14"/>
                <a:gd name="T2" fmla="*/ 2 w 25"/>
                <a:gd name="T3" fmla="*/ 6 h 14"/>
                <a:gd name="T4" fmla="*/ 2 w 25"/>
                <a:gd name="T5" fmla="*/ 6 h 14"/>
                <a:gd name="T6" fmla="*/ 9 w 25"/>
                <a:gd name="T7" fmla="*/ 7 h 14"/>
                <a:gd name="T8" fmla="*/ 9 w 25"/>
                <a:gd name="T9" fmla="*/ 7 h 14"/>
                <a:gd name="T10" fmla="*/ 20 w 25"/>
                <a:gd name="T11" fmla="*/ 14 h 14"/>
                <a:gd name="T12" fmla="*/ 23 w 25"/>
                <a:gd name="T13" fmla="*/ 14 h 14"/>
                <a:gd name="T14" fmla="*/ 24 w 25"/>
                <a:gd name="T15" fmla="*/ 13 h 14"/>
                <a:gd name="T16" fmla="*/ 24 w 25"/>
                <a:gd name="T17" fmla="*/ 12 h 14"/>
                <a:gd name="T18" fmla="*/ 13 w 25"/>
                <a:gd name="T19" fmla="*/ 5 h 14"/>
                <a:gd name="T20" fmla="*/ 13 w 25"/>
                <a:gd name="T21" fmla="*/ 5 h 14"/>
                <a:gd name="T22" fmla="*/ 11 w 25"/>
                <a:gd name="T23" fmla="*/ 1 h 14"/>
                <a:gd name="T24" fmla="*/ 10 w 25"/>
                <a:gd name="T25" fmla="*/ 1 h 14"/>
                <a:gd name="T26" fmla="*/ 11 w 25"/>
                <a:gd name="T27" fmla="*/ 1 h 14"/>
                <a:gd name="T28" fmla="*/ 9 w 25"/>
                <a:gd name="T29" fmla="*/ 0 h 14"/>
                <a:gd name="T30" fmla="*/ 0 w 25"/>
                <a:gd name="T31" fmla="*/ 5 h 14"/>
                <a:gd name="T32" fmla="*/ 17 w 25"/>
                <a:gd name="T33" fmla="*/ 9 h 14"/>
                <a:gd name="T34" fmla="*/ 17 w 25"/>
                <a:gd name="T35" fmla="*/ 10 h 14"/>
                <a:gd name="T36" fmla="*/ 15 w 25"/>
                <a:gd name="T37" fmla="*/ 10 h 14"/>
                <a:gd name="T38" fmla="*/ 13 w 25"/>
                <a:gd name="T39" fmla="*/ 8 h 14"/>
                <a:gd name="T40" fmla="*/ 13 w 25"/>
                <a:gd name="T41" fmla="*/ 7 h 14"/>
                <a:gd name="T42" fmla="*/ 15 w 25"/>
                <a:gd name="T43" fmla="*/ 7 h 14"/>
                <a:gd name="T44" fmla="*/ 17 w 25"/>
                <a:gd name="T4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" h="14">
                  <a:moveTo>
                    <a:pt x="0" y="5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7"/>
                    <a:pt x="6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4"/>
                    <a:pt x="22" y="14"/>
                    <a:pt x="23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5" y="13"/>
                    <a:pt x="25" y="12"/>
                    <a:pt x="24" y="12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3"/>
                    <a:pt x="13" y="2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0" y="5"/>
                  </a:lnTo>
                  <a:close/>
                  <a:moveTo>
                    <a:pt x="17" y="9"/>
                  </a:moveTo>
                  <a:cubicBezTo>
                    <a:pt x="18" y="9"/>
                    <a:pt x="18" y="9"/>
                    <a:pt x="17" y="10"/>
                  </a:cubicBezTo>
                  <a:cubicBezTo>
                    <a:pt x="17" y="10"/>
                    <a:pt x="16" y="10"/>
                    <a:pt x="15" y="10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2" y="7"/>
                    <a:pt x="13" y="7"/>
                  </a:cubicBezTo>
                  <a:cubicBezTo>
                    <a:pt x="13" y="7"/>
                    <a:pt x="14" y="7"/>
                    <a:pt x="15" y="7"/>
                  </a:cubicBezTo>
                  <a:lnTo>
                    <a:pt x="17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36" name="Freeform 149">
              <a:extLst>
                <a:ext uri="{FF2B5EF4-FFF2-40B4-BE49-F238E27FC236}">
                  <a16:creationId xmlns:a16="http://schemas.microsoft.com/office/drawing/2014/main" id="{A6A8F99C-36EF-44AD-B766-77E1C87C6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1374" y="6453135"/>
              <a:ext cx="146050" cy="74613"/>
            </a:xfrm>
            <a:custGeom>
              <a:avLst/>
              <a:gdLst>
                <a:gd name="T0" fmla="*/ 27 w 53"/>
                <a:gd name="T1" fmla="*/ 0 h 27"/>
                <a:gd name="T2" fmla="*/ 10 w 53"/>
                <a:gd name="T3" fmla="*/ 4 h 27"/>
                <a:gd name="T4" fmla="*/ 10 w 53"/>
                <a:gd name="T5" fmla="*/ 23 h 27"/>
                <a:gd name="T6" fmla="*/ 27 w 53"/>
                <a:gd name="T7" fmla="*/ 27 h 27"/>
                <a:gd name="T8" fmla="*/ 44 w 53"/>
                <a:gd name="T9" fmla="*/ 23 h 27"/>
                <a:gd name="T10" fmla="*/ 44 w 53"/>
                <a:gd name="T11" fmla="*/ 4 h 27"/>
                <a:gd name="T12" fmla="*/ 27 w 53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7">
                  <a:moveTo>
                    <a:pt x="27" y="0"/>
                  </a:moveTo>
                  <a:cubicBezTo>
                    <a:pt x="21" y="0"/>
                    <a:pt x="14" y="1"/>
                    <a:pt x="10" y="4"/>
                  </a:cubicBezTo>
                  <a:cubicBezTo>
                    <a:pt x="0" y="9"/>
                    <a:pt x="0" y="18"/>
                    <a:pt x="10" y="23"/>
                  </a:cubicBezTo>
                  <a:cubicBezTo>
                    <a:pt x="14" y="26"/>
                    <a:pt x="21" y="27"/>
                    <a:pt x="27" y="27"/>
                  </a:cubicBezTo>
                  <a:cubicBezTo>
                    <a:pt x="33" y="27"/>
                    <a:pt x="39" y="26"/>
                    <a:pt x="44" y="23"/>
                  </a:cubicBezTo>
                  <a:cubicBezTo>
                    <a:pt x="53" y="18"/>
                    <a:pt x="53" y="9"/>
                    <a:pt x="44" y="4"/>
                  </a:cubicBezTo>
                  <a:cubicBezTo>
                    <a:pt x="39" y="1"/>
                    <a:pt x="33" y="0"/>
                    <a:pt x="27" y="0"/>
                  </a:cubicBezTo>
                </a:path>
              </a:pathLst>
            </a:custGeom>
            <a:solidFill>
              <a:srgbClr val="261E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37" name="Freeform 150">
              <a:extLst>
                <a:ext uri="{FF2B5EF4-FFF2-40B4-BE49-F238E27FC236}">
                  <a16:creationId xmlns:a16="http://schemas.microsoft.com/office/drawing/2014/main" id="{23F117D1-E52D-4AEB-9837-0A315032A0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55824" y="6472185"/>
              <a:ext cx="65088" cy="38100"/>
            </a:xfrm>
            <a:custGeom>
              <a:avLst/>
              <a:gdLst>
                <a:gd name="T0" fmla="*/ 9 w 24"/>
                <a:gd name="T1" fmla="*/ 6 h 14"/>
                <a:gd name="T2" fmla="*/ 9 w 24"/>
                <a:gd name="T3" fmla="*/ 8 h 14"/>
                <a:gd name="T4" fmla="*/ 14 w 24"/>
                <a:gd name="T5" fmla="*/ 8 h 14"/>
                <a:gd name="T6" fmla="*/ 14 w 24"/>
                <a:gd name="T7" fmla="*/ 6 h 14"/>
                <a:gd name="T8" fmla="*/ 9 w 24"/>
                <a:gd name="T9" fmla="*/ 6 h 14"/>
                <a:gd name="T10" fmla="*/ 13 w 24"/>
                <a:gd name="T11" fmla="*/ 1 h 14"/>
                <a:gd name="T12" fmla="*/ 11 w 24"/>
                <a:gd name="T13" fmla="*/ 2 h 14"/>
                <a:gd name="T14" fmla="*/ 10 w 24"/>
                <a:gd name="T15" fmla="*/ 2 h 14"/>
                <a:gd name="T16" fmla="*/ 8 w 24"/>
                <a:gd name="T17" fmla="*/ 1 h 14"/>
                <a:gd name="T18" fmla="*/ 7 w 24"/>
                <a:gd name="T19" fmla="*/ 1 h 14"/>
                <a:gd name="T20" fmla="*/ 2 w 24"/>
                <a:gd name="T21" fmla="*/ 4 h 14"/>
                <a:gd name="T22" fmla="*/ 2 w 24"/>
                <a:gd name="T23" fmla="*/ 5 h 14"/>
                <a:gd name="T24" fmla="*/ 3 w 24"/>
                <a:gd name="T25" fmla="*/ 6 h 14"/>
                <a:gd name="T26" fmla="*/ 3 w 24"/>
                <a:gd name="T27" fmla="*/ 7 h 14"/>
                <a:gd name="T28" fmla="*/ 1 w 24"/>
                <a:gd name="T29" fmla="*/ 8 h 14"/>
                <a:gd name="T30" fmla="*/ 1 w 24"/>
                <a:gd name="T31" fmla="*/ 10 h 14"/>
                <a:gd name="T32" fmla="*/ 8 w 24"/>
                <a:gd name="T33" fmla="*/ 14 h 14"/>
                <a:gd name="T34" fmla="*/ 11 w 24"/>
                <a:gd name="T35" fmla="*/ 14 h 14"/>
                <a:gd name="T36" fmla="*/ 23 w 24"/>
                <a:gd name="T37" fmla="*/ 7 h 14"/>
                <a:gd name="T38" fmla="*/ 23 w 24"/>
                <a:gd name="T39" fmla="*/ 5 h 14"/>
                <a:gd name="T40" fmla="*/ 16 w 24"/>
                <a:gd name="T41" fmla="*/ 1 h 14"/>
                <a:gd name="T42" fmla="*/ 13 w 24"/>
                <a:gd name="T43" fmla="*/ 1 h 14"/>
                <a:gd name="T44" fmla="*/ 16 w 24"/>
                <a:gd name="T45" fmla="*/ 9 h 14"/>
                <a:gd name="T46" fmla="*/ 8 w 24"/>
                <a:gd name="T47" fmla="*/ 9 h 14"/>
                <a:gd name="T48" fmla="*/ 8 w 24"/>
                <a:gd name="T49" fmla="*/ 5 h 14"/>
                <a:gd name="T50" fmla="*/ 16 w 24"/>
                <a:gd name="T51" fmla="*/ 5 h 14"/>
                <a:gd name="T52" fmla="*/ 16 w 24"/>
                <a:gd name="T53" fmla="*/ 9 h 14"/>
                <a:gd name="T54" fmla="*/ 15 w 24"/>
                <a:gd name="T55" fmla="*/ 3 h 14"/>
                <a:gd name="T56" fmla="*/ 14 w 24"/>
                <a:gd name="T57" fmla="*/ 3 h 14"/>
                <a:gd name="T58" fmla="*/ 14 w 24"/>
                <a:gd name="T59" fmla="*/ 2 h 14"/>
                <a:gd name="T60" fmla="*/ 15 w 24"/>
                <a:gd name="T61" fmla="*/ 2 h 14"/>
                <a:gd name="T62" fmla="*/ 15 w 24"/>
                <a:gd name="T6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4">
                  <a:moveTo>
                    <a:pt x="9" y="6"/>
                  </a:moveTo>
                  <a:cubicBezTo>
                    <a:pt x="8" y="6"/>
                    <a:pt x="8" y="8"/>
                    <a:pt x="9" y="8"/>
                  </a:cubicBezTo>
                  <a:cubicBezTo>
                    <a:pt x="11" y="9"/>
                    <a:pt x="13" y="9"/>
                    <a:pt x="14" y="8"/>
                  </a:cubicBezTo>
                  <a:cubicBezTo>
                    <a:pt x="15" y="8"/>
                    <a:pt x="15" y="6"/>
                    <a:pt x="14" y="6"/>
                  </a:cubicBezTo>
                  <a:cubicBezTo>
                    <a:pt x="13" y="5"/>
                    <a:pt x="11" y="5"/>
                    <a:pt x="9" y="6"/>
                  </a:cubicBezTo>
                  <a:close/>
                  <a:moveTo>
                    <a:pt x="13" y="1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9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4"/>
                    <a:pt x="11" y="14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4" y="6"/>
                    <a:pt x="24" y="5"/>
                    <a:pt x="23" y="5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lose/>
                  <a:moveTo>
                    <a:pt x="16" y="9"/>
                  </a:moveTo>
                  <a:cubicBezTo>
                    <a:pt x="13" y="10"/>
                    <a:pt x="10" y="10"/>
                    <a:pt x="8" y="9"/>
                  </a:cubicBezTo>
                  <a:cubicBezTo>
                    <a:pt x="6" y="8"/>
                    <a:pt x="6" y="6"/>
                    <a:pt x="8" y="5"/>
                  </a:cubicBezTo>
                  <a:cubicBezTo>
                    <a:pt x="10" y="4"/>
                    <a:pt x="13" y="4"/>
                    <a:pt x="16" y="5"/>
                  </a:cubicBezTo>
                  <a:cubicBezTo>
                    <a:pt x="18" y="6"/>
                    <a:pt x="18" y="8"/>
                    <a:pt x="16" y="9"/>
                  </a:cubicBezTo>
                  <a:close/>
                  <a:moveTo>
                    <a:pt x="15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2"/>
                    <a:pt x="15" y="2"/>
                    <a:pt x="15" y="2"/>
                  </a:cubicBezTo>
                  <a:lnTo>
                    <a:pt x="15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38" name="Freeform 151">
              <a:extLst>
                <a:ext uri="{FF2B5EF4-FFF2-40B4-BE49-F238E27FC236}">
                  <a16:creationId xmlns:a16="http://schemas.microsoft.com/office/drawing/2014/main" id="{1E75F9E6-03EC-4041-B139-B24807158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49324" y="5707010"/>
              <a:ext cx="19050" cy="11113"/>
            </a:xfrm>
            <a:custGeom>
              <a:avLst/>
              <a:gdLst>
                <a:gd name="T0" fmla="*/ 12 w 12"/>
                <a:gd name="T1" fmla="*/ 5 h 7"/>
                <a:gd name="T2" fmla="*/ 12 w 12"/>
                <a:gd name="T3" fmla="*/ 5 h 7"/>
                <a:gd name="T4" fmla="*/ 11 w 12"/>
                <a:gd name="T5" fmla="*/ 7 h 7"/>
                <a:gd name="T6" fmla="*/ 11 w 12"/>
                <a:gd name="T7" fmla="*/ 7 h 7"/>
                <a:gd name="T8" fmla="*/ 0 w 12"/>
                <a:gd name="T9" fmla="*/ 2 h 7"/>
                <a:gd name="T10" fmla="*/ 0 w 12"/>
                <a:gd name="T11" fmla="*/ 2 h 7"/>
                <a:gd name="T12" fmla="*/ 2 w 12"/>
                <a:gd name="T13" fmla="*/ 0 h 7"/>
                <a:gd name="T14" fmla="*/ 4 w 12"/>
                <a:gd name="T15" fmla="*/ 0 h 7"/>
                <a:gd name="T16" fmla="*/ 12 w 12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12" y="5"/>
                  </a:moveTo>
                  <a:lnTo>
                    <a:pt x="12" y="5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FCF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39" name="Freeform 152">
              <a:extLst>
                <a:ext uri="{FF2B5EF4-FFF2-40B4-BE49-F238E27FC236}">
                  <a16:creationId xmlns:a16="http://schemas.microsoft.com/office/drawing/2014/main" id="{D8E4EB22-BE46-419C-A829-28AF000B8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46149" y="5711773"/>
              <a:ext cx="14288" cy="9525"/>
            </a:xfrm>
            <a:custGeom>
              <a:avLst/>
              <a:gdLst>
                <a:gd name="T0" fmla="*/ 9 w 9"/>
                <a:gd name="T1" fmla="*/ 4 h 6"/>
                <a:gd name="T2" fmla="*/ 9 w 9"/>
                <a:gd name="T3" fmla="*/ 6 h 6"/>
                <a:gd name="T4" fmla="*/ 9 w 9"/>
                <a:gd name="T5" fmla="*/ 6 h 6"/>
                <a:gd name="T6" fmla="*/ 7 w 9"/>
                <a:gd name="T7" fmla="*/ 6 h 6"/>
                <a:gd name="T8" fmla="*/ 0 w 9"/>
                <a:gd name="T9" fmla="*/ 2 h 6"/>
                <a:gd name="T10" fmla="*/ 0 w 9"/>
                <a:gd name="T11" fmla="*/ 2 h 6"/>
                <a:gd name="T12" fmla="*/ 2 w 9"/>
                <a:gd name="T13" fmla="*/ 0 h 6"/>
                <a:gd name="T14" fmla="*/ 4 w 9"/>
                <a:gd name="T15" fmla="*/ 0 h 6"/>
                <a:gd name="T16" fmla="*/ 9 w 9"/>
                <a:gd name="T1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6">
                  <a:moveTo>
                    <a:pt x="9" y="4"/>
                  </a:moveTo>
                  <a:lnTo>
                    <a:pt x="9" y="6"/>
                  </a:lnTo>
                  <a:lnTo>
                    <a:pt x="9" y="6"/>
                  </a:lnTo>
                  <a:lnTo>
                    <a:pt x="7" y="6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FCF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40" name="Freeform 153">
              <a:extLst>
                <a:ext uri="{FF2B5EF4-FFF2-40B4-BE49-F238E27FC236}">
                  <a16:creationId xmlns:a16="http://schemas.microsoft.com/office/drawing/2014/main" id="{4D14EC8B-63F0-45D0-B6A3-2A7E4166C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44562" y="5718123"/>
              <a:ext cx="11113" cy="7938"/>
            </a:xfrm>
            <a:custGeom>
              <a:avLst/>
              <a:gdLst>
                <a:gd name="T0" fmla="*/ 7 w 7"/>
                <a:gd name="T1" fmla="*/ 3 h 5"/>
                <a:gd name="T2" fmla="*/ 7 w 7"/>
                <a:gd name="T3" fmla="*/ 3 h 5"/>
                <a:gd name="T4" fmla="*/ 5 w 7"/>
                <a:gd name="T5" fmla="*/ 5 h 5"/>
                <a:gd name="T6" fmla="*/ 5 w 7"/>
                <a:gd name="T7" fmla="*/ 5 h 5"/>
                <a:gd name="T8" fmla="*/ 0 w 7"/>
                <a:gd name="T9" fmla="*/ 2 h 5"/>
                <a:gd name="T10" fmla="*/ 0 w 7"/>
                <a:gd name="T11" fmla="*/ 2 h 5"/>
                <a:gd name="T12" fmla="*/ 1 w 7"/>
                <a:gd name="T13" fmla="*/ 0 h 5"/>
                <a:gd name="T14" fmla="*/ 3 w 7"/>
                <a:gd name="T15" fmla="*/ 0 h 5"/>
                <a:gd name="T16" fmla="*/ 7 w 7"/>
                <a:gd name="T1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lnTo>
                    <a:pt x="7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FCF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41" name="Freeform 154">
              <a:extLst>
                <a:ext uri="{FF2B5EF4-FFF2-40B4-BE49-F238E27FC236}">
                  <a16:creationId xmlns:a16="http://schemas.microsoft.com/office/drawing/2014/main" id="{DF9CA23C-1592-4FA8-B524-7DC4FDE35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41387" y="5722885"/>
              <a:ext cx="7938" cy="6350"/>
            </a:xfrm>
            <a:custGeom>
              <a:avLst/>
              <a:gdLst>
                <a:gd name="T0" fmla="*/ 5 w 5"/>
                <a:gd name="T1" fmla="*/ 2 h 4"/>
                <a:gd name="T2" fmla="*/ 5 w 5"/>
                <a:gd name="T3" fmla="*/ 2 h 4"/>
                <a:gd name="T4" fmla="*/ 3 w 5"/>
                <a:gd name="T5" fmla="*/ 4 h 4"/>
                <a:gd name="T6" fmla="*/ 3 w 5"/>
                <a:gd name="T7" fmla="*/ 4 h 4"/>
                <a:gd name="T8" fmla="*/ 0 w 5"/>
                <a:gd name="T9" fmla="*/ 2 h 4"/>
                <a:gd name="T10" fmla="*/ 0 w 5"/>
                <a:gd name="T11" fmla="*/ 2 h 4"/>
                <a:gd name="T12" fmla="*/ 2 w 5"/>
                <a:gd name="T13" fmla="*/ 0 h 4"/>
                <a:gd name="T14" fmla="*/ 2 w 5"/>
                <a:gd name="T15" fmla="*/ 0 h 4"/>
                <a:gd name="T16" fmla="*/ 5 w 5"/>
                <a:gd name="T1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lnTo>
                    <a:pt x="5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FCF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42" name="Freeform 155">
              <a:extLst>
                <a:ext uri="{FF2B5EF4-FFF2-40B4-BE49-F238E27FC236}">
                  <a16:creationId xmlns:a16="http://schemas.microsoft.com/office/drawing/2014/main" id="{0440352E-8FAE-4F54-94BF-83D98B467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6787" y="5692723"/>
              <a:ext cx="20638" cy="11113"/>
            </a:xfrm>
            <a:custGeom>
              <a:avLst/>
              <a:gdLst>
                <a:gd name="T0" fmla="*/ 2 w 8"/>
                <a:gd name="T1" fmla="*/ 4 h 4"/>
                <a:gd name="T2" fmla="*/ 0 w 8"/>
                <a:gd name="T3" fmla="*/ 4 h 4"/>
                <a:gd name="T4" fmla="*/ 8 w 8"/>
                <a:gd name="T5" fmla="*/ 0 h 4"/>
                <a:gd name="T6" fmla="*/ 8 w 8"/>
                <a:gd name="T7" fmla="*/ 1 h 4"/>
                <a:gd name="T8" fmla="*/ 4 w 8"/>
                <a:gd name="T9" fmla="*/ 2 h 4"/>
                <a:gd name="T10" fmla="*/ 2 w 8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">
                  <a:moveTo>
                    <a:pt x="2" y="4"/>
                  </a:moveTo>
                  <a:cubicBezTo>
                    <a:pt x="1" y="4"/>
                    <a:pt x="0" y="4"/>
                    <a:pt x="0" y="4"/>
                  </a:cubicBezTo>
                  <a:cubicBezTo>
                    <a:pt x="0" y="2"/>
                    <a:pt x="3" y="0"/>
                    <a:pt x="8" y="0"/>
                  </a:cubicBezTo>
                  <a:cubicBezTo>
                    <a:pt x="8" y="0"/>
                    <a:pt x="8" y="1"/>
                    <a:pt x="8" y="1"/>
                  </a:cubicBezTo>
                  <a:cubicBezTo>
                    <a:pt x="6" y="1"/>
                    <a:pt x="5" y="1"/>
                    <a:pt x="4" y="2"/>
                  </a:cubicBezTo>
                  <a:cubicBezTo>
                    <a:pt x="2" y="3"/>
                    <a:pt x="2" y="3"/>
                    <a:pt x="2" y="4"/>
                  </a:cubicBezTo>
                  <a:close/>
                </a:path>
              </a:pathLst>
            </a:custGeom>
            <a:solidFill>
              <a:srgbClr val="FCF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43" name="Freeform 156">
              <a:extLst>
                <a:ext uri="{FF2B5EF4-FFF2-40B4-BE49-F238E27FC236}">
                  <a16:creationId xmlns:a16="http://schemas.microsoft.com/office/drawing/2014/main" id="{BD7570D4-F35A-4125-9C95-FE3D9DF21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4724" y="5695898"/>
              <a:ext cx="12700" cy="7938"/>
            </a:xfrm>
            <a:custGeom>
              <a:avLst/>
              <a:gdLst>
                <a:gd name="T0" fmla="*/ 2 w 5"/>
                <a:gd name="T1" fmla="*/ 3 h 3"/>
                <a:gd name="T2" fmla="*/ 0 w 5"/>
                <a:gd name="T3" fmla="*/ 3 h 3"/>
                <a:gd name="T4" fmla="*/ 5 w 5"/>
                <a:gd name="T5" fmla="*/ 0 h 3"/>
                <a:gd name="T6" fmla="*/ 5 w 5"/>
                <a:gd name="T7" fmla="*/ 2 h 3"/>
                <a:gd name="T8" fmla="*/ 2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3" y="2"/>
                    <a:pt x="2" y="2"/>
                    <a:pt x="2" y="3"/>
                  </a:cubicBezTo>
                  <a:close/>
                </a:path>
              </a:pathLst>
            </a:custGeom>
            <a:solidFill>
              <a:srgbClr val="FCF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44" name="Freeform 157">
              <a:extLst>
                <a:ext uri="{FF2B5EF4-FFF2-40B4-BE49-F238E27FC236}">
                  <a16:creationId xmlns:a16="http://schemas.microsoft.com/office/drawing/2014/main" id="{BCE30CA7-C539-4D30-87FC-A6C631258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2662" y="5700660"/>
              <a:ext cx="4763" cy="3175"/>
            </a:xfrm>
            <a:custGeom>
              <a:avLst/>
              <a:gdLst>
                <a:gd name="T0" fmla="*/ 2 w 2"/>
                <a:gd name="T1" fmla="*/ 0 h 1"/>
                <a:gd name="T2" fmla="*/ 2 w 2"/>
                <a:gd name="T3" fmla="*/ 1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CF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45" name="Freeform 158">
              <a:extLst>
                <a:ext uri="{FF2B5EF4-FFF2-40B4-BE49-F238E27FC236}">
                  <a16:creationId xmlns:a16="http://schemas.microsoft.com/office/drawing/2014/main" id="{0E4D4747-2EB8-4554-A25B-60AA7D02F7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190599" y="5668910"/>
              <a:ext cx="44450" cy="23813"/>
            </a:xfrm>
            <a:custGeom>
              <a:avLst/>
              <a:gdLst>
                <a:gd name="T0" fmla="*/ 6 w 16"/>
                <a:gd name="T1" fmla="*/ 9 h 9"/>
                <a:gd name="T2" fmla="*/ 5 w 16"/>
                <a:gd name="T3" fmla="*/ 9 h 9"/>
                <a:gd name="T4" fmla="*/ 1 w 16"/>
                <a:gd name="T5" fmla="*/ 7 h 9"/>
                <a:gd name="T6" fmla="*/ 1 w 16"/>
                <a:gd name="T7" fmla="*/ 6 h 9"/>
                <a:gd name="T8" fmla="*/ 10 w 16"/>
                <a:gd name="T9" fmla="*/ 1 h 9"/>
                <a:gd name="T10" fmla="*/ 11 w 16"/>
                <a:gd name="T11" fmla="*/ 1 h 9"/>
                <a:gd name="T12" fmla="*/ 12 w 16"/>
                <a:gd name="T13" fmla="*/ 1 h 9"/>
                <a:gd name="T14" fmla="*/ 15 w 16"/>
                <a:gd name="T15" fmla="*/ 3 h 9"/>
                <a:gd name="T16" fmla="*/ 15 w 16"/>
                <a:gd name="T17" fmla="*/ 4 h 9"/>
                <a:gd name="T18" fmla="*/ 6 w 16"/>
                <a:gd name="T19" fmla="*/ 9 h 9"/>
                <a:gd name="T20" fmla="*/ 6 w 16"/>
                <a:gd name="T21" fmla="*/ 9 h 9"/>
                <a:gd name="T22" fmla="*/ 11 w 16"/>
                <a:gd name="T23" fmla="*/ 0 h 9"/>
                <a:gd name="T24" fmla="*/ 10 w 16"/>
                <a:gd name="T25" fmla="*/ 0 h 9"/>
                <a:gd name="T26" fmla="*/ 1 w 16"/>
                <a:gd name="T27" fmla="*/ 5 h 9"/>
                <a:gd name="T28" fmla="*/ 1 w 16"/>
                <a:gd name="T29" fmla="*/ 7 h 9"/>
                <a:gd name="T30" fmla="*/ 4 w 16"/>
                <a:gd name="T31" fmla="*/ 9 h 9"/>
                <a:gd name="T32" fmla="*/ 6 w 16"/>
                <a:gd name="T33" fmla="*/ 9 h 9"/>
                <a:gd name="T34" fmla="*/ 7 w 16"/>
                <a:gd name="T35" fmla="*/ 9 h 9"/>
                <a:gd name="T36" fmla="*/ 16 w 16"/>
                <a:gd name="T37" fmla="*/ 4 h 9"/>
                <a:gd name="T38" fmla="*/ 16 w 16"/>
                <a:gd name="T39" fmla="*/ 2 h 9"/>
                <a:gd name="T40" fmla="*/ 12 w 16"/>
                <a:gd name="T41" fmla="*/ 0 h 9"/>
                <a:gd name="T42" fmla="*/ 11 w 16"/>
                <a:gd name="T4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9">
                  <a:moveTo>
                    <a:pt x="6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11" y="1"/>
                    <a:pt x="11" y="1"/>
                    <a:pt x="12" y="1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4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moveTo>
                    <a:pt x="11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9"/>
                    <a:pt x="5" y="9"/>
                    <a:pt x="6" y="9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3"/>
                    <a:pt x="16" y="3"/>
                    <a:pt x="16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</a:path>
              </a:pathLst>
            </a:custGeom>
            <a:solidFill>
              <a:srgbClr val="757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46" name="Freeform 159">
              <a:extLst>
                <a:ext uri="{FF2B5EF4-FFF2-40B4-BE49-F238E27FC236}">
                  <a16:creationId xmlns:a16="http://schemas.microsoft.com/office/drawing/2014/main" id="{D39BB519-6CD4-44A7-9B4B-9E5AEAE8C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6949" y="5670498"/>
              <a:ext cx="34925" cy="19050"/>
            </a:xfrm>
            <a:custGeom>
              <a:avLst/>
              <a:gdLst>
                <a:gd name="T0" fmla="*/ 22 w 22"/>
                <a:gd name="T1" fmla="*/ 4 h 12"/>
                <a:gd name="T2" fmla="*/ 22 w 22"/>
                <a:gd name="T3" fmla="*/ 4 h 12"/>
                <a:gd name="T4" fmla="*/ 7 w 22"/>
                <a:gd name="T5" fmla="*/ 12 h 12"/>
                <a:gd name="T6" fmla="*/ 5 w 22"/>
                <a:gd name="T7" fmla="*/ 12 h 12"/>
                <a:gd name="T8" fmla="*/ 0 w 22"/>
                <a:gd name="T9" fmla="*/ 9 h 12"/>
                <a:gd name="T10" fmla="*/ 0 w 22"/>
                <a:gd name="T11" fmla="*/ 9 h 12"/>
                <a:gd name="T12" fmla="*/ 15 w 22"/>
                <a:gd name="T13" fmla="*/ 0 h 12"/>
                <a:gd name="T14" fmla="*/ 15 w 22"/>
                <a:gd name="T15" fmla="*/ 0 h 12"/>
                <a:gd name="T16" fmla="*/ 22 w 22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2">
                  <a:moveTo>
                    <a:pt x="22" y="4"/>
                  </a:moveTo>
                  <a:lnTo>
                    <a:pt x="22" y="4"/>
                  </a:lnTo>
                  <a:lnTo>
                    <a:pt x="7" y="12"/>
                  </a:lnTo>
                  <a:lnTo>
                    <a:pt x="5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22" y="4"/>
                  </a:lnTo>
                  <a:close/>
                </a:path>
              </a:pathLst>
            </a:custGeom>
            <a:solidFill>
              <a:srgbClr val="FCF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47" name="Freeform 160">
              <a:extLst>
                <a:ext uri="{FF2B5EF4-FFF2-40B4-BE49-F238E27FC236}">
                  <a16:creationId xmlns:a16="http://schemas.microsoft.com/office/drawing/2014/main" id="{B313DAF4-4079-46FF-B256-9721D95EC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8699" y="5670498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CF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0FF6687-935F-4EAD-8C1D-987638A48D85}"/>
              </a:ext>
            </a:extLst>
          </p:cNvPr>
          <p:cNvGrpSpPr/>
          <p:nvPr/>
        </p:nvGrpSpPr>
        <p:grpSpPr>
          <a:xfrm>
            <a:off x="19876524" y="2672476"/>
            <a:ext cx="1049338" cy="1627188"/>
            <a:chOff x="19876524" y="4243335"/>
            <a:chExt cx="1049338" cy="1627188"/>
          </a:xfrm>
        </p:grpSpPr>
        <p:sp>
          <p:nvSpPr>
            <p:cNvPr id="248" name="Freeform 161">
              <a:extLst>
                <a:ext uri="{FF2B5EF4-FFF2-40B4-BE49-F238E27FC236}">
                  <a16:creationId xmlns:a16="http://schemas.microsoft.com/office/drawing/2014/main" id="{A8690FA8-2251-46E9-8E4D-7E344DC68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76524" y="5262510"/>
              <a:ext cx="1049338" cy="608013"/>
            </a:xfrm>
            <a:custGeom>
              <a:avLst/>
              <a:gdLst>
                <a:gd name="T0" fmla="*/ 313 w 380"/>
                <a:gd name="T1" fmla="*/ 39 h 220"/>
                <a:gd name="T2" fmla="*/ 313 w 380"/>
                <a:gd name="T3" fmla="*/ 181 h 220"/>
                <a:gd name="T4" fmla="*/ 68 w 380"/>
                <a:gd name="T5" fmla="*/ 181 h 220"/>
                <a:gd name="T6" fmla="*/ 68 w 380"/>
                <a:gd name="T7" fmla="*/ 39 h 220"/>
                <a:gd name="T8" fmla="*/ 313 w 380"/>
                <a:gd name="T9" fmla="*/ 3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220">
                  <a:moveTo>
                    <a:pt x="313" y="39"/>
                  </a:moveTo>
                  <a:cubicBezTo>
                    <a:pt x="380" y="78"/>
                    <a:pt x="380" y="142"/>
                    <a:pt x="313" y="181"/>
                  </a:cubicBezTo>
                  <a:cubicBezTo>
                    <a:pt x="245" y="220"/>
                    <a:pt x="135" y="220"/>
                    <a:pt x="68" y="181"/>
                  </a:cubicBezTo>
                  <a:cubicBezTo>
                    <a:pt x="0" y="142"/>
                    <a:pt x="0" y="78"/>
                    <a:pt x="68" y="39"/>
                  </a:cubicBezTo>
                  <a:cubicBezTo>
                    <a:pt x="135" y="0"/>
                    <a:pt x="245" y="0"/>
                    <a:pt x="313" y="39"/>
                  </a:cubicBezTo>
                </a:path>
              </a:pathLst>
            </a:custGeom>
            <a:solidFill>
              <a:srgbClr val="0303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49" name="Freeform 162">
              <a:extLst>
                <a:ext uri="{FF2B5EF4-FFF2-40B4-BE49-F238E27FC236}">
                  <a16:creationId xmlns:a16="http://schemas.microsoft.com/office/drawing/2014/main" id="{7D28A0CD-19CA-4776-8CAE-139746A65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76524" y="5245048"/>
              <a:ext cx="1049338" cy="604838"/>
            </a:xfrm>
            <a:custGeom>
              <a:avLst/>
              <a:gdLst>
                <a:gd name="T0" fmla="*/ 313 w 380"/>
                <a:gd name="T1" fmla="*/ 39 h 219"/>
                <a:gd name="T2" fmla="*/ 313 w 380"/>
                <a:gd name="T3" fmla="*/ 180 h 219"/>
                <a:gd name="T4" fmla="*/ 68 w 380"/>
                <a:gd name="T5" fmla="*/ 180 h 219"/>
                <a:gd name="T6" fmla="*/ 68 w 380"/>
                <a:gd name="T7" fmla="*/ 39 h 219"/>
                <a:gd name="T8" fmla="*/ 313 w 380"/>
                <a:gd name="T9" fmla="*/ 3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219">
                  <a:moveTo>
                    <a:pt x="313" y="39"/>
                  </a:moveTo>
                  <a:cubicBezTo>
                    <a:pt x="380" y="78"/>
                    <a:pt x="380" y="141"/>
                    <a:pt x="313" y="180"/>
                  </a:cubicBezTo>
                  <a:cubicBezTo>
                    <a:pt x="245" y="219"/>
                    <a:pt x="135" y="219"/>
                    <a:pt x="68" y="180"/>
                  </a:cubicBezTo>
                  <a:cubicBezTo>
                    <a:pt x="0" y="141"/>
                    <a:pt x="0" y="78"/>
                    <a:pt x="68" y="39"/>
                  </a:cubicBezTo>
                  <a:cubicBezTo>
                    <a:pt x="135" y="0"/>
                    <a:pt x="245" y="0"/>
                    <a:pt x="313" y="39"/>
                  </a:cubicBezTo>
                </a:path>
              </a:pathLst>
            </a:custGeom>
            <a:solidFill>
              <a:srgbClr val="0E0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50" name="Freeform 163">
              <a:extLst>
                <a:ext uri="{FF2B5EF4-FFF2-40B4-BE49-F238E27FC236}">
                  <a16:creationId xmlns:a16="http://schemas.microsoft.com/office/drawing/2014/main" id="{F4A2CEA1-E501-4994-97D8-99B6582AE7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46374" y="4243335"/>
              <a:ext cx="908050" cy="571500"/>
            </a:xfrm>
            <a:custGeom>
              <a:avLst/>
              <a:gdLst>
                <a:gd name="T0" fmla="*/ 281 w 329"/>
                <a:gd name="T1" fmla="*/ 37 h 207"/>
                <a:gd name="T2" fmla="*/ 50 w 329"/>
                <a:gd name="T3" fmla="*/ 37 h 207"/>
                <a:gd name="T4" fmla="*/ 2 w 329"/>
                <a:gd name="T5" fmla="*/ 108 h 207"/>
                <a:gd name="T6" fmla="*/ 50 w 329"/>
                <a:gd name="T7" fmla="*/ 170 h 207"/>
                <a:gd name="T8" fmla="*/ 281 w 329"/>
                <a:gd name="T9" fmla="*/ 170 h 207"/>
                <a:gd name="T10" fmla="*/ 328 w 329"/>
                <a:gd name="T11" fmla="*/ 112 h 207"/>
                <a:gd name="T12" fmla="*/ 329 w 329"/>
                <a:gd name="T13" fmla="*/ 104 h 207"/>
                <a:gd name="T14" fmla="*/ 281 w 329"/>
                <a:gd name="T15" fmla="*/ 37 h 207"/>
                <a:gd name="T16" fmla="*/ 295 w 329"/>
                <a:gd name="T17" fmla="*/ 136 h 207"/>
                <a:gd name="T18" fmla="*/ 265 w 329"/>
                <a:gd name="T19" fmla="*/ 161 h 207"/>
                <a:gd name="T20" fmla="*/ 66 w 329"/>
                <a:gd name="T21" fmla="*/ 161 h 207"/>
                <a:gd name="T22" fmla="*/ 36 w 329"/>
                <a:gd name="T23" fmla="*/ 136 h 207"/>
                <a:gd name="T24" fmla="*/ 66 w 329"/>
                <a:gd name="T25" fmla="*/ 46 h 207"/>
                <a:gd name="T26" fmla="*/ 265 w 329"/>
                <a:gd name="T27" fmla="*/ 46 h 207"/>
                <a:gd name="T28" fmla="*/ 295 w 329"/>
                <a:gd name="T29" fmla="*/ 13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9" h="207">
                  <a:moveTo>
                    <a:pt x="281" y="37"/>
                  </a:moveTo>
                  <a:cubicBezTo>
                    <a:pt x="217" y="0"/>
                    <a:pt x="114" y="0"/>
                    <a:pt x="50" y="37"/>
                  </a:cubicBezTo>
                  <a:cubicBezTo>
                    <a:pt x="16" y="57"/>
                    <a:pt x="0" y="83"/>
                    <a:pt x="2" y="108"/>
                  </a:cubicBezTo>
                  <a:cubicBezTo>
                    <a:pt x="4" y="131"/>
                    <a:pt x="20" y="153"/>
                    <a:pt x="50" y="170"/>
                  </a:cubicBezTo>
                  <a:cubicBezTo>
                    <a:pt x="114" y="207"/>
                    <a:pt x="217" y="207"/>
                    <a:pt x="281" y="170"/>
                  </a:cubicBezTo>
                  <a:cubicBezTo>
                    <a:pt x="309" y="154"/>
                    <a:pt x="325" y="133"/>
                    <a:pt x="328" y="112"/>
                  </a:cubicBezTo>
                  <a:cubicBezTo>
                    <a:pt x="329" y="104"/>
                    <a:pt x="329" y="104"/>
                    <a:pt x="329" y="104"/>
                  </a:cubicBezTo>
                  <a:cubicBezTo>
                    <a:pt x="329" y="80"/>
                    <a:pt x="313" y="55"/>
                    <a:pt x="281" y="37"/>
                  </a:cubicBezTo>
                  <a:close/>
                  <a:moveTo>
                    <a:pt x="295" y="136"/>
                  </a:moveTo>
                  <a:cubicBezTo>
                    <a:pt x="288" y="145"/>
                    <a:pt x="278" y="154"/>
                    <a:pt x="265" y="161"/>
                  </a:cubicBezTo>
                  <a:cubicBezTo>
                    <a:pt x="210" y="193"/>
                    <a:pt x="121" y="193"/>
                    <a:pt x="66" y="161"/>
                  </a:cubicBezTo>
                  <a:cubicBezTo>
                    <a:pt x="53" y="154"/>
                    <a:pt x="43" y="145"/>
                    <a:pt x="36" y="136"/>
                  </a:cubicBezTo>
                  <a:cubicBezTo>
                    <a:pt x="14" y="106"/>
                    <a:pt x="24" y="70"/>
                    <a:pt x="66" y="46"/>
                  </a:cubicBezTo>
                  <a:cubicBezTo>
                    <a:pt x="121" y="14"/>
                    <a:pt x="210" y="14"/>
                    <a:pt x="265" y="46"/>
                  </a:cubicBezTo>
                  <a:cubicBezTo>
                    <a:pt x="307" y="70"/>
                    <a:pt x="317" y="106"/>
                    <a:pt x="295" y="136"/>
                  </a:cubicBezTo>
                  <a:close/>
                </a:path>
              </a:pathLst>
            </a:custGeom>
            <a:solidFill>
              <a:srgbClr val="C1C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51" name="Freeform 164">
              <a:extLst>
                <a:ext uri="{FF2B5EF4-FFF2-40B4-BE49-F238E27FC236}">
                  <a16:creationId xmlns:a16="http://schemas.microsoft.com/office/drawing/2014/main" id="{677BCAC5-D598-48A2-9555-3C37666A9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44799" y="4459235"/>
              <a:ext cx="714375" cy="317500"/>
            </a:xfrm>
            <a:custGeom>
              <a:avLst/>
              <a:gdLst>
                <a:gd name="T0" fmla="*/ 259 w 259"/>
                <a:gd name="T1" fmla="*/ 58 h 115"/>
                <a:gd name="T2" fmla="*/ 229 w 259"/>
                <a:gd name="T3" fmla="*/ 83 h 115"/>
                <a:gd name="T4" fmla="*/ 30 w 259"/>
                <a:gd name="T5" fmla="*/ 83 h 115"/>
                <a:gd name="T6" fmla="*/ 0 w 259"/>
                <a:gd name="T7" fmla="*/ 58 h 115"/>
                <a:gd name="T8" fmla="*/ 30 w 259"/>
                <a:gd name="T9" fmla="*/ 32 h 115"/>
                <a:gd name="T10" fmla="*/ 229 w 259"/>
                <a:gd name="T11" fmla="*/ 32 h 115"/>
                <a:gd name="T12" fmla="*/ 259 w 259"/>
                <a:gd name="T13" fmla="*/ 5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9" h="115">
                  <a:moveTo>
                    <a:pt x="259" y="58"/>
                  </a:moveTo>
                  <a:cubicBezTo>
                    <a:pt x="252" y="67"/>
                    <a:pt x="242" y="76"/>
                    <a:pt x="229" y="83"/>
                  </a:cubicBezTo>
                  <a:cubicBezTo>
                    <a:pt x="174" y="115"/>
                    <a:pt x="85" y="115"/>
                    <a:pt x="30" y="83"/>
                  </a:cubicBezTo>
                  <a:cubicBezTo>
                    <a:pt x="17" y="76"/>
                    <a:pt x="7" y="67"/>
                    <a:pt x="0" y="58"/>
                  </a:cubicBezTo>
                  <a:cubicBezTo>
                    <a:pt x="7" y="48"/>
                    <a:pt x="17" y="40"/>
                    <a:pt x="30" y="32"/>
                  </a:cubicBezTo>
                  <a:cubicBezTo>
                    <a:pt x="85" y="0"/>
                    <a:pt x="174" y="0"/>
                    <a:pt x="229" y="32"/>
                  </a:cubicBezTo>
                  <a:cubicBezTo>
                    <a:pt x="242" y="40"/>
                    <a:pt x="252" y="48"/>
                    <a:pt x="259" y="58"/>
                  </a:cubicBezTo>
                  <a:close/>
                </a:path>
              </a:pathLst>
            </a:custGeom>
            <a:solidFill>
              <a:srgbClr val="352A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52" name="Freeform 165">
              <a:extLst>
                <a:ext uri="{FF2B5EF4-FFF2-40B4-BE49-F238E27FC236}">
                  <a16:creationId xmlns:a16="http://schemas.microsoft.com/office/drawing/2014/main" id="{1C4B33FB-3D09-40D9-85CE-FB8BE8449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87649" y="5010098"/>
              <a:ext cx="830263" cy="533400"/>
            </a:xfrm>
            <a:custGeom>
              <a:avLst/>
              <a:gdLst>
                <a:gd name="T0" fmla="*/ 301 w 301"/>
                <a:gd name="T1" fmla="*/ 3 h 193"/>
                <a:gd name="T2" fmla="*/ 298 w 301"/>
                <a:gd name="T3" fmla="*/ 31 h 193"/>
                <a:gd name="T4" fmla="*/ 298 w 301"/>
                <a:gd name="T5" fmla="*/ 32 h 193"/>
                <a:gd name="T6" fmla="*/ 293 w 301"/>
                <a:gd name="T7" fmla="*/ 106 h 193"/>
                <a:gd name="T8" fmla="*/ 292 w 301"/>
                <a:gd name="T9" fmla="*/ 113 h 193"/>
                <a:gd name="T10" fmla="*/ 292 w 301"/>
                <a:gd name="T11" fmla="*/ 113 h 193"/>
                <a:gd name="T12" fmla="*/ 281 w 301"/>
                <a:gd name="T13" fmla="*/ 138 h 193"/>
                <a:gd name="T14" fmla="*/ 251 w 301"/>
                <a:gd name="T15" fmla="*/ 164 h 193"/>
                <a:gd name="T16" fmla="*/ 193 w 301"/>
                <a:gd name="T17" fmla="*/ 185 h 193"/>
                <a:gd name="T18" fmla="*/ 50 w 301"/>
                <a:gd name="T19" fmla="*/ 164 h 193"/>
                <a:gd name="T20" fmla="*/ 19 w 301"/>
                <a:gd name="T21" fmla="*/ 138 h 193"/>
                <a:gd name="T22" fmla="*/ 9 w 301"/>
                <a:gd name="T23" fmla="*/ 113 h 193"/>
                <a:gd name="T24" fmla="*/ 8 w 301"/>
                <a:gd name="T25" fmla="*/ 113 h 193"/>
                <a:gd name="T26" fmla="*/ 8 w 301"/>
                <a:gd name="T27" fmla="*/ 106 h 193"/>
                <a:gd name="T28" fmla="*/ 8 w 301"/>
                <a:gd name="T29" fmla="*/ 106 h 193"/>
                <a:gd name="T30" fmla="*/ 0 w 301"/>
                <a:gd name="T31" fmla="*/ 0 h 193"/>
                <a:gd name="T32" fmla="*/ 12 w 301"/>
                <a:gd name="T33" fmla="*/ 30 h 193"/>
                <a:gd name="T34" fmla="*/ 39 w 301"/>
                <a:gd name="T35" fmla="*/ 55 h 193"/>
                <a:gd name="T36" fmla="*/ 44 w 301"/>
                <a:gd name="T37" fmla="*/ 58 h 193"/>
                <a:gd name="T38" fmla="*/ 257 w 301"/>
                <a:gd name="T39" fmla="*/ 58 h 193"/>
                <a:gd name="T40" fmla="*/ 262 w 301"/>
                <a:gd name="T41" fmla="*/ 55 h 193"/>
                <a:gd name="T42" fmla="*/ 289 w 301"/>
                <a:gd name="T43" fmla="*/ 30 h 193"/>
                <a:gd name="T44" fmla="*/ 301 w 301"/>
                <a:gd name="T45" fmla="*/ 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1" h="193">
                  <a:moveTo>
                    <a:pt x="301" y="3"/>
                  </a:moveTo>
                  <a:cubicBezTo>
                    <a:pt x="298" y="31"/>
                    <a:pt x="298" y="31"/>
                    <a:pt x="298" y="31"/>
                  </a:cubicBezTo>
                  <a:cubicBezTo>
                    <a:pt x="298" y="32"/>
                    <a:pt x="298" y="32"/>
                    <a:pt x="298" y="32"/>
                  </a:cubicBezTo>
                  <a:cubicBezTo>
                    <a:pt x="293" y="106"/>
                    <a:pt x="293" y="106"/>
                    <a:pt x="293" y="106"/>
                  </a:cubicBezTo>
                  <a:cubicBezTo>
                    <a:pt x="292" y="113"/>
                    <a:pt x="292" y="113"/>
                    <a:pt x="292" y="113"/>
                  </a:cubicBezTo>
                  <a:cubicBezTo>
                    <a:pt x="292" y="113"/>
                    <a:pt x="292" y="113"/>
                    <a:pt x="292" y="113"/>
                  </a:cubicBezTo>
                  <a:cubicBezTo>
                    <a:pt x="291" y="122"/>
                    <a:pt x="287" y="130"/>
                    <a:pt x="281" y="138"/>
                  </a:cubicBezTo>
                  <a:cubicBezTo>
                    <a:pt x="275" y="148"/>
                    <a:pt x="264" y="156"/>
                    <a:pt x="251" y="164"/>
                  </a:cubicBezTo>
                  <a:cubicBezTo>
                    <a:pt x="234" y="174"/>
                    <a:pt x="214" y="181"/>
                    <a:pt x="193" y="185"/>
                  </a:cubicBezTo>
                  <a:cubicBezTo>
                    <a:pt x="144" y="193"/>
                    <a:pt x="89" y="187"/>
                    <a:pt x="50" y="164"/>
                  </a:cubicBezTo>
                  <a:cubicBezTo>
                    <a:pt x="36" y="156"/>
                    <a:pt x="26" y="148"/>
                    <a:pt x="19" y="138"/>
                  </a:cubicBezTo>
                  <a:cubicBezTo>
                    <a:pt x="13" y="130"/>
                    <a:pt x="10" y="122"/>
                    <a:pt x="9" y="113"/>
                  </a:cubicBezTo>
                  <a:cubicBezTo>
                    <a:pt x="8" y="113"/>
                    <a:pt x="8" y="113"/>
                    <a:pt x="8" y="113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1"/>
                    <a:pt x="5" y="21"/>
                    <a:pt x="12" y="30"/>
                  </a:cubicBezTo>
                  <a:cubicBezTo>
                    <a:pt x="18" y="39"/>
                    <a:pt x="27" y="47"/>
                    <a:pt x="39" y="55"/>
                  </a:cubicBezTo>
                  <a:cubicBezTo>
                    <a:pt x="41" y="56"/>
                    <a:pt x="42" y="57"/>
                    <a:pt x="44" y="58"/>
                  </a:cubicBezTo>
                  <a:cubicBezTo>
                    <a:pt x="103" y="92"/>
                    <a:pt x="198" y="92"/>
                    <a:pt x="257" y="58"/>
                  </a:cubicBezTo>
                  <a:cubicBezTo>
                    <a:pt x="259" y="57"/>
                    <a:pt x="260" y="56"/>
                    <a:pt x="262" y="55"/>
                  </a:cubicBezTo>
                  <a:cubicBezTo>
                    <a:pt x="273" y="47"/>
                    <a:pt x="282" y="39"/>
                    <a:pt x="289" y="30"/>
                  </a:cubicBezTo>
                  <a:cubicBezTo>
                    <a:pt x="295" y="22"/>
                    <a:pt x="299" y="12"/>
                    <a:pt x="301" y="3"/>
                  </a:cubicBezTo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53" name="Freeform 166">
              <a:extLst>
                <a:ext uri="{FF2B5EF4-FFF2-40B4-BE49-F238E27FC236}">
                  <a16:creationId xmlns:a16="http://schemas.microsoft.com/office/drawing/2014/main" id="{62DA5132-D301-48C4-BA3B-7A9CA4715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11462" y="5322835"/>
              <a:ext cx="781050" cy="425450"/>
            </a:xfrm>
            <a:custGeom>
              <a:avLst/>
              <a:gdLst>
                <a:gd name="T0" fmla="*/ 283 w 283"/>
                <a:gd name="T1" fmla="*/ 0 h 154"/>
                <a:gd name="T2" fmla="*/ 278 w 283"/>
                <a:gd name="T3" fmla="*/ 70 h 154"/>
                <a:gd name="T4" fmla="*/ 278 w 283"/>
                <a:gd name="T5" fmla="*/ 70 h 154"/>
                <a:gd name="T6" fmla="*/ 238 w 283"/>
                <a:gd name="T7" fmla="*/ 124 h 154"/>
                <a:gd name="T8" fmla="*/ 45 w 283"/>
                <a:gd name="T9" fmla="*/ 124 h 154"/>
                <a:gd name="T10" fmla="*/ 5 w 283"/>
                <a:gd name="T11" fmla="*/ 70 h 154"/>
                <a:gd name="T12" fmla="*/ 5 w 283"/>
                <a:gd name="T13" fmla="*/ 70 h 154"/>
                <a:gd name="T14" fmla="*/ 0 w 283"/>
                <a:gd name="T15" fmla="*/ 0 h 154"/>
                <a:gd name="T16" fmla="*/ 10 w 283"/>
                <a:gd name="T17" fmla="*/ 25 h 154"/>
                <a:gd name="T18" fmla="*/ 41 w 283"/>
                <a:gd name="T19" fmla="*/ 51 h 154"/>
                <a:gd name="T20" fmla="*/ 184 w 283"/>
                <a:gd name="T21" fmla="*/ 72 h 154"/>
                <a:gd name="T22" fmla="*/ 242 w 283"/>
                <a:gd name="T23" fmla="*/ 51 h 154"/>
                <a:gd name="T24" fmla="*/ 272 w 283"/>
                <a:gd name="T25" fmla="*/ 25 h 154"/>
                <a:gd name="T26" fmla="*/ 283 w 283"/>
                <a:gd name="T2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3" h="154">
                  <a:moveTo>
                    <a:pt x="283" y="0"/>
                  </a:moveTo>
                  <a:cubicBezTo>
                    <a:pt x="278" y="70"/>
                    <a:pt x="278" y="70"/>
                    <a:pt x="278" y="70"/>
                  </a:cubicBezTo>
                  <a:cubicBezTo>
                    <a:pt x="278" y="70"/>
                    <a:pt x="278" y="70"/>
                    <a:pt x="278" y="70"/>
                  </a:cubicBezTo>
                  <a:cubicBezTo>
                    <a:pt x="277" y="89"/>
                    <a:pt x="264" y="109"/>
                    <a:pt x="238" y="124"/>
                  </a:cubicBezTo>
                  <a:cubicBezTo>
                    <a:pt x="185" y="154"/>
                    <a:pt x="98" y="154"/>
                    <a:pt x="45" y="124"/>
                  </a:cubicBezTo>
                  <a:cubicBezTo>
                    <a:pt x="19" y="109"/>
                    <a:pt x="6" y="89"/>
                    <a:pt x="5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9"/>
                    <a:pt x="4" y="17"/>
                    <a:pt x="10" y="25"/>
                  </a:cubicBezTo>
                  <a:cubicBezTo>
                    <a:pt x="17" y="35"/>
                    <a:pt x="27" y="43"/>
                    <a:pt x="41" y="51"/>
                  </a:cubicBezTo>
                  <a:cubicBezTo>
                    <a:pt x="80" y="74"/>
                    <a:pt x="135" y="80"/>
                    <a:pt x="184" y="72"/>
                  </a:cubicBezTo>
                  <a:cubicBezTo>
                    <a:pt x="205" y="68"/>
                    <a:pt x="225" y="61"/>
                    <a:pt x="242" y="51"/>
                  </a:cubicBezTo>
                  <a:cubicBezTo>
                    <a:pt x="255" y="43"/>
                    <a:pt x="266" y="35"/>
                    <a:pt x="272" y="25"/>
                  </a:cubicBezTo>
                  <a:cubicBezTo>
                    <a:pt x="278" y="17"/>
                    <a:pt x="282" y="9"/>
                    <a:pt x="283" y="0"/>
                  </a:cubicBezTo>
                </a:path>
              </a:pathLst>
            </a:custGeom>
            <a:solidFill>
              <a:srgbClr val="7B9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54" name="Freeform 167">
              <a:extLst>
                <a:ext uri="{FF2B5EF4-FFF2-40B4-BE49-F238E27FC236}">
                  <a16:creationId xmlns:a16="http://schemas.microsoft.com/office/drawing/2014/main" id="{6BE85BAF-04B1-43EA-9101-6EE8357F7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51137" y="4541785"/>
              <a:ext cx="900113" cy="723900"/>
            </a:xfrm>
            <a:custGeom>
              <a:avLst/>
              <a:gdLst>
                <a:gd name="T0" fmla="*/ 326 w 326"/>
                <a:gd name="T1" fmla="*/ 4 h 262"/>
                <a:gd name="T2" fmla="*/ 314 w 326"/>
                <a:gd name="T3" fmla="*/ 167 h 262"/>
                <a:gd name="T4" fmla="*/ 314 w 326"/>
                <a:gd name="T5" fmla="*/ 167 h 262"/>
                <a:gd name="T6" fmla="*/ 314 w 326"/>
                <a:gd name="T7" fmla="*/ 173 h 262"/>
                <a:gd name="T8" fmla="*/ 314 w 326"/>
                <a:gd name="T9" fmla="*/ 173 h 262"/>
                <a:gd name="T10" fmla="*/ 302 w 326"/>
                <a:gd name="T11" fmla="*/ 200 h 262"/>
                <a:gd name="T12" fmla="*/ 275 w 326"/>
                <a:gd name="T13" fmla="*/ 225 h 262"/>
                <a:gd name="T14" fmla="*/ 270 w 326"/>
                <a:gd name="T15" fmla="*/ 228 h 262"/>
                <a:gd name="T16" fmla="*/ 57 w 326"/>
                <a:gd name="T17" fmla="*/ 228 h 262"/>
                <a:gd name="T18" fmla="*/ 52 w 326"/>
                <a:gd name="T19" fmla="*/ 225 h 262"/>
                <a:gd name="T20" fmla="*/ 25 w 326"/>
                <a:gd name="T21" fmla="*/ 200 h 262"/>
                <a:gd name="T22" fmla="*/ 13 w 326"/>
                <a:gd name="T23" fmla="*/ 170 h 262"/>
                <a:gd name="T24" fmla="*/ 0 w 326"/>
                <a:gd name="T25" fmla="*/ 0 h 262"/>
                <a:gd name="T26" fmla="*/ 0 w 326"/>
                <a:gd name="T27" fmla="*/ 0 h 262"/>
                <a:gd name="T28" fmla="*/ 48 w 326"/>
                <a:gd name="T29" fmla="*/ 62 h 262"/>
                <a:gd name="T30" fmla="*/ 110 w 326"/>
                <a:gd name="T31" fmla="*/ 85 h 262"/>
                <a:gd name="T32" fmla="*/ 110 w 326"/>
                <a:gd name="T33" fmla="*/ 85 h 262"/>
                <a:gd name="T34" fmla="*/ 279 w 326"/>
                <a:gd name="T35" fmla="*/ 62 h 262"/>
                <a:gd name="T36" fmla="*/ 326 w 326"/>
                <a:gd name="T37" fmla="*/ 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6" h="262">
                  <a:moveTo>
                    <a:pt x="326" y="4"/>
                  </a:moveTo>
                  <a:cubicBezTo>
                    <a:pt x="314" y="167"/>
                    <a:pt x="314" y="167"/>
                    <a:pt x="314" y="167"/>
                  </a:cubicBezTo>
                  <a:cubicBezTo>
                    <a:pt x="314" y="167"/>
                    <a:pt x="314" y="167"/>
                    <a:pt x="314" y="167"/>
                  </a:cubicBezTo>
                  <a:cubicBezTo>
                    <a:pt x="314" y="173"/>
                    <a:pt x="314" y="173"/>
                    <a:pt x="314" y="173"/>
                  </a:cubicBezTo>
                  <a:cubicBezTo>
                    <a:pt x="314" y="173"/>
                    <a:pt x="314" y="173"/>
                    <a:pt x="314" y="173"/>
                  </a:cubicBezTo>
                  <a:cubicBezTo>
                    <a:pt x="312" y="182"/>
                    <a:pt x="308" y="191"/>
                    <a:pt x="302" y="200"/>
                  </a:cubicBezTo>
                  <a:cubicBezTo>
                    <a:pt x="295" y="209"/>
                    <a:pt x="286" y="217"/>
                    <a:pt x="275" y="225"/>
                  </a:cubicBezTo>
                  <a:cubicBezTo>
                    <a:pt x="273" y="226"/>
                    <a:pt x="271" y="227"/>
                    <a:pt x="270" y="228"/>
                  </a:cubicBezTo>
                  <a:cubicBezTo>
                    <a:pt x="211" y="262"/>
                    <a:pt x="116" y="262"/>
                    <a:pt x="57" y="228"/>
                  </a:cubicBezTo>
                  <a:cubicBezTo>
                    <a:pt x="55" y="227"/>
                    <a:pt x="54" y="226"/>
                    <a:pt x="52" y="225"/>
                  </a:cubicBezTo>
                  <a:cubicBezTo>
                    <a:pt x="40" y="217"/>
                    <a:pt x="31" y="209"/>
                    <a:pt x="25" y="200"/>
                  </a:cubicBezTo>
                  <a:cubicBezTo>
                    <a:pt x="18" y="191"/>
                    <a:pt x="14" y="181"/>
                    <a:pt x="13" y="17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3"/>
                    <a:pt x="18" y="45"/>
                    <a:pt x="48" y="62"/>
                  </a:cubicBezTo>
                  <a:cubicBezTo>
                    <a:pt x="66" y="73"/>
                    <a:pt x="87" y="80"/>
                    <a:pt x="110" y="85"/>
                  </a:cubicBezTo>
                  <a:cubicBezTo>
                    <a:pt x="110" y="85"/>
                    <a:pt x="110" y="85"/>
                    <a:pt x="110" y="85"/>
                  </a:cubicBezTo>
                  <a:cubicBezTo>
                    <a:pt x="167" y="96"/>
                    <a:pt x="233" y="89"/>
                    <a:pt x="279" y="62"/>
                  </a:cubicBezTo>
                  <a:cubicBezTo>
                    <a:pt x="307" y="46"/>
                    <a:pt x="323" y="25"/>
                    <a:pt x="326" y="4"/>
                  </a:cubicBezTo>
                  <a:close/>
                </a:path>
              </a:pathLst>
            </a:custGeom>
            <a:solidFill>
              <a:srgbClr val="7B9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55" name="Freeform 168">
              <a:extLst>
                <a:ext uri="{FF2B5EF4-FFF2-40B4-BE49-F238E27FC236}">
                  <a16:creationId xmlns:a16="http://schemas.microsoft.com/office/drawing/2014/main" id="{64A76D63-CF53-43D6-A0EA-B01782804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84474" y="4281435"/>
              <a:ext cx="836613" cy="336550"/>
            </a:xfrm>
            <a:custGeom>
              <a:avLst/>
              <a:gdLst>
                <a:gd name="T0" fmla="*/ 281 w 303"/>
                <a:gd name="T1" fmla="*/ 122 h 122"/>
                <a:gd name="T2" fmla="*/ 251 w 303"/>
                <a:gd name="T3" fmla="*/ 96 h 122"/>
                <a:gd name="T4" fmla="*/ 52 w 303"/>
                <a:gd name="T5" fmla="*/ 96 h 122"/>
                <a:gd name="T6" fmla="*/ 22 w 303"/>
                <a:gd name="T7" fmla="*/ 122 h 122"/>
                <a:gd name="T8" fmla="*/ 52 w 303"/>
                <a:gd name="T9" fmla="*/ 32 h 122"/>
                <a:gd name="T10" fmla="*/ 251 w 303"/>
                <a:gd name="T11" fmla="*/ 32 h 122"/>
                <a:gd name="T12" fmla="*/ 281 w 303"/>
                <a:gd name="T13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122">
                  <a:moveTo>
                    <a:pt x="281" y="122"/>
                  </a:moveTo>
                  <a:cubicBezTo>
                    <a:pt x="274" y="112"/>
                    <a:pt x="264" y="104"/>
                    <a:pt x="251" y="96"/>
                  </a:cubicBezTo>
                  <a:cubicBezTo>
                    <a:pt x="196" y="64"/>
                    <a:pt x="107" y="64"/>
                    <a:pt x="52" y="96"/>
                  </a:cubicBezTo>
                  <a:cubicBezTo>
                    <a:pt x="39" y="104"/>
                    <a:pt x="29" y="112"/>
                    <a:pt x="22" y="122"/>
                  </a:cubicBezTo>
                  <a:cubicBezTo>
                    <a:pt x="0" y="92"/>
                    <a:pt x="10" y="56"/>
                    <a:pt x="52" y="32"/>
                  </a:cubicBezTo>
                  <a:cubicBezTo>
                    <a:pt x="107" y="0"/>
                    <a:pt x="196" y="0"/>
                    <a:pt x="251" y="32"/>
                  </a:cubicBezTo>
                  <a:cubicBezTo>
                    <a:pt x="293" y="56"/>
                    <a:pt x="303" y="92"/>
                    <a:pt x="281" y="122"/>
                  </a:cubicBezTo>
                  <a:close/>
                </a:path>
              </a:pathLst>
            </a:custGeom>
            <a:solidFill>
              <a:srgbClr val="9DAC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56" name="Freeform 169">
              <a:extLst>
                <a:ext uri="{FF2B5EF4-FFF2-40B4-BE49-F238E27FC236}">
                  <a16:creationId xmlns:a16="http://schemas.microsoft.com/office/drawing/2014/main" id="{F98AA1B3-4032-49EC-A765-89A3EB739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0374" y="4564010"/>
              <a:ext cx="407988" cy="63500"/>
            </a:xfrm>
            <a:custGeom>
              <a:avLst/>
              <a:gdLst>
                <a:gd name="T0" fmla="*/ 0 w 148"/>
                <a:gd name="T1" fmla="*/ 23 h 23"/>
                <a:gd name="T2" fmla="*/ 5 w 148"/>
                <a:gd name="T3" fmla="*/ 19 h 23"/>
                <a:gd name="T4" fmla="*/ 21 w 148"/>
                <a:gd name="T5" fmla="*/ 11 h 23"/>
                <a:gd name="T6" fmla="*/ 32 w 148"/>
                <a:gd name="T7" fmla="*/ 7 h 23"/>
                <a:gd name="T8" fmla="*/ 45 w 148"/>
                <a:gd name="T9" fmla="*/ 3 h 23"/>
                <a:gd name="T10" fmla="*/ 59 w 148"/>
                <a:gd name="T11" fmla="*/ 1 h 23"/>
                <a:gd name="T12" fmla="*/ 74 w 148"/>
                <a:gd name="T13" fmla="*/ 0 h 23"/>
                <a:gd name="T14" fmla="*/ 78 w 148"/>
                <a:gd name="T15" fmla="*/ 0 h 23"/>
                <a:gd name="T16" fmla="*/ 81 w 148"/>
                <a:gd name="T17" fmla="*/ 1 h 23"/>
                <a:gd name="T18" fmla="*/ 89 w 148"/>
                <a:gd name="T19" fmla="*/ 1 h 23"/>
                <a:gd name="T20" fmla="*/ 103 w 148"/>
                <a:gd name="T21" fmla="*/ 4 h 23"/>
                <a:gd name="T22" fmla="*/ 115 w 148"/>
                <a:gd name="T23" fmla="*/ 7 h 23"/>
                <a:gd name="T24" fmla="*/ 126 w 148"/>
                <a:gd name="T25" fmla="*/ 11 h 23"/>
                <a:gd name="T26" fmla="*/ 136 w 148"/>
                <a:gd name="T27" fmla="*/ 16 h 23"/>
                <a:gd name="T28" fmla="*/ 142 w 148"/>
                <a:gd name="T29" fmla="*/ 19 h 23"/>
                <a:gd name="T30" fmla="*/ 148 w 148"/>
                <a:gd name="T31" fmla="*/ 23 h 23"/>
                <a:gd name="T32" fmla="*/ 142 w 148"/>
                <a:gd name="T33" fmla="*/ 20 h 23"/>
                <a:gd name="T34" fmla="*/ 135 w 148"/>
                <a:gd name="T35" fmla="*/ 16 h 23"/>
                <a:gd name="T36" fmla="*/ 126 w 148"/>
                <a:gd name="T37" fmla="*/ 13 h 23"/>
                <a:gd name="T38" fmla="*/ 115 w 148"/>
                <a:gd name="T39" fmla="*/ 9 h 23"/>
                <a:gd name="T40" fmla="*/ 109 w 148"/>
                <a:gd name="T41" fmla="*/ 7 h 23"/>
                <a:gd name="T42" fmla="*/ 102 w 148"/>
                <a:gd name="T43" fmla="*/ 6 h 23"/>
                <a:gd name="T44" fmla="*/ 88 w 148"/>
                <a:gd name="T45" fmla="*/ 3 h 23"/>
                <a:gd name="T46" fmla="*/ 81 w 148"/>
                <a:gd name="T47" fmla="*/ 3 h 23"/>
                <a:gd name="T48" fmla="*/ 78 w 148"/>
                <a:gd name="T49" fmla="*/ 3 h 23"/>
                <a:gd name="T50" fmla="*/ 74 w 148"/>
                <a:gd name="T51" fmla="*/ 3 h 23"/>
                <a:gd name="T52" fmla="*/ 59 w 148"/>
                <a:gd name="T53" fmla="*/ 3 h 23"/>
                <a:gd name="T54" fmla="*/ 46 w 148"/>
                <a:gd name="T55" fmla="*/ 5 h 23"/>
                <a:gd name="T56" fmla="*/ 33 w 148"/>
                <a:gd name="T57" fmla="*/ 9 h 23"/>
                <a:gd name="T58" fmla="*/ 22 w 148"/>
                <a:gd name="T59" fmla="*/ 12 h 23"/>
                <a:gd name="T60" fmla="*/ 13 w 148"/>
                <a:gd name="T61" fmla="*/ 16 h 23"/>
                <a:gd name="T62" fmla="*/ 6 w 148"/>
                <a:gd name="T63" fmla="*/ 19 h 23"/>
                <a:gd name="T64" fmla="*/ 0 w 148"/>
                <a:gd name="T6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8" h="23">
                  <a:moveTo>
                    <a:pt x="0" y="23"/>
                  </a:moveTo>
                  <a:cubicBezTo>
                    <a:pt x="0" y="23"/>
                    <a:pt x="2" y="21"/>
                    <a:pt x="5" y="19"/>
                  </a:cubicBezTo>
                  <a:cubicBezTo>
                    <a:pt x="9" y="17"/>
                    <a:pt x="14" y="14"/>
                    <a:pt x="21" y="11"/>
                  </a:cubicBezTo>
                  <a:cubicBezTo>
                    <a:pt x="25" y="10"/>
                    <a:pt x="28" y="8"/>
                    <a:pt x="32" y="7"/>
                  </a:cubicBezTo>
                  <a:cubicBezTo>
                    <a:pt x="36" y="6"/>
                    <a:pt x="41" y="4"/>
                    <a:pt x="45" y="3"/>
                  </a:cubicBezTo>
                  <a:cubicBezTo>
                    <a:pt x="50" y="2"/>
                    <a:pt x="54" y="2"/>
                    <a:pt x="59" y="1"/>
                  </a:cubicBezTo>
                  <a:cubicBezTo>
                    <a:pt x="64" y="1"/>
                    <a:pt x="69" y="0"/>
                    <a:pt x="74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4" y="1"/>
                    <a:pt x="86" y="1"/>
                    <a:pt x="89" y="1"/>
                  </a:cubicBezTo>
                  <a:cubicBezTo>
                    <a:pt x="93" y="2"/>
                    <a:pt x="98" y="3"/>
                    <a:pt x="103" y="4"/>
                  </a:cubicBezTo>
                  <a:cubicBezTo>
                    <a:pt x="107" y="5"/>
                    <a:pt x="111" y="6"/>
                    <a:pt x="115" y="7"/>
                  </a:cubicBezTo>
                  <a:cubicBezTo>
                    <a:pt x="119" y="8"/>
                    <a:pt x="123" y="10"/>
                    <a:pt x="126" y="11"/>
                  </a:cubicBezTo>
                  <a:cubicBezTo>
                    <a:pt x="130" y="13"/>
                    <a:pt x="133" y="14"/>
                    <a:pt x="136" y="16"/>
                  </a:cubicBezTo>
                  <a:cubicBezTo>
                    <a:pt x="138" y="17"/>
                    <a:pt x="141" y="18"/>
                    <a:pt x="142" y="19"/>
                  </a:cubicBezTo>
                  <a:cubicBezTo>
                    <a:pt x="146" y="22"/>
                    <a:pt x="148" y="23"/>
                    <a:pt x="148" y="23"/>
                  </a:cubicBezTo>
                  <a:cubicBezTo>
                    <a:pt x="148" y="23"/>
                    <a:pt x="146" y="22"/>
                    <a:pt x="142" y="20"/>
                  </a:cubicBezTo>
                  <a:cubicBezTo>
                    <a:pt x="140" y="19"/>
                    <a:pt x="138" y="18"/>
                    <a:pt x="135" y="16"/>
                  </a:cubicBezTo>
                  <a:cubicBezTo>
                    <a:pt x="133" y="15"/>
                    <a:pt x="129" y="14"/>
                    <a:pt x="126" y="13"/>
                  </a:cubicBezTo>
                  <a:cubicBezTo>
                    <a:pt x="123" y="11"/>
                    <a:pt x="119" y="10"/>
                    <a:pt x="115" y="9"/>
                  </a:cubicBezTo>
                  <a:cubicBezTo>
                    <a:pt x="113" y="8"/>
                    <a:pt x="111" y="8"/>
                    <a:pt x="109" y="7"/>
                  </a:cubicBezTo>
                  <a:cubicBezTo>
                    <a:pt x="107" y="7"/>
                    <a:pt x="104" y="6"/>
                    <a:pt x="102" y="6"/>
                  </a:cubicBezTo>
                  <a:cubicBezTo>
                    <a:pt x="98" y="5"/>
                    <a:pt x="93" y="4"/>
                    <a:pt x="88" y="3"/>
                  </a:cubicBezTo>
                  <a:cubicBezTo>
                    <a:pt x="86" y="3"/>
                    <a:pt x="84" y="3"/>
                    <a:pt x="81" y="3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69" y="3"/>
                    <a:pt x="64" y="3"/>
                    <a:pt x="59" y="3"/>
                  </a:cubicBezTo>
                  <a:cubicBezTo>
                    <a:pt x="55" y="4"/>
                    <a:pt x="50" y="4"/>
                    <a:pt x="46" y="5"/>
                  </a:cubicBezTo>
                  <a:cubicBezTo>
                    <a:pt x="41" y="6"/>
                    <a:pt x="37" y="7"/>
                    <a:pt x="33" y="9"/>
                  </a:cubicBezTo>
                  <a:cubicBezTo>
                    <a:pt x="29" y="10"/>
                    <a:pt x="25" y="11"/>
                    <a:pt x="22" y="12"/>
                  </a:cubicBezTo>
                  <a:cubicBezTo>
                    <a:pt x="18" y="14"/>
                    <a:pt x="15" y="15"/>
                    <a:pt x="13" y="16"/>
                  </a:cubicBezTo>
                  <a:cubicBezTo>
                    <a:pt x="10" y="17"/>
                    <a:pt x="8" y="18"/>
                    <a:pt x="6" y="19"/>
                  </a:cubicBezTo>
                  <a:cubicBezTo>
                    <a:pt x="2" y="21"/>
                    <a:pt x="0" y="23"/>
                    <a:pt x="0" y="23"/>
                  </a:cubicBezTo>
                  <a:close/>
                </a:path>
              </a:pathLst>
            </a:custGeom>
            <a:solidFill>
              <a:srgbClr val="473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57" name="Freeform 170">
              <a:extLst>
                <a:ext uri="{FF2B5EF4-FFF2-40B4-BE49-F238E27FC236}">
                  <a16:creationId xmlns:a16="http://schemas.microsoft.com/office/drawing/2014/main" id="{5ADD4702-FFC3-400A-A0E7-3D5F329D9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9412" y="4508448"/>
              <a:ext cx="568325" cy="82550"/>
            </a:xfrm>
            <a:custGeom>
              <a:avLst/>
              <a:gdLst>
                <a:gd name="T0" fmla="*/ 0 w 206"/>
                <a:gd name="T1" fmla="*/ 30 h 30"/>
                <a:gd name="T2" fmla="*/ 8 w 206"/>
                <a:gd name="T3" fmla="*/ 25 h 30"/>
                <a:gd name="T4" fmla="*/ 30 w 206"/>
                <a:gd name="T5" fmla="*/ 14 h 30"/>
                <a:gd name="T6" fmla="*/ 45 w 206"/>
                <a:gd name="T7" fmla="*/ 9 h 30"/>
                <a:gd name="T8" fmla="*/ 63 w 206"/>
                <a:gd name="T9" fmla="*/ 4 h 30"/>
                <a:gd name="T10" fmla="*/ 83 w 206"/>
                <a:gd name="T11" fmla="*/ 1 h 30"/>
                <a:gd name="T12" fmla="*/ 103 w 206"/>
                <a:gd name="T13" fmla="*/ 0 h 30"/>
                <a:gd name="T14" fmla="*/ 108 w 206"/>
                <a:gd name="T15" fmla="*/ 0 h 30"/>
                <a:gd name="T16" fmla="*/ 113 w 206"/>
                <a:gd name="T17" fmla="*/ 0 h 30"/>
                <a:gd name="T18" fmla="*/ 123 w 206"/>
                <a:gd name="T19" fmla="*/ 1 h 30"/>
                <a:gd name="T20" fmla="*/ 143 w 206"/>
                <a:gd name="T21" fmla="*/ 4 h 30"/>
                <a:gd name="T22" fmla="*/ 152 w 206"/>
                <a:gd name="T23" fmla="*/ 6 h 30"/>
                <a:gd name="T24" fmla="*/ 160 w 206"/>
                <a:gd name="T25" fmla="*/ 9 h 30"/>
                <a:gd name="T26" fmla="*/ 164 w 206"/>
                <a:gd name="T27" fmla="*/ 10 h 30"/>
                <a:gd name="T28" fmla="*/ 168 w 206"/>
                <a:gd name="T29" fmla="*/ 12 h 30"/>
                <a:gd name="T30" fmla="*/ 176 w 206"/>
                <a:gd name="T31" fmla="*/ 15 h 30"/>
                <a:gd name="T32" fmla="*/ 188 w 206"/>
                <a:gd name="T33" fmla="*/ 20 h 30"/>
                <a:gd name="T34" fmla="*/ 198 w 206"/>
                <a:gd name="T35" fmla="*/ 25 h 30"/>
                <a:gd name="T36" fmla="*/ 206 w 206"/>
                <a:gd name="T37" fmla="*/ 30 h 30"/>
                <a:gd name="T38" fmla="*/ 197 w 206"/>
                <a:gd name="T39" fmla="*/ 26 h 30"/>
                <a:gd name="T40" fmla="*/ 188 w 206"/>
                <a:gd name="T41" fmla="*/ 21 h 30"/>
                <a:gd name="T42" fmla="*/ 175 w 206"/>
                <a:gd name="T43" fmla="*/ 16 h 30"/>
                <a:gd name="T44" fmla="*/ 168 w 206"/>
                <a:gd name="T45" fmla="*/ 13 h 30"/>
                <a:gd name="T46" fmla="*/ 164 w 206"/>
                <a:gd name="T47" fmla="*/ 12 h 30"/>
                <a:gd name="T48" fmla="*/ 160 w 206"/>
                <a:gd name="T49" fmla="*/ 11 h 30"/>
                <a:gd name="T50" fmla="*/ 151 w 206"/>
                <a:gd name="T51" fmla="*/ 8 h 30"/>
                <a:gd name="T52" fmla="*/ 142 w 206"/>
                <a:gd name="T53" fmla="*/ 6 h 30"/>
                <a:gd name="T54" fmla="*/ 123 w 206"/>
                <a:gd name="T55" fmla="*/ 3 h 30"/>
                <a:gd name="T56" fmla="*/ 113 w 206"/>
                <a:gd name="T57" fmla="*/ 2 h 30"/>
                <a:gd name="T58" fmla="*/ 108 w 206"/>
                <a:gd name="T59" fmla="*/ 2 h 30"/>
                <a:gd name="T60" fmla="*/ 103 w 206"/>
                <a:gd name="T61" fmla="*/ 2 h 30"/>
                <a:gd name="T62" fmla="*/ 83 w 206"/>
                <a:gd name="T63" fmla="*/ 3 h 30"/>
                <a:gd name="T64" fmla="*/ 64 w 206"/>
                <a:gd name="T65" fmla="*/ 6 h 30"/>
                <a:gd name="T66" fmla="*/ 46 w 206"/>
                <a:gd name="T67" fmla="*/ 10 h 30"/>
                <a:gd name="T68" fmla="*/ 31 w 206"/>
                <a:gd name="T69" fmla="*/ 15 h 30"/>
                <a:gd name="T70" fmla="*/ 18 w 206"/>
                <a:gd name="T71" fmla="*/ 21 h 30"/>
                <a:gd name="T72" fmla="*/ 8 w 206"/>
                <a:gd name="T73" fmla="*/ 26 h 30"/>
                <a:gd name="T74" fmla="*/ 0 w 206"/>
                <a:gd name="T7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6" h="30">
                  <a:moveTo>
                    <a:pt x="0" y="30"/>
                  </a:moveTo>
                  <a:cubicBezTo>
                    <a:pt x="0" y="30"/>
                    <a:pt x="3" y="28"/>
                    <a:pt x="8" y="25"/>
                  </a:cubicBezTo>
                  <a:cubicBezTo>
                    <a:pt x="13" y="22"/>
                    <a:pt x="21" y="18"/>
                    <a:pt x="30" y="14"/>
                  </a:cubicBezTo>
                  <a:cubicBezTo>
                    <a:pt x="35" y="12"/>
                    <a:pt x="40" y="10"/>
                    <a:pt x="45" y="9"/>
                  </a:cubicBezTo>
                  <a:cubicBezTo>
                    <a:pt x="51" y="7"/>
                    <a:pt x="57" y="5"/>
                    <a:pt x="63" y="4"/>
                  </a:cubicBezTo>
                  <a:cubicBezTo>
                    <a:pt x="69" y="2"/>
                    <a:pt x="76" y="2"/>
                    <a:pt x="83" y="1"/>
                  </a:cubicBezTo>
                  <a:cubicBezTo>
                    <a:pt x="89" y="0"/>
                    <a:pt x="96" y="0"/>
                    <a:pt x="103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6" y="0"/>
                    <a:pt x="120" y="0"/>
                    <a:pt x="123" y="1"/>
                  </a:cubicBezTo>
                  <a:cubicBezTo>
                    <a:pt x="130" y="2"/>
                    <a:pt x="136" y="3"/>
                    <a:pt x="143" y="4"/>
                  </a:cubicBezTo>
                  <a:cubicBezTo>
                    <a:pt x="146" y="5"/>
                    <a:pt x="149" y="6"/>
                    <a:pt x="152" y="6"/>
                  </a:cubicBezTo>
                  <a:cubicBezTo>
                    <a:pt x="155" y="7"/>
                    <a:pt x="157" y="8"/>
                    <a:pt x="160" y="9"/>
                  </a:cubicBezTo>
                  <a:cubicBezTo>
                    <a:pt x="162" y="9"/>
                    <a:pt x="163" y="10"/>
                    <a:pt x="164" y="10"/>
                  </a:cubicBezTo>
                  <a:cubicBezTo>
                    <a:pt x="166" y="11"/>
                    <a:pt x="167" y="11"/>
                    <a:pt x="168" y="12"/>
                  </a:cubicBezTo>
                  <a:cubicBezTo>
                    <a:pt x="171" y="13"/>
                    <a:pt x="173" y="14"/>
                    <a:pt x="176" y="15"/>
                  </a:cubicBezTo>
                  <a:cubicBezTo>
                    <a:pt x="180" y="17"/>
                    <a:pt x="185" y="18"/>
                    <a:pt x="188" y="20"/>
                  </a:cubicBezTo>
                  <a:cubicBezTo>
                    <a:pt x="192" y="22"/>
                    <a:pt x="195" y="24"/>
                    <a:pt x="198" y="25"/>
                  </a:cubicBezTo>
                  <a:cubicBezTo>
                    <a:pt x="203" y="28"/>
                    <a:pt x="206" y="30"/>
                    <a:pt x="206" y="30"/>
                  </a:cubicBezTo>
                  <a:cubicBezTo>
                    <a:pt x="206" y="30"/>
                    <a:pt x="203" y="29"/>
                    <a:pt x="197" y="26"/>
                  </a:cubicBezTo>
                  <a:cubicBezTo>
                    <a:pt x="195" y="24"/>
                    <a:pt x="192" y="23"/>
                    <a:pt x="188" y="21"/>
                  </a:cubicBezTo>
                  <a:cubicBezTo>
                    <a:pt x="184" y="19"/>
                    <a:pt x="180" y="18"/>
                    <a:pt x="175" y="16"/>
                  </a:cubicBezTo>
                  <a:cubicBezTo>
                    <a:pt x="173" y="15"/>
                    <a:pt x="170" y="14"/>
                    <a:pt x="168" y="13"/>
                  </a:cubicBezTo>
                  <a:cubicBezTo>
                    <a:pt x="166" y="13"/>
                    <a:pt x="165" y="12"/>
                    <a:pt x="164" y="12"/>
                  </a:cubicBezTo>
                  <a:cubicBezTo>
                    <a:pt x="162" y="11"/>
                    <a:pt x="161" y="11"/>
                    <a:pt x="160" y="11"/>
                  </a:cubicBezTo>
                  <a:cubicBezTo>
                    <a:pt x="157" y="10"/>
                    <a:pt x="154" y="9"/>
                    <a:pt x="151" y="8"/>
                  </a:cubicBezTo>
                  <a:cubicBezTo>
                    <a:pt x="148" y="7"/>
                    <a:pt x="145" y="7"/>
                    <a:pt x="142" y="6"/>
                  </a:cubicBezTo>
                  <a:cubicBezTo>
                    <a:pt x="136" y="5"/>
                    <a:pt x="129" y="4"/>
                    <a:pt x="123" y="3"/>
                  </a:cubicBezTo>
                  <a:cubicBezTo>
                    <a:pt x="120" y="3"/>
                    <a:pt x="116" y="2"/>
                    <a:pt x="113" y="2"/>
                  </a:cubicBezTo>
                  <a:cubicBezTo>
                    <a:pt x="108" y="2"/>
                    <a:pt x="108" y="2"/>
                    <a:pt x="108" y="2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96" y="2"/>
                    <a:pt x="89" y="2"/>
                    <a:pt x="83" y="3"/>
                  </a:cubicBezTo>
                  <a:cubicBezTo>
                    <a:pt x="76" y="4"/>
                    <a:pt x="70" y="4"/>
                    <a:pt x="64" y="6"/>
                  </a:cubicBezTo>
                  <a:cubicBezTo>
                    <a:pt x="57" y="7"/>
                    <a:pt x="52" y="9"/>
                    <a:pt x="46" y="10"/>
                  </a:cubicBezTo>
                  <a:cubicBezTo>
                    <a:pt x="40" y="12"/>
                    <a:pt x="35" y="14"/>
                    <a:pt x="31" y="15"/>
                  </a:cubicBezTo>
                  <a:cubicBezTo>
                    <a:pt x="26" y="17"/>
                    <a:pt x="22" y="19"/>
                    <a:pt x="18" y="21"/>
                  </a:cubicBezTo>
                  <a:cubicBezTo>
                    <a:pt x="14" y="22"/>
                    <a:pt x="11" y="24"/>
                    <a:pt x="8" y="26"/>
                  </a:cubicBezTo>
                  <a:cubicBezTo>
                    <a:pt x="3" y="28"/>
                    <a:pt x="0" y="30"/>
                    <a:pt x="0" y="30"/>
                  </a:cubicBezTo>
                  <a:close/>
                </a:path>
              </a:pathLst>
            </a:custGeom>
            <a:solidFill>
              <a:srgbClr val="473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58" name="Freeform 171">
              <a:extLst>
                <a:ext uri="{FF2B5EF4-FFF2-40B4-BE49-F238E27FC236}">
                  <a16:creationId xmlns:a16="http://schemas.microsoft.com/office/drawing/2014/main" id="{8B76D7F3-864A-4F32-881C-67EFCB208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2924" y="4621160"/>
              <a:ext cx="242888" cy="36513"/>
            </a:xfrm>
            <a:custGeom>
              <a:avLst/>
              <a:gdLst>
                <a:gd name="T0" fmla="*/ 0 w 88"/>
                <a:gd name="T1" fmla="*/ 13 h 13"/>
                <a:gd name="T2" fmla="*/ 4 w 88"/>
                <a:gd name="T3" fmla="*/ 11 h 13"/>
                <a:gd name="T4" fmla="*/ 8 w 88"/>
                <a:gd name="T5" fmla="*/ 9 h 13"/>
                <a:gd name="T6" fmla="*/ 13 w 88"/>
                <a:gd name="T7" fmla="*/ 6 h 13"/>
                <a:gd name="T8" fmla="*/ 19 w 88"/>
                <a:gd name="T9" fmla="*/ 4 h 13"/>
                <a:gd name="T10" fmla="*/ 27 w 88"/>
                <a:gd name="T11" fmla="*/ 2 h 13"/>
                <a:gd name="T12" fmla="*/ 35 w 88"/>
                <a:gd name="T13" fmla="*/ 0 h 13"/>
                <a:gd name="T14" fmla="*/ 40 w 88"/>
                <a:gd name="T15" fmla="*/ 0 h 13"/>
                <a:gd name="T16" fmla="*/ 44 w 88"/>
                <a:gd name="T17" fmla="*/ 0 h 13"/>
                <a:gd name="T18" fmla="*/ 46 w 88"/>
                <a:gd name="T19" fmla="*/ 0 h 13"/>
                <a:gd name="T20" fmla="*/ 48 w 88"/>
                <a:gd name="T21" fmla="*/ 0 h 13"/>
                <a:gd name="T22" fmla="*/ 53 w 88"/>
                <a:gd name="T23" fmla="*/ 0 h 13"/>
                <a:gd name="T24" fmla="*/ 57 w 88"/>
                <a:gd name="T25" fmla="*/ 1 h 13"/>
                <a:gd name="T26" fmla="*/ 61 w 88"/>
                <a:gd name="T27" fmla="*/ 2 h 13"/>
                <a:gd name="T28" fmla="*/ 68 w 88"/>
                <a:gd name="T29" fmla="*/ 4 h 13"/>
                <a:gd name="T30" fmla="*/ 75 w 88"/>
                <a:gd name="T31" fmla="*/ 7 h 13"/>
                <a:gd name="T32" fmla="*/ 80 w 88"/>
                <a:gd name="T33" fmla="*/ 9 h 13"/>
                <a:gd name="T34" fmla="*/ 84 w 88"/>
                <a:gd name="T35" fmla="*/ 11 h 13"/>
                <a:gd name="T36" fmla="*/ 88 w 88"/>
                <a:gd name="T37" fmla="*/ 13 h 13"/>
                <a:gd name="T38" fmla="*/ 84 w 88"/>
                <a:gd name="T39" fmla="*/ 12 h 13"/>
                <a:gd name="T40" fmla="*/ 80 w 88"/>
                <a:gd name="T41" fmla="*/ 10 h 13"/>
                <a:gd name="T42" fmla="*/ 74 w 88"/>
                <a:gd name="T43" fmla="*/ 8 h 13"/>
                <a:gd name="T44" fmla="*/ 68 w 88"/>
                <a:gd name="T45" fmla="*/ 6 h 13"/>
                <a:gd name="T46" fmla="*/ 60 w 88"/>
                <a:gd name="T47" fmla="*/ 4 h 13"/>
                <a:gd name="T48" fmla="*/ 52 w 88"/>
                <a:gd name="T49" fmla="*/ 3 h 13"/>
                <a:gd name="T50" fmla="*/ 48 w 88"/>
                <a:gd name="T51" fmla="*/ 2 h 13"/>
                <a:gd name="T52" fmla="*/ 46 w 88"/>
                <a:gd name="T53" fmla="*/ 2 h 13"/>
                <a:gd name="T54" fmla="*/ 44 w 88"/>
                <a:gd name="T55" fmla="*/ 2 h 13"/>
                <a:gd name="T56" fmla="*/ 40 w 88"/>
                <a:gd name="T57" fmla="*/ 2 h 13"/>
                <a:gd name="T58" fmla="*/ 35 w 88"/>
                <a:gd name="T59" fmla="*/ 3 h 13"/>
                <a:gd name="T60" fmla="*/ 27 w 88"/>
                <a:gd name="T61" fmla="*/ 4 h 13"/>
                <a:gd name="T62" fmla="*/ 24 w 88"/>
                <a:gd name="T63" fmla="*/ 4 h 13"/>
                <a:gd name="T64" fmla="*/ 20 w 88"/>
                <a:gd name="T65" fmla="*/ 5 h 13"/>
                <a:gd name="T66" fmla="*/ 13 w 88"/>
                <a:gd name="T67" fmla="*/ 7 h 13"/>
                <a:gd name="T68" fmla="*/ 4 w 88"/>
                <a:gd name="T69" fmla="*/ 12 h 13"/>
                <a:gd name="T70" fmla="*/ 0 w 88"/>
                <a:gd name="T7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8" h="13">
                  <a:moveTo>
                    <a:pt x="0" y="13"/>
                  </a:moveTo>
                  <a:cubicBezTo>
                    <a:pt x="0" y="13"/>
                    <a:pt x="1" y="12"/>
                    <a:pt x="4" y="11"/>
                  </a:cubicBezTo>
                  <a:cubicBezTo>
                    <a:pt x="5" y="10"/>
                    <a:pt x="6" y="10"/>
                    <a:pt x="8" y="9"/>
                  </a:cubicBezTo>
                  <a:cubicBezTo>
                    <a:pt x="9" y="8"/>
                    <a:pt x="11" y="7"/>
                    <a:pt x="13" y="6"/>
                  </a:cubicBezTo>
                  <a:cubicBezTo>
                    <a:pt x="15" y="5"/>
                    <a:pt x="17" y="5"/>
                    <a:pt x="19" y="4"/>
                  </a:cubicBezTo>
                  <a:cubicBezTo>
                    <a:pt x="22" y="3"/>
                    <a:pt x="24" y="2"/>
                    <a:pt x="27" y="2"/>
                  </a:cubicBezTo>
                  <a:cubicBezTo>
                    <a:pt x="30" y="1"/>
                    <a:pt x="32" y="0"/>
                    <a:pt x="35" y="0"/>
                  </a:cubicBezTo>
                  <a:cubicBezTo>
                    <a:pt x="37" y="0"/>
                    <a:pt x="38" y="0"/>
                    <a:pt x="4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0" y="0"/>
                    <a:pt x="51" y="0"/>
                    <a:pt x="53" y="0"/>
                  </a:cubicBezTo>
                  <a:cubicBezTo>
                    <a:pt x="54" y="0"/>
                    <a:pt x="55" y="1"/>
                    <a:pt x="57" y="1"/>
                  </a:cubicBezTo>
                  <a:cubicBezTo>
                    <a:pt x="58" y="1"/>
                    <a:pt x="60" y="1"/>
                    <a:pt x="61" y="2"/>
                  </a:cubicBezTo>
                  <a:cubicBezTo>
                    <a:pt x="64" y="2"/>
                    <a:pt x="66" y="3"/>
                    <a:pt x="68" y="4"/>
                  </a:cubicBezTo>
                  <a:cubicBezTo>
                    <a:pt x="71" y="5"/>
                    <a:pt x="73" y="6"/>
                    <a:pt x="75" y="7"/>
                  </a:cubicBezTo>
                  <a:cubicBezTo>
                    <a:pt x="77" y="7"/>
                    <a:pt x="79" y="8"/>
                    <a:pt x="80" y="9"/>
                  </a:cubicBezTo>
                  <a:cubicBezTo>
                    <a:pt x="82" y="10"/>
                    <a:pt x="83" y="11"/>
                    <a:pt x="84" y="11"/>
                  </a:cubicBezTo>
                  <a:cubicBezTo>
                    <a:pt x="86" y="13"/>
                    <a:pt x="88" y="13"/>
                    <a:pt x="88" y="13"/>
                  </a:cubicBezTo>
                  <a:cubicBezTo>
                    <a:pt x="88" y="13"/>
                    <a:pt x="86" y="13"/>
                    <a:pt x="84" y="12"/>
                  </a:cubicBezTo>
                  <a:cubicBezTo>
                    <a:pt x="83" y="11"/>
                    <a:pt x="81" y="11"/>
                    <a:pt x="80" y="10"/>
                  </a:cubicBezTo>
                  <a:cubicBezTo>
                    <a:pt x="78" y="9"/>
                    <a:pt x="76" y="9"/>
                    <a:pt x="74" y="8"/>
                  </a:cubicBezTo>
                  <a:cubicBezTo>
                    <a:pt x="72" y="7"/>
                    <a:pt x="70" y="6"/>
                    <a:pt x="68" y="6"/>
                  </a:cubicBezTo>
                  <a:cubicBezTo>
                    <a:pt x="65" y="5"/>
                    <a:pt x="63" y="4"/>
                    <a:pt x="60" y="4"/>
                  </a:cubicBezTo>
                  <a:cubicBezTo>
                    <a:pt x="58" y="3"/>
                    <a:pt x="55" y="3"/>
                    <a:pt x="52" y="3"/>
                  </a:cubicBezTo>
                  <a:cubicBezTo>
                    <a:pt x="51" y="2"/>
                    <a:pt x="50" y="2"/>
                    <a:pt x="48" y="2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8" y="2"/>
                    <a:pt x="37" y="2"/>
                    <a:pt x="35" y="3"/>
                  </a:cubicBezTo>
                  <a:cubicBezTo>
                    <a:pt x="33" y="3"/>
                    <a:pt x="30" y="3"/>
                    <a:pt x="27" y="4"/>
                  </a:cubicBezTo>
                  <a:cubicBezTo>
                    <a:pt x="26" y="4"/>
                    <a:pt x="25" y="4"/>
                    <a:pt x="24" y="4"/>
                  </a:cubicBezTo>
                  <a:cubicBezTo>
                    <a:pt x="22" y="5"/>
                    <a:pt x="21" y="5"/>
                    <a:pt x="20" y="5"/>
                  </a:cubicBezTo>
                  <a:cubicBezTo>
                    <a:pt x="18" y="6"/>
                    <a:pt x="15" y="7"/>
                    <a:pt x="13" y="7"/>
                  </a:cubicBezTo>
                  <a:cubicBezTo>
                    <a:pt x="9" y="9"/>
                    <a:pt x="6" y="10"/>
                    <a:pt x="4" y="12"/>
                  </a:cubicBezTo>
                  <a:cubicBezTo>
                    <a:pt x="2" y="13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473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59" name="Freeform 172">
              <a:extLst>
                <a:ext uri="{FF2B5EF4-FFF2-40B4-BE49-F238E27FC236}">
                  <a16:creationId xmlns:a16="http://schemas.microsoft.com/office/drawing/2014/main" id="{CB13DD28-A442-44E5-9FEA-012308214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9462" y="5098998"/>
              <a:ext cx="290513" cy="422275"/>
            </a:xfrm>
            <a:custGeom>
              <a:avLst/>
              <a:gdLst>
                <a:gd name="T0" fmla="*/ 105 w 105"/>
                <a:gd name="T1" fmla="*/ 0 h 153"/>
                <a:gd name="T2" fmla="*/ 0 w 105"/>
                <a:gd name="T3" fmla="*/ 153 h 153"/>
                <a:gd name="T4" fmla="*/ 0 w 105"/>
                <a:gd name="T5" fmla="*/ 153 h 153"/>
                <a:gd name="T6" fmla="*/ 0 w 105"/>
                <a:gd name="T7" fmla="*/ 153 h 153"/>
                <a:gd name="T8" fmla="*/ 58 w 105"/>
                <a:gd name="T9" fmla="*/ 132 h 153"/>
                <a:gd name="T10" fmla="*/ 88 w 105"/>
                <a:gd name="T11" fmla="*/ 106 h 153"/>
                <a:gd name="T12" fmla="*/ 99 w 105"/>
                <a:gd name="T13" fmla="*/ 81 h 153"/>
                <a:gd name="T14" fmla="*/ 99 w 105"/>
                <a:gd name="T15" fmla="*/ 81 h 153"/>
                <a:gd name="T16" fmla="*/ 99 w 105"/>
                <a:gd name="T17" fmla="*/ 81 h 153"/>
                <a:gd name="T18" fmla="*/ 100 w 105"/>
                <a:gd name="T19" fmla="*/ 74 h 153"/>
                <a:gd name="T20" fmla="*/ 105 w 105"/>
                <a:gd name="T21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53">
                  <a:moveTo>
                    <a:pt x="105" y="0"/>
                  </a:moveTo>
                  <a:cubicBezTo>
                    <a:pt x="91" y="89"/>
                    <a:pt x="48" y="13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49"/>
                    <a:pt x="41" y="142"/>
                    <a:pt x="58" y="132"/>
                  </a:cubicBezTo>
                  <a:cubicBezTo>
                    <a:pt x="71" y="124"/>
                    <a:pt x="82" y="116"/>
                    <a:pt x="88" y="106"/>
                  </a:cubicBezTo>
                  <a:cubicBezTo>
                    <a:pt x="94" y="98"/>
                    <a:pt x="98" y="90"/>
                    <a:pt x="99" y="81"/>
                  </a:cubicBezTo>
                  <a:cubicBezTo>
                    <a:pt x="99" y="81"/>
                    <a:pt x="99" y="81"/>
                    <a:pt x="99" y="81"/>
                  </a:cubicBezTo>
                  <a:cubicBezTo>
                    <a:pt x="99" y="81"/>
                    <a:pt x="99" y="81"/>
                    <a:pt x="99" y="81"/>
                  </a:cubicBezTo>
                  <a:cubicBezTo>
                    <a:pt x="100" y="74"/>
                    <a:pt x="100" y="74"/>
                    <a:pt x="100" y="74"/>
                  </a:cubicBezTo>
                  <a:cubicBezTo>
                    <a:pt x="105" y="0"/>
                    <a:pt x="105" y="0"/>
                    <a:pt x="105" y="0"/>
                  </a:cubicBezTo>
                </a:path>
              </a:pathLst>
            </a:custGeom>
            <a:solidFill>
              <a:srgbClr val="1922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60" name="Freeform 173">
              <a:extLst>
                <a:ext uri="{FF2B5EF4-FFF2-40B4-BE49-F238E27FC236}">
                  <a16:creationId xmlns:a16="http://schemas.microsoft.com/office/drawing/2014/main" id="{ABDBDFD6-3ADC-418F-B738-7FC5AD8E8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25749" y="5322835"/>
              <a:ext cx="766763" cy="406400"/>
            </a:xfrm>
            <a:custGeom>
              <a:avLst/>
              <a:gdLst>
                <a:gd name="T0" fmla="*/ 278 w 278"/>
                <a:gd name="T1" fmla="*/ 0 h 147"/>
                <a:gd name="T2" fmla="*/ 267 w 278"/>
                <a:gd name="T3" fmla="*/ 25 h 147"/>
                <a:gd name="T4" fmla="*/ 237 w 278"/>
                <a:gd name="T5" fmla="*/ 51 h 147"/>
                <a:gd name="T6" fmla="*/ 179 w 278"/>
                <a:gd name="T7" fmla="*/ 72 h 147"/>
                <a:gd name="T8" fmla="*/ 179 w 278"/>
                <a:gd name="T9" fmla="*/ 72 h 147"/>
                <a:gd name="T10" fmla="*/ 99 w 278"/>
                <a:gd name="T11" fmla="*/ 86 h 147"/>
                <a:gd name="T12" fmla="*/ 0 w 278"/>
                <a:gd name="T13" fmla="*/ 70 h 147"/>
                <a:gd name="T14" fmla="*/ 40 w 278"/>
                <a:gd name="T15" fmla="*/ 124 h 147"/>
                <a:gd name="T16" fmla="*/ 136 w 278"/>
                <a:gd name="T17" fmla="*/ 147 h 147"/>
                <a:gd name="T18" fmla="*/ 233 w 278"/>
                <a:gd name="T19" fmla="*/ 124 h 147"/>
                <a:gd name="T20" fmla="*/ 273 w 278"/>
                <a:gd name="T21" fmla="*/ 70 h 147"/>
                <a:gd name="T22" fmla="*/ 273 w 278"/>
                <a:gd name="T23" fmla="*/ 70 h 147"/>
                <a:gd name="T24" fmla="*/ 278 w 278"/>
                <a:gd name="T25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8" h="147">
                  <a:moveTo>
                    <a:pt x="278" y="0"/>
                  </a:moveTo>
                  <a:cubicBezTo>
                    <a:pt x="277" y="9"/>
                    <a:pt x="273" y="17"/>
                    <a:pt x="267" y="25"/>
                  </a:cubicBezTo>
                  <a:cubicBezTo>
                    <a:pt x="261" y="35"/>
                    <a:pt x="250" y="43"/>
                    <a:pt x="237" y="51"/>
                  </a:cubicBezTo>
                  <a:cubicBezTo>
                    <a:pt x="220" y="61"/>
                    <a:pt x="200" y="68"/>
                    <a:pt x="179" y="72"/>
                  </a:cubicBezTo>
                  <a:cubicBezTo>
                    <a:pt x="179" y="72"/>
                    <a:pt x="179" y="72"/>
                    <a:pt x="179" y="72"/>
                  </a:cubicBezTo>
                  <a:cubicBezTo>
                    <a:pt x="153" y="83"/>
                    <a:pt x="125" y="86"/>
                    <a:pt x="99" y="86"/>
                  </a:cubicBezTo>
                  <a:cubicBezTo>
                    <a:pt x="46" y="86"/>
                    <a:pt x="3" y="71"/>
                    <a:pt x="0" y="70"/>
                  </a:cubicBezTo>
                  <a:cubicBezTo>
                    <a:pt x="1" y="89"/>
                    <a:pt x="14" y="109"/>
                    <a:pt x="40" y="124"/>
                  </a:cubicBezTo>
                  <a:cubicBezTo>
                    <a:pt x="66" y="139"/>
                    <a:pt x="101" y="147"/>
                    <a:pt x="136" y="147"/>
                  </a:cubicBezTo>
                  <a:cubicBezTo>
                    <a:pt x="171" y="147"/>
                    <a:pt x="206" y="139"/>
                    <a:pt x="233" y="124"/>
                  </a:cubicBezTo>
                  <a:cubicBezTo>
                    <a:pt x="259" y="109"/>
                    <a:pt x="272" y="89"/>
                    <a:pt x="273" y="70"/>
                  </a:cubicBezTo>
                  <a:cubicBezTo>
                    <a:pt x="273" y="70"/>
                    <a:pt x="273" y="70"/>
                    <a:pt x="273" y="70"/>
                  </a:cubicBezTo>
                  <a:cubicBezTo>
                    <a:pt x="278" y="0"/>
                    <a:pt x="278" y="0"/>
                    <a:pt x="278" y="0"/>
                  </a:cubicBezTo>
                </a:path>
              </a:pathLst>
            </a:custGeom>
            <a:solidFill>
              <a:srgbClr val="4C5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FFB0D468-979F-4C8C-89D5-56D302BA3CF3}"/>
              </a:ext>
            </a:extLst>
          </p:cNvPr>
          <p:cNvGrpSpPr/>
          <p:nvPr/>
        </p:nvGrpSpPr>
        <p:grpSpPr>
          <a:xfrm>
            <a:off x="10542024" y="7395289"/>
            <a:ext cx="3092450" cy="2379662"/>
            <a:chOff x="10542024" y="8966148"/>
            <a:chExt cx="3092450" cy="2379662"/>
          </a:xfrm>
        </p:grpSpPr>
        <p:sp>
          <p:nvSpPr>
            <p:cNvPr id="263" name="Freeform 176">
              <a:extLst>
                <a:ext uri="{FF2B5EF4-FFF2-40B4-BE49-F238E27FC236}">
                  <a16:creationId xmlns:a16="http://schemas.microsoft.com/office/drawing/2014/main" id="{F924E95F-5C28-4C6B-AA19-4FADA00EA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2024" y="9075685"/>
              <a:ext cx="3092450" cy="2270125"/>
            </a:xfrm>
            <a:custGeom>
              <a:avLst/>
              <a:gdLst>
                <a:gd name="T0" fmla="*/ 1086 w 1121"/>
                <a:gd name="T1" fmla="*/ 382 h 822"/>
                <a:gd name="T2" fmla="*/ 891 w 1121"/>
                <a:gd name="T3" fmla="*/ 317 h 822"/>
                <a:gd name="T4" fmla="*/ 876 w 1121"/>
                <a:gd name="T5" fmla="*/ 314 h 822"/>
                <a:gd name="T6" fmla="*/ 858 w 1121"/>
                <a:gd name="T7" fmla="*/ 303 h 822"/>
                <a:gd name="T8" fmla="*/ 762 w 1121"/>
                <a:gd name="T9" fmla="*/ 248 h 822"/>
                <a:gd name="T10" fmla="*/ 666 w 1121"/>
                <a:gd name="T11" fmla="*/ 192 h 822"/>
                <a:gd name="T12" fmla="*/ 570 w 1121"/>
                <a:gd name="T13" fmla="*/ 137 h 822"/>
                <a:gd name="T14" fmla="*/ 474 w 1121"/>
                <a:gd name="T15" fmla="*/ 81 h 822"/>
                <a:gd name="T16" fmla="*/ 378 w 1121"/>
                <a:gd name="T17" fmla="*/ 26 h 822"/>
                <a:gd name="T18" fmla="*/ 356 w 1121"/>
                <a:gd name="T19" fmla="*/ 13 h 822"/>
                <a:gd name="T20" fmla="*/ 285 w 1121"/>
                <a:gd name="T21" fmla="*/ 10 h 822"/>
                <a:gd name="T22" fmla="*/ 115 w 1121"/>
                <a:gd name="T23" fmla="*/ 108 h 822"/>
                <a:gd name="T24" fmla="*/ 120 w 1121"/>
                <a:gd name="T25" fmla="*/ 149 h 822"/>
                <a:gd name="T26" fmla="*/ 142 w 1121"/>
                <a:gd name="T27" fmla="*/ 162 h 822"/>
                <a:gd name="T28" fmla="*/ 205 w 1121"/>
                <a:gd name="T29" fmla="*/ 198 h 822"/>
                <a:gd name="T30" fmla="*/ 170 w 1121"/>
                <a:gd name="T31" fmla="*/ 192 h 822"/>
                <a:gd name="T32" fmla="*/ 137 w 1121"/>
                <a:gd name="T33" fmla="*/ 186 h 822"/>
                <a:gd name="T34" fmla="*/ 74 w 1121"/>
                <a:gd name="T35" fmla="*/ 206 h 822"/>
                <a:gd name="T36" fmla="*/ 8 w 1121"/>
                <a:gd name="T37" fmla="*/ 335 h 822"/>
                <a:gd name="T38" fmla="*/ 41 w 1121"/>
                <a:gd name="T39" fmla="*/ 371 h 822"/>
                <a:gd name="T40" fmla="*/ 75 w 1121"/>
                <a:gd name="T41" fmla="*/ 377 h 822"/>
                <a:gd name="T42" fmla="*/ 167 w 1121"/>
                <a:gd name="T43" fmla="*/ 393 h 822"/>
                <a:gd name="T44" fmla="*/ 133 w 1121"/>
                <a:gd name="T45" fmla="*/ 396 h 822"/>
                <a:gd name="T46" fmla="*/ 99 w 1121"/>
                <a:gd name="T47" fmla="*/ 400 h 822"/>
                <a:gd name="T48" fmla="*/ 60 w 1121"/>
                <a:gd name="T49" fmla="*/ 434 h 822"/>
                <a:gd name="T50" fmla="*/ 106 w 1121"/>
                <a:gd name="T51" fmla="*/ 567 h 822"/>
                <a:gd name="T52" fmla="*/ 165 w 1121"/>
                <a:gd name="T53" fmla="*/ 589 h 822"/>
                <a:gd name="T54" fmla="*/ 182 w 1121"/>
                <a:gd name="T55" fmla="*/ 587 h 822"/>
                <a:gd name="T56" fmla="*/ 190 w 1121"/>
                <a:gd name="T57" fmla="*/ 605 h 822"/>
                <a:gd name="T58" fmla="*/ 321 w 1121"/>
                <a:gd name="T59" fmla="*/ 716 h 822"/>
                <a:gd name="T60" fmla="*/ 391 w 1121"/>
                <a:gd name="T61" fmla="*/ 724 h 822"/>
                <a:gd name="T62" fmla="*/ 420 w 1121"/>
                <a:gd name="T63" fmla="*/ 712 h 822"/>
                <a:gd name="T64" fmla="*/ 441 w 1121"/>
                <a:gd name="T65" fmla="*/ 704 h 822"/>
                <a:gd name="T66" fmla="*/ 438 w 1121"/>
                <a:gd name="T67" fmla="*/ 707 h 822"/>
                <a:gd name="T68" fmla="*/ 456 w 1121"/>
                <a:gd name="T69" fmla="*/ 747 h 822"/>
                <a:gd name="T70" fmla="*/ 658 w 1121"/>
                <a:gd name="T71" fmla="*/ 814 h 822"/>
                <a:gd name="T72" fmla="*/ 726 w 1121"/>
                <a:gd name="T73" fmla="*/ 804 h 822"/>
                <a:gd name="T74" fmla="*/ 744 w 1121"/>
                <a:gd name="T75" fmla="*/ 786 h 822"/>
                <a:gd name="T76" fmla="*/ 812 w 1121"/>
                <a:gd name="T77" fmla="*/ 718 h 822"/>
                <a:gd name="T78" fmla="*/ 880 w 1121"/>
                <a:gd name="T79" fmla="*/ 650 h 822"/>
                <a:gd name="T80" fmla="*/ 948 w 1121"/>
                <a:gd name="T81" fmla="*/ 583 h 822"/>
                <a:gd name="T82" fmla="*/ 1016 w 1121"/>
                <a:gd name="T83" fmla="*/ 515 h 822"/>
                <a:gd name="T84" fmla="*/ 1084 w 1121"/>
                <a:gd name="T85" fmla="*/ 447 h 822"/>
                <a:gd name="T86" fmla="*/ 1106 w 1121"/>
                <a:gd name="T87" fmla="*/ 425 h 822"/>
                <a:gd name="T88" fmla="*/ 1086 w 1121"/>
                <a:gd name="T89" fmla="*/ 38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822">
                  <a:moveTo>
                    <a:pt x="1086" y="382"/>
                  </a:moveTo>
                  <a:cubicBezTo>
                    <a:pt x="891" y="317"/>
                    <a:pt x="891" y="317"/>
                    <a:pt x="891" y="317"/>
                  </a:cubicBezTo>
                  <a:cubicBezTo>
                    <a:pt x="886" y="315"/>
                    <a:pt x="881" y="314"/>
                    <a:pt x="876" y="314"/>
                  </a:cubicBezTo>
                  <a:cubicBezTo>
                    <a:pt x="858" y="303"/>
                    <a:pt x="858" y="303"/>
                    <a:pt x="858" y="303"/>
                  </a:cubicBezTo>
                  <a:cubicBezTo>
                    <a:pt x="762" y="248"/>
                    <a:pt x="762" y="248"/>
                    <a:pt x="762" y="248"/>
                  </a:cubicBezTo>
                  <a:cubicBezTo>
                    <a:pt x="666" y="192"/>
                    <a:pt x="666" y="192"/>
                    <a:pt x="666" y="192"/>
                  </a:cubicBezTo>
                  <a:cubicBezTo>
                    <a:pt x="570" y="137"/>
                    <a:pt x="570" y="137"/>
                    <a:pt x="570" y="137"/>
                  </a:cubicBezTo>
                  <a:cubicBezTo>
                    <a:pt x="474" y="81"/>
                    <a:pt x="474" y="81"/>
                    <a:pt x="474" y="81"/>
                  </a:cubicBezTo>
                  <a:cubicBezTo>
                    <a:pt x="378" y="26"/>
                    <a:pt x="378" y="26"/>
                    <a:pt x="378" y="26"/>
                  </a:cubicBezTo>
                  <a:cubicBezTo>
                    <a:pt x="356" y="13"/>
                    <a:pt x="356" y="13"/>
                    <a:pt x="356" y="13"/>
                  </a:cubicBezTo>
                  <a:cubicBezTo>
                    <a:pt x="335" y="1"/>
                    <a:pt x="303" y="0"/>
                    <a:pt x="285" y="10"/>
                  </a:cubicBezTo>
                  <a:cubicBezTo>
                    <a:pt x="115" y="108"/>
                    <a:pt x="115" y="108"/>
                    <a:pt x="115" y="108"/>
                  </a:cubicBezTo>
                  <a:cubicBezTo>
                    <a:pt x="97" y="119"/>
                    <a:pt x="99" y="137"/>
                    <a:pt x="120" y="149"/>
                  </a:cubicBezTo>
                  <a:cubicBezTo>
                    <a:pt x="142" y="162"/>
                    <a:pt x="142" y="162"/>
                    <a:pt x="142" y="162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170" y="192"/>
                    <a:pt x="170" y="192"/>
                    <a:pt x="170" y="192"/>
                  </a:cubicBezTo>
                  <a:cubicBezTo>
                    <a:pt x="137" y="186"/>
                    <a:pt x="137" y="186"/>
                    <a:pt x="137" y="186"/>
                  </a:cubicBezTo>
                  <a:cubicBezTo>
                    <a:pt x="110" y="182"/>
                    <a:pt x="82" y="191"/>
                    <a:pt x="74" y="206"/>
                  </a:cubicBezTo>
                  <a:cubicBezTo>
                    <a:pt x="8" y="335"/>
                    <a:pt x="8" y="335"/>
                    <a:pt x="8" y="335"/>
                  </a:cubicBezTo>
                  <a:cubicBezTo>
                    <a:pt x="0" y="350"/>
                    <a:pt x="15" y="366"/>
                    <a:pt x="41" y="371"/>
                  </a:cubicBezTo>
                  <a:cubicBezTo>
                    <a:pt x="75" y="377"/>
                    <a:pt x="75" y="377"/>
                    <a:pt x="75" y="377"/>
                  </a:cubicBezTo>
                  <a:cubicBezTo>
                    <a:pt x="167" y="393"/>
                    <a:pt x="167" y="393"/>
                    <a:pt x="167" y="393"/>
                  </a:cubicBezTo>
                  <a:cubicBezTo>
                    <a:pt x="133" y="396"/>
                    <a:pt x="133" y="396"/>
                    <a:pt x="133" y="396"/>
                  </a:cubicBezTo>
                  <a:cubicBezTo>
                    <a:pt x="99" y="400"/>
                    <a:pt x="99" y="400"/>
                    <a:pt x="99" y="400"/>
                  </a:cubicBezTo>
                  <a:cubicBezTo>
                    <a:pt x="72" y="404"/>
                    <a:pt x="55" y="419"/>
                    <a:pt x="60" y="434"/>
                  </a:cubicBezTo>
                  <a:cubicBezTo>
                    <a:pt x="106" y="567"/>
                    <a:pt x="106" y="567"/>
                    <a:pt x="106" y="567"/>
                  </a:cubicBezTo>
                  <a:cubicBezTo>
                    <a:pt x="112" y="582"/>
                    <a:pt x="138" y="592"/>
                    <a:pt x="165" y="589"/>
                  </a:cubicBezTo>
                  <a:cubicBezTo>
                    <a:pt x="182" y="587"/>
                    <a:pt x="182" y="587"/>
                    <a:pt x="182" y="587"/>
                  </a:cubicBezTo>
                  <a:cubicBezTo>
                    <a:pt x="181" y="593"/>
                    <a:pt x="184" y="599"/>
                    <a:pt x="190" y="605"/>
                  </a:cubicBezTo>
                  <a:cubicBezTo>
                    <a:pt x="321" y="716"/>
                    <a:pt x="321" y="716"/>
                    <a:pt x="321" y="716"/>
                  </a:cubicBezTo>
                  <a:cubicBezTo>
                    <a:pt x="337" y="729"/>
                    <a:pt x="368" y="733"/>
                    <a:pt x="391" y="724"/>
                  </a:cubicBezTo>
                  <a:cubicBezTo>
                    <a:pt x="420" y="712"/>
                    <a:pt x="420" y="712"/>
                    <a:pt x="420" y="712"/>
                  </a:cubicBezTo>
                  <a:cubicBezTo>
                    <a:pt x="441" y="704"/>
                    <a:pt x="441" y="704"/>
                    <a:pt x="441" y="704"/>
                  </a:cubicBezTo>
                  <a:cubicBezTo>
                    <a:pt x="438" y="707"/>
                    <a:pt x="438" y="707"/>
                    <a:pt x="438" y="707"/>
                  </a:cubicBezTo>
                  <a:cubicBezTo>
                    <a:pt x="424" y="721"/>
                    <a:pt x="432" y="739"/>
                    <a:pt x="456" y="747"/>
                  </a:cubicBezTo>
                  <a:cubicBezTo>
                    <a:pt x="658" y="814"/>
                    <a:pt x="658" y="814"/>
                    <a:pt x="658" y="814"/>
                  </a:cubicBezTo>
                  <a:cubicBezTo>
                    <a:pt x="682" y="822"/>
                    <a:pt x="713" y="817"/>
                    <a:pt x="726" y="804"/>
                  </a:cubicBezTo>
                  <a:cubicBezTo>
                    <a:pt x="744" y="786"/>
                    <a:pt x="744" y="786"/>
                    <a:pt x="744" y="786"/>
                  </a:cubicBezTo>
                  <a:cubicBezTo>
                    <a:pt x="812" y="718"/>
                    <a:pt x="812" y="718"/>
                    <a:pt x="812" y="718"/>
                  </a:cubicBezTo>
                  <a:cubicBezTo>
                    <a:pt x="880" y="650"/>
                    <a:pt x="880" y="650"/>
                    <a:pt x="880" y="650"/>
                  </a:cubicBezTo>
                  <a:cubicBezTo>
                    <a:pt x="948" y="583"/>
                    <a:pt x="948" y="583"/>
                    <a:pt x="948" y="583"/>
                  </a:cubicBezTo>
                  <a:cubicBezTo>
                    <a:pt x="1016" y="515"/>
                    <a:pt x="1016" y="515"/>
                    <a:pt x="1016" y="515"/>
                  </a:cubicBezTo>
                  <a:cubicBezTo>
                    <a:pt x="1084" y="447"/>
                    <a:pt x="1084" y="447"/>
                    <a:pt x="1084" y="447"/>
                  </a:cubicBezTo>
                  <a:cubicBezTo>
                    <a:pt x="1106" y="425"/>
                    <a:pt x="1106" y="425"/>
                    <a:pt x="1106" y="425"/>
                  </a:cubicBezTo>
                  <a:cubicBezTo>
                    <a:pt x="1121" y="410"/>
                    <a:pt x="1112" y="391"/>
                    <a:pt x="1086" y="382"/>
                  </a:cubicBezTo>
                  <a:close/>
                </a:path>
              </a:pathLst>
            </a:custGeom>
            <a:solidFill>
              <a:srgbClr val="516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64" name="Freeform 177">
              <a:extLst>
                <a:ext uri="{FF2B5EF4-FFF2-40B4-BE49-F238E27FC236}">
                  <a16:creationId xmlns:a16="http://schemas.microsoft.com/office/drawing/2014/main" id="{2B4FC0D9-C5C4-4FDF-BEBA-AF82D37AB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4137" y="9037585"/>
              <a:ext cx="915988" cy="527050"/>
            </a:xfrm>
            <a:custGeom>
              <a:avLst/>
              <a:gdLst>
                <a:gd name="T0" fmla="*/ 577 w 577"/>
                <a:gd name="T1" fmla="*/ 96 h 332"/>
                <a:gd name="T2" fmla="*/ 167 w 577"/>
                <a:gd name="T3" fmla="*/ 332 h 332"/>
                <a:gd name="T4" fmla="*/ 0 w 577"/>
                <a:gd name="T5" fmla="*/ 237 h 332"/>
                <a:gd name="T6" fmla="*/ 410 w 577"/>
                <a:gd name="T7" fmla="*/ 0 h 332"/>
                <a:gd name="T8" fmla="*/ 577 w 577"/>
                <a:gd name="T9" fmla="*/ 9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7" h="332">
                  <a:moveTo>
                    <a:pt x="577" y="96"/>
                  </a:moveTo>
                  <a:lnTo>
                    <a:pt x="167" y="332"/>
                  </a:lnTo>
                  <a:lnTo>
                    <a:pt x="0" y="237"/>
                  </a:lnTo>
                  <a:lnTo>
                    <a:pt x="410" y="0"/>
                  </a:lnTo>
                  <a:lnTo>
                    <a:pt x="577" y="96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65" name="Freeform 178">
              <a:extLst>
                <a:ext uri="{FF2B5EF4-FFF2-40B4-BE49-F238E27FC236}">
                  <a16:creationId xmlns:a16="http://schemas.microsoft.com/office/drawing/2014/main" id="{B1593F66-C321-498C-9274-C9DE51B35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9249" y="9189985"/>
              <a:ext cx="915988" cy="530225"/>
            </a:xfrm>
            <a:custGeom>
              <a:avLst/>
              <a:gdLst>
                <a:gd name="T0" fmla="*/ 577 w 577"/>
                <a:gd name="T1" fmla="*/ 97 h 334"/>
                <a:gd name="T2" fmla="*/ 166 w 577"/>
                <a:gd name="T3" fmla="*/ 334 h 334"/>
                <a:gd name="T4" fmla="*/ 0 w 577"/>
                <a:gd name="T5" fmla="*/ 236 h 334"/>
                <a:gd name="T6" fmla="*/ 410 w 577"/>
                <a:gd name="T7" fmla="*/ 0 h 334"/>
                <a:gd name="T8" fmla="*/ 577 w 577"/>
                <a:gd name="T9" fmla="*/ 9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7" h="334">
                  <a:moveTo>
                    <a:pt x="577" y="97"/>
                  </a:moveTo>
                  <a:lnTo>
                    <a:pt x="166" y="334"/>
                  </a:lnTo>
                  <a:lnTo>
                    <a:pt x="0" y="236"/>
                  </a:lnTo>
                  <a:lnTo>
                    <a:pt x="410" y="0"/>
                  </a:lnTo>
                  <a:lnTo>
                    <a:pt x="577" y="97"/>
                  </a:lnTo>
                  <a:close/>
                </a:path>
              </a:pathLst>
            </a:custGeom>
            <a:solidFill>
              <a:srgbClr val="0E0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66" name="Freeform 179">
              <a:extLst>
                <a:ext uri="{FF2B5EF4-FFF2-40B4-BE49-F238E27FC236}">
                  <a16:creationId xmlns:a16="http://schemas.microsoft.com/office/drawing/2014/main" id="{F19CD9EA-8ECA-44BF-8106-E1597AA44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2774" y="9343973"/>
              <a:ext cx="915988" cy="527050"/>
            </a:xfrm>
            <a:custGeom>
              <a:avLst/>
              <a:gdLst>
                <a:gd name="T0" fmla="*/ 577 w 577"/>
                <a:gd name="T1" fmla="*/ 96 h 332"/>
                <a:gd name="T2" fmla="*/ 167 w 577"/>
                <a:gd name="T3" fmla="*/ 332 h 332"/>
                <a:gd name="T4" fmla="*/ 0 w 577"/>
                <a:gd name="T5" fmla="*/ 237 h 332"/>
                <a:gd name="T6" fmla="*/ 411 w 577"/>
                <a:gd name="T7" fmla="*/ 0 h 332"/>
                <a:gd name="T8" fmla="*/ 577 w 577"/>
                <a:gd name="T9" fmla="*/ 9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7" h="332">
                  <a:moveTo>
                    <a:pt x="577" y="96"/>
                  </a:moveTo>
                  <a:lnTo>
                    <a:pt x="167" y="332"/>
                  </a:lnTo>
                  <a:lnTo>
                    <a:pt x="0" y="237"/>
                  </a:lnTo>
                  <a:lnTo>
                    <a:pt x="411" y="0"/>
                  </a:lnTo>
                  <a:lnTo>
                    <a:pt x="577" y="96"/>
                  </a:ln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67" name="Freeform 180">
              <a:extLst>
                <a:ext uri="{FF2B5EF4-FFF2-40B4-BE49-F238E27FC236}">
                  <a16:creationId xmlns:a16="http://schemas.microsoft.com/office/drawing/2014/main" id="{0014E7A7-93BB-42F8-AEB8-DACF1F2DD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7887" y="9496373"/>
              <a:ext cx="915988" cy="530225"/>
            </a:xfrm>
            <a:custGeom>
              <a:avLst/>
              <a:gdLst>
                <a:gd name="T0" fmla="*/ 577 w 577"/>
                <a:gd name="T1" fmla="*/ 97 h 334"/>
                <a:gd name="T2" fmla="*/ 167 w 577"/>
                <a:gd name="T3" fmla="*/ 334 h 334"/>
                <a:gd name="T4" fmla="*/ 0 w 577"/>
                <a:gd name="T5" fmla="*/ 236 h 334"/>
                <a:gd name="T6" fmla="*/ 410 w 577"/>
                <a:gd name="T7" fmla="*/ 0 h 334"/>
                <a:gd name="T8" fmla="*/ 577 w 577"/>
                <a:gd name="T9" fmla="*/ 9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7" h="334">
                  <a:moveTo>
                    <a:pt x="577" y="97"/>
                  </a:moveTo>
                  <a:lnTo>
                    <a:pt x="167" y="334"/>
                  </a:lnTo>
                  <a:lnTo>
                    <a:pt x="0" y="236"/>
                  </a:lnTo>
                  <a:lnTo>
                    <a:pt x="410" y="0"/>
                  </a:lnTo>
                  <a:lnTo>
                    <a:pt x="577" y="97"/>
                  </a:lnTo>
                  <a:close/>
                </a:path>
              </a:pathLst>
            </a:custGeom>
            <a:solidFill>
              <a:srgbClr val="131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68" name="Freeform 181">
              <a:extLst>
                <a:ext uri="{FF2B5EF4-FFF2-40B4-BE49-F238E27FC236}">
                  <a16:creationId xmlns:a16="http://schemas.microsoft.com/office/drawing/2014/main" id="{07D1916F-5715-4AF1-A7BA-A13BD391F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92999" y="9650360"/>
              <a:ext cx="915988" cy="527050"/>
            </a:xfrm>
            <a:custGeom>
              <a:avLst/>
              <a:gdLst>
                <a:gd name="T0" fmla="*/ 577 w 577"/>
                <a:gd name="T1" fmla="*/ 96 h 332"/>
                <a:gd name="T2" fmla="*/ 167 w 577"/>
                <a:gd name="T3" fmla="*/ 332 h 332"/>
                <a:gd name="T4" fmla="*/ 0 w 577"/>
                <a:gd name="T5" fmla="*/ 237 h 332"/>
                <a:gd name="T6" fmla="*/ 410 w 577"/>
                <a:gd name="T7" fmla="*/ 0 h 332"/>
                <a:gd name="T8" fmla="*/ 577 w 577"/>
                <a:gd name="T9" fmla="*/ 9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7" h="332">
                  <a:moveTo>
                    <a:pt x="577" y="96"/>
                  </a:moveTo>
                  <a:lnTo>
                    <a:pt x="167" y="332"/>
                  </a:lnTo>
                  <a:lnTo>
                    <a:pt x="0" y="237"/>
                  </a:lnTo>
                  <a:lnTo>
                    <a:pt x="410" y="0"/>
                  </a:lnTo>
                  <a:lnTo>
                    <a:pt x="577" y="96"/>
                  </a:lnTo>
                  <a:close/>
                </a:path>
              </a:pathLst>
            </a:custGeom>
            <a:solidFill>
              <a:srgbClr val="3B4C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69" name="Freeform 182">
              <a:extLst>
                <a:ext uri="{FF2B5EF4-FFF2-40B4-BE49-F238E27FC236}">
                  <a16:creationId xmlns:a16="http://schemas.microsoft.com/office/drawing/2014/main" id="{CA32A1E1-DE28-40F2-BF61-FE90B9F81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724" y="8966148"/>
              <a:ext cx="776288" cy="447675"/>
            </a:xfrm>
            <a:custGeom>
              <a:avLst/>
              <a:gdLst>
                <a:gd name="T0" fmla="*/ 281 w 281"/>
                <a:gd name="T1" fmla="*/ 26 h 162"/>
                <a:gd name="T2" fmla="*/ 45 w 281"/>
                <a:gd name="T3" fmla="*/ 162 h 162"/>
                <a:gd name="T4" fmla="*/ 23 w 281"/>
                <a:gd name="T5" fmla="*/ 149 h 162"/>
                <a:gd name="T6" fmla="*/ 18 w 281"/>
                <a:gd name="T7" fmla="*/ 108 h 162"/>
                <a:gd name="T8" fmla="*/ 188 w 281"/>
                <a:gd name="T9" fmla="*/ 10 h 162"/>
                <a:gd name="T10" fmla="*/ 259 w 281"/>
                <a:gd name="T11" fmla="*/ 13 h 162"/>
                <a:gd name="T12" fmla="*/ 281 w 281"/>
                <a:gd name="T13" fmla="*/ 2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162">
                  <a:moveTo>
                    <a:pt x="281" y="26"/>
                  </a:moveTo>
                  <a:cubicBezTo>
                    <a:pt x="45" y="162"/>
                    <a:pt x="45" y="162"/>
                    <a:pt x="45" y="162"/>
                  </a:cubicBezTo>
                  <a:cubicBezTo>
                    <a:pt x="23" y="149"/>
                    <a:pt x="23" y="149"/>
                    <a:pt x="23" y="149"/>
                  </a:cubicBezTo>
                  <a:cubicBezTo>
                    <a:pt x="2" y="137"/>
                    <a:pt x="0" y="119"/>
                    <a:pt x="18" y="108"/>
                  </a:cubicBezTo>
                  <a:cubicBezTo>
                    <a:pt x="188" y="10"/>
                    <a:pt x="188" y="10"/>
                    <a:pt x="188" y="10"/>
                  </a:cubicBezTo>
                  <a:cubicBezTo>
                    <a:pt x="206" y="0"/>
                    <a:pt x="238" y="1"/>
                    <a:pt x="259" y="13"/>
                  </a:cubicBezTo>
                  <a:lnTo>
                    <a:pt x="281" y="26"/>
                  </a:ln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70" name="Freeform 183">
              <a:extLst>
                <a:ext uri="{FF2B5EF4-FFF2-40B4-BE49-F238E27FC236}">
                  <a16:creationId xmlns:a16="http://schemas.microsoft.com/office/drawing/2014/main" id="{DEFCFD4E-758E-42D9-93F2-AAB8CD458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8112" y="9802760"/>
              <a:ext cx="800100" cy="460375"/>
            </a:xfrm>
            <a:custGeom>
              <a:avLst/>
              <a:gdLst>
                <a:gd name="T0" fmla="*/ 236 w 290"/>
                <a:gd name="T1" fmla="*/ 0 h 167"/>
                <a:gd name="T2" fmla="*/ 0 w 290"/>
                <a:gd name="T3" fmla="*/ 136 h 167"/>
                <a:gd name="T4" fmla="*/ 29 w 290"/>
                <a:gd name="T5" fmla="*/ 153 h 167"/>
                <a:gd name="T6" fmla="*/ 105 w 290"/>
                <a:gd name="T7" fmla="*/ 156 h 167"/>
                <a:gd name="T8" fmla="*/ 270 w 290"/>
                <a:gd name="T9" fmla="*/ 61 h 167"/>
                <a:gd name="T10" fmla="*/ 265 w 290"/>
                <a:gd name="T11" fmla="*/ 17 h 167"/>
                <a:gd name="T12" fmla="*/ 236 w 290"/>
                <a:gd name="T1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167">
                  <a:moveTo>
                    <a:pt x="236" y="0"/>
                  </a:moveTo>
                  <a:cubicBezTo>
                    <a:pt x="0" y="136"/>
                    <a:pt x="0" y="136"/>
                    <a:pt x="0" y="136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51" y="166"/>
                    <a:pt x="86" y="167"/>
                    <a:pt x="105" y="156"/>
                  </a:cubicBezTo>
                  <a:cubicBezTo>
                    <a:pt x="270" y="61"/>
                    <a:pt x="270" y="61"/>
                    <a:pt x="270" y="61"/>
                  </a:cubicBezTo>
                  <a:cubicBezTo>
                    <a:pt x="290" y="49"/>
                    <a:pt x="287" y="30"/>
                    <a:pt x="265" y="17"/>
                  </a:cubicBezTo>
                  <a:lnTo>
                    <a:pt x="236" y="0"/>
                  </a:ln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71" name="Freeform 184">
              <a:extLst>
                <a:ext uri="{FF2B5EF4-FFF2-40B4-BE49-F238E27FC236}">
                  <a16:creationId xmlns:a16="http://schemas.microsoft.com/office/drawing/2014/main" id="{DE366BBE-7F1C-4130-86F5-A8DFE770F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8399" y="9496373"/>
              <a:ext cx="620713" cy="571500"/>
            </a:xfrm>
            <a:custGeom>
              <a:avLst/>
              <a:gdLst>
                <a:gd name="T0" fmla="*/ 391 w 391"/>
                <a:gd name="T1" fmla="*/ 40 h 360"/>
                <a:gd name="T2" fmla="*/ 226 w 391"/>
                <a:gd name="T3" fmla="*/ 360 h 360"/>
                <a:gd name="T4" fmla="*/ 0 w 391"/>
                <a:gd name="T5" fmla="*/ 322 h 360"/>
                <a:gd name="T6" fmla="*/ 165 w 391"/>
                <a:gd name="T7" fmla="*/ 0 h 360"/>
                <a:gd name="T8" fmla="*/ 391 w 391"/>
                <a:gd name="T9" fmla="*/ 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360">
                  <a:moveTo>
                    <a:pt x="391" y="40"/>
                  </a:moveTo>
                  <a:lnTo>
                    <a:pt x="226" y="360"/>
                  </a:lnTo>
                  <a:lnTo>
                    <a:pt x="0" y="322"/>
                  </a:lnTo>
                  <a:lnTo>
                    <a:pt x="165" y="0"/>
                  </a:lnTo>
                  <a:lnTo>
                    <a:pt x="391" y="40"/>
                  </a:lnTo>
                  <a:close/>
                </a:path>
              </a:pathLst>
            </a:custGeom>
            <a:solidFill>
              <a:srgbClr val="0250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72" name="Freeform 185">
              <a:extLst>
                <a:ext uri="{FF2B5EF4-FFF2-40B4-BE49-F238E27FC236}">
                  <a16:creationId xmlns:a16="http://schemas.microsoft.com/office/drawing/2014/main" id="{B9CF7461-95A8-4524-9A3D-D796834A9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7174" y="9559873"/>
              <a:ext cx="620713" cy="571500"/>
            </a:xfrm>
            <a:custGeom>
              <a:avLst/>
              <a:gdLst>
                <a:gd name="T0" fmla="*/ 391 w 391"/>
                <a:gd name="T1" fmla="*/ 38 h 360"/>
                <a:gd name="T2" fmla="*/ 226 w 391"/>
                <a:gd name="T3" fmla="*/ 360 h 360"/>
                <a:gd name="T4" fmla="*/ 0 w 391"/>
                <a:gd name="T5" fmla="*/ 320 h 360"/>
                <a:gd name="T6" fmla="*/ 165 w 391"/>
                <a:gd name="T7" fmla="*/ 0 h 360"/>
                <a:gd name="T8" fmla="*/ 391 w 391"/>
                <a:gd name="T9" fmla="*/ 3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360">
                  <a:moveTo>
                    <a:pt x="391" y="38"/>
                  </a:moveTo>
                  <a:lnTo>
                    <a:pt x="226" y="360"/>
                  </a:lnTo>
                  <a:lnTo>
                    <a:pt x="0" y="320"/>
                  </a:lnTo>
                  <a:lnTo>
                    <a:pt x="165" y="0"/>
                  </a:lnTo>
                  <a:lnTo>
                    <a:pt x="391" y="38"/>
                  </a:lnTo>
                  <a:close/>
                </a:path>
              </a:pathLst>
            </a:custGeom>
            <a:solidFill>
              <a:srgbClr val="165A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73" name="Freeform 186">
              <a:extLst>
                <a:ext uri="{FF2B5EF4-FFF2-40B4-BE49-F238E27FC236}">
                  <a16:creationId xmlns:a16="http://schemas.microsoft.com/office/drawing/2014/main" id="{67E9AF0F-F0FF-4D41-A8C8-CEC3EF63B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5949" y="9620198"/>
              <a:ext cx="620713" cy="571500"/>
            </a:xfrm>
            <a:custGeom>
              <a:avLst/>
              <a:gdLst>
                <a:gd name="T0" fmla="*/ 391 w 391"/>
                <a:gd name="T1" fmla="*/ 38 h 360"/>
                <a:gd name="T2" fmla="*/ 226 w 391"/>
                <a:gd name="T3" fmla="*/ 360 h 360"/>
                <a:gd name="T4" fmla="*/ 0 w 391"/>
                <a:gd name="T5" fmla="*/ 322 h 360"/>
                <a:gd name="T6" fmla="*/ 165 w 391"/>
                <a:gd name="T7" fmla="*/ 0 h 360"/>
                <a:gd name="T8" fmla="*/ 391 w 391"/>
                <a:gd name="T9" fmla="*/ 3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360">
                  <a:moveTo>
                    <a:pt x="391" y="38"/>
                  </a:moveTo>
                  <a:lnTo>
                    <a:pt x="226" y="360"/>
                  </a:lnTo>
                  <a:lnTo>
                    <a:pt x="0" y="322"/>
                  </a:lnTo>
                  <a:lnTo>
                    <a:pt x="165" y="0"/>
                  </a:lnTo>
                  <a:lnTo>
                    <a:pt x="391" y="38"/>
                  </a:lnTo>
                  <a:close/>
                </a:path>
              </a:pathLst>
            </a:custGeom>
            <a:solidFill>
              <a:srgbClr val="2E7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74" name="Freeform 187">
              <a:extLst>
                <a:ext uri="{FF2B5EF4-FFF2-40B4-BE49-F238E27FC236}">
                  <a16:creationId xmlns:a16="http://schemas.microsoft.com/office/drawing/2014/main" id="{C167F978-901A-4133-B10A-34F38B8E3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4724" y="9680523"/>
              <a:ext cx="620713" cy="571500"/>
            </a:xfrm>
            <a:custGeom>
              <a:avLst/>
              <a:gdLst>
                <a:gd name="T0" fmla="*/ 391 w 391"/>
                <a:gd name="T1" fmla="*/ 40 h 360"/>
                <a:gd name="T2" fmla="*/ 226 w 391"/>
                <a:gd name="T3" fmla="*/ 360 h 360"/>
                <a:gd name="T4" fmla="*/ 0 w 391"/>
                <a:gd name="T5" fmla="*/ 322 h 360"/>
                <a:gd name="T6" fmla="*/ 165 w 391"/>
                <a:gd name="T7" fmla="*/ 0 h 360"/>
                <a:gd name="T8" fmla="*/ 391 w 391"/>
                <a:gd name="T9" fmla="*/ 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360">
                  <a:moveTo>
                    <a:pt x="391" y="40"/>
                  </a:moveTo>
                  <a:lnTo>
                    <a:pt x="226" y="360"/>
                  </a:lnTo>
                  <a:lnTo>
                    <a:pt x="0" y="322"/>
                  </a:lnTo>
                  <a:lnTo>
                    <a:pt x="165" y="0"/>
                  </a:lnTo>
                  <a:lnTo>
                    <a:pt x="391" y="40"/>
                  </a:ln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75" name="Freeform 188">
              <a:extLst>
                <a:ext uri="{FF2B5EF4-FFF2-40B4-BE49-F238E27FC236}">
                  <a16:creationId xmlns:a16="http://schemas.microsoft.com/office/drawing/2014/main" id="{1FC64121-D115-46C9-9E16-6AD2645F0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83499" y="9744023"/>
              <a:ext cx="623888" cy="571500"/>
            </a:xfrm>
            <a:custGeom>
              <a:avLst/>
              <a:gdLst>
                <a:gd name="T0" fmla="*/ 393 w 393"/>
                <a:gd name="T1" fmla="*/ 39 h 360"/>
                <a:gd name="T2" fmla="*/ 226 w 393"/>
                <a:gd name="T3" fmla="*/ 360 h 360"/>
                <a:gd name="T4" fmla="*/ 0 w 393"/>
                <a:gd name="T5" fmla="*/ 320 h 360"/>
                <a:gd name="T6" fmla="*/ 165 w 393"/>
                <a:gd name="T7" fmla="*/ 0 h 360"/>
                <a:gd name="T8" fmla="*/ 393 w 393"/>
                <a:gd name="T9" fmla="*/ 3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" h="360">
                  <a:moveTo>
                    <a:pt x="393" y="39"/>
                  </a:moveTo>
                  <a:lnTo>
                    <a:pt x="226" y="360"/>
                  </a:lnTo>
                  <a:lnTo>
                    <a:pt x="0" y="320"/>
                  </a:lnTo>
                  <a:lnTo>
                    <a:pt x="165" y="0"/>
                  </a:lnTo>
                  <a:lnTo>
                    <a:pt x="393" y="39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76" name="Freeform 189">
              <a:extLst>
                <a:ext uri="{FF2B5EF4-FFF2-40B4-BE49-F238E27FC236}">
                  <a16:creationId xmlns:a16="http://schemas.microsoft.com/office/drawing/2014/main" id="{C4AEBAC5-642B-4446-8C06-5A17BD6C6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2024" y="9467798"/>
              <a:ext cx="468313" cy="539750"/>
            </a:xfrm>
            <a:custGeom>
              <a:avLst/>
              <a:gdLst>
                <a:gd name="T0" fmla="*/ 170 w 170"/>
                <a:gd name="T1" fmla="*/ 10 h 195"/>
                <a:gd name="T2" fmla="*/ 75 w 170"/>
                <a:gd name="T3" fmla="*/ 195 h 195"/>
                <a:gd name="T4" fmla="*/ 41 w 170"/>
                <a:gd name="T5" fmla="*/ 189 h 195"/>
                <a:gd name="T6" fmla="*/ 8 w 170"/>
                <a:gd name="T7" fmla="*/ 153 h 195"/>
                <a:gd name="T8" fmla="*/ 74 w 170"/>
                <a:gd name="T9" fmla="*/ 24 h 195"/>
                <a:gd name="T10" fmla="*/ 137 w 170"/>
                <a:gd name="T11" fmla="*/ 4 h 195"/>
                <a:gd name="T12" fmla="*/ 170 w 170"/>
                <a:gd name="T13" fmla="*/ 1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95">
                  <a:moveTo>
                    <a:pt x="170" y="10"/>
                  </a:moveTo>
                  <a:cubicBezTo>
                    <a:pt x="75" y="195"/>
                    <a:pt x="75" y="195"/>
                    <a:pt x="75" y="195"/>
                  </a:cubicBezTo>
                  <a:cubicBezTo>
                    <a:pt x="41" y="189"/>
                    <a:pt x="41" y="189"/>
                    <a:pt x="41" y="189"/>
                  </a:cubicBezTo>
                  <a:cubicBezTo>
                    <a:pt x="15" y="184"/>
                    <a:pt x="0" y="168"/>
                    <a:pt x="8" y="153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82" y="9"/>
                    <a:pt x="110" y="0"/>
                    <a:pt x="137" y="4"/>
                  </a:cubicBezTo>
                  <a:lnTo>
                    <a:pt x="170" y="10"/>
                  </a:ln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77" name="Freeform 190">
              <a:extLst>
                <a:ext uri="{FF2B5EF4-FFF2-40B4-BE49-F238E27FC236}">
                  <a16:creationId xmlns:a16="http://schemas.microsoft.com/office/drawing/2014/main" id="{A6AA1248-D6A3-48AB-86E9-13E8234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2274" y="9805935"/>
              <a:ext cx="504825" cy="542925"/>
            </a:xfrm>
            <a:custGeom>
              <a:avLst/>
              <a:gdLst>
                <a:gd name="T0" fmla="*/ 96 w 183"/>
                <a:gd name="T1" fmla="*/ 0 h 197"/>
                <a:gd name="T2" fmla="*/ 0 w 183"/>
                <a:gd name="T3" fmla="*/ 185 h 197"/>
                <a:gd name="T4" fmla="*/ 43 w 183"/>
                <a:gd name="T5" fmla="*/ 192 h 197"/>
                <a:gd name="T6" fmla="*/ 110 w 183"/>
                <a:gd name="T7" fmla="*/ 171 h 197"/>
                <a:gd name="T8" fmla="*/ 175 w 183"/>
                <a:gd name="T9" fmla="*/ 46 h 197"/>
                <a:gd name="T10" fmla="*/ 138 w 183"/>
                <a:gd name="T11" fmla="*/ 8 h 197"/>
                <a:gd name="T12" fmla="*/ 96 w 183"/>
                <a:gd name="T1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97">
                  <a:moveTo>
                    <a:pt x="96" y="0"/>
                  </a:moveTo>
                  <a:cubicBezTo>
                    <a:pt x="0" y="185"/>
                    <a:pt x="0" y="185"/>
                    <a:pt x="0" y="185"/>
                  </a:cubicBezTo>
                  <a:cubicBezTo>
                    <a:pt x="43" y="192"/>
                    <a:pt x="43" y="192"/>
                    <a:pt x="43" y="192"/>
                  </a:cubicBezTo>
                  <a:cubicBezTo>
                    <a:pt x="72" y="197"/>
                    <a:pt x="102" y="188"/>
                    <a:pt x="110" y="171"/>
                  </a:cubicBezTo>
                  <a:cubicBezTo>
                    <a:pt x="175" y="46"/>
                    <a:pt x="175" y="46"/>
                    <a:pt x="175" y="46"/>
                  </a:cubicBezTo>
                  <a:cubicBezTo>
                    <a:pt x="183" y="30"/>
                    <a:pt x="167" y="13"/>
                    <a:pt x="138" y="8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78" name="Freeform 191">
              <a:extLst>
                <a:ext uri="{FF2B5EF4-FFF2-40B4-BE49-F238E27FC236}">
                  <a16:creationId xmlns:a16="http://schemas.microsoft.com/office/drawing/2014/main" id="{E5DEFF83-73E8-44DE-B747-8DCE76F1B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8737" y="10018660"/>
              <a:ext cx="549275" cy="561975"/>
            </a:xfrm>
            <a:custGeom>
              <a:avLst/>
              <a:gdLst>
                <a:gd name="T0" fmla="*/ 233 w 346"/>
                <a:gd name="T1" fmla="*/ 0 h 354"/>
                <a:gd name="T2" fmla="*/ 346 w 346"/>
                <a:gd name="T3" fmla="*/ 328 h 354"/>
                <a:gd name="T4" fmla="*/ 115 w 346"/>
                <a:gd name="T5" fmla="*/ 354 h 354"/>
                <a:gd name="T6" fmla="*/ 0 w 346"/>
                <a:gd name="T7" fmla="*/ 26 h 354"/>
                <a:gd name="T8" fmla="*/ 233 w 346"/>
                <a:gd name="T9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54">
                  <a:moveTo>
                    <a:pt x="233" y="0"/>
                  </a:moveTo>
                  <a:lnTo>
                    <a:pt x="346" y="328"/>
                  </a:lnTo>
                  <a:lnTo>
                    <a:pt x="115" y="354"/>
                  </a:lnTo>
                  <a:lnTo>
                    <a:pt x="0" y="26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FC59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79" name="Freeform 192">
              <a:extLst>
                <a:ext uri="{FF2B5EF4-FFF2-40B4-BE49-F238E27FC236}">
                  <a16:creationId xmlns:a16="http://schemas.microsoft.com/office/drawing/2014/main" id="{DC99F251-F1E8-477C-B279-22AAED3B1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8624" y="9974210"/>
              <a:ext cx="546100" cy="565150"/>
            </a:xfrm>
            <a:custGeom>
              <a:avLst/>
              <a:gdLst>
                <a:gd name="T0" fmla="*/ 231 w 344"/>
                <a:gd name="T1" fmla="*/ 0 h 356"/>
                <a:gd name="T2" fmla="*/ 344 w 344"/>
                <a:gd name="T3" fmla="*/ 328 h 356"/>
                <a:gd name="T4" fmla="*/ 113 w 344"/>
                <a:gd name="T5" fmla="*/ 356 h 356"/>
                <a:gd name="T6" fmla="*/ 0 w 344"/>
                <a:gd name="T7" fmla="*/ 28 h 356"/>
                <a:gd name="T8" fmla="*/ 231 w 344"/>
                <a:gd name="T9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" h="356">
                  <a:moveTo>
                    <a:pt x="231" y="0"/>
                  </a:moveTo>
                  <a:lnTo>
                    <a:pt x="344" y="328"/>
                  </a:lnTo>
                  <a:lnTo>
                    <a:pt x="113" y="356"/>
                  </a:lnTo>
                  <a:lnTo>
                    <a:pt x="0" y="28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F97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80" name="Freeform 193">
              <a:extLst>
                <a:ext uri="{FF2B5EF4-FFF2-40B4-BE49-F238E27FC236}">
                  <a16:creationId xmlns:a16="http://schemas.microsoft.com/office/drawing/2014/main" id="{4122DFF7-C8AB-4179-B4F1-467A31479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5337" y="9932935"/>
              <a:ext cx="549275" cy="561975"/>
            </a:xfrm>
            <a:custGeom>
              <a:avLst/>
              <a:gdLst>
                <a:gd name="T0" fmla="*/ 231 w 346"/>
                <a:gd name="T1" fmla="*/ 0 h 354"/>
                <a:gd name="T2" fmla="*/ 346 w 346"/>
                <a:gd name="T3" fmla="*/ 328 h 354"/>
                <a:gd name="T4" fmla="*/ 113 w 346"/>
                <a:gd name="T5" fmla="*/ 354 h 354"/>
                <a:gd name="T6" fmla="*/ 0 w 346"/>
                <a:gd name="T7" fmla="*/ 26 h 354"/>
                <a:gd name="T8" fmla="*/ 231 w 346"/>
                <a:gd name="T9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54">
                  <a:moveTo>
                    <a:pt x="231" y="0"/>
                  </a:moveTo>
                  <a:lnTo>
                    <a:pt x="346" y="328"/>
                  </a:lnTo>
                  <a:lnTo>
                    <a:pt x="113" y="354"/>
                  </a:lnTo>
                  <a:lnTo>
                    <a:pt x="0" y="26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F99D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81" name="Freeform 194">
              <a:extLst>
                <a:ext uri="{FF2B5EF4-FFF2-40B4-BE49-F238E27FC236}">
                  <a16:creationId xmlns:a16="http://schemas.microsoft.com/office/drawing/2014/main" id="{5EDDF603-26E0-4242-9B05-A3133CDDF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2049" y="9890073"/>
              <a:ext cx="549275" cy="563563"/>
            </a:xfrm>
            <a:custGeom>
              <a:avLst/>
              <a:gdLst>
                <a:gd name="T0" fmla="*/ 231 w 346"/>
                <a:gd name="T1" fmla="*/ 0 h 355"/>
                <a:gd name="T2" fmla="*/ 346 w 346"/>
                <a:gd name="T3" fmla="*/ 328 h 355"/>
                <a:gd name="T4" fmla="*/ 115 w 346"/>
                <a:gd name="T5" fmla="*/ 355 h 355"/>
                <a:gd name="T6" fmla="*/ 0 w 346"/>
                <a:gd name="T7" fmla="*/ 27 h 355"/>
                <a:gd name="T8" fmla="*/ 231 w 346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55">
                  <a:moveTo>
                    <a:pt x="231" y="0"/>
                  </a:moveTo>
                  <a:lnTo>
                    <a:pt x="346" y="328"/>
                  </a:lnTo>
                  <a:lnTo>
                    <a:pt x="115" y="355"/>
                  </a:lnTo>
                  <a:lnTo>
                    <a:pt x="0" y="27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F9B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82" name="Freeform 195">
              <a:extLst>
                <a:ext uri="{FF2B5EF4-FFF2-40B4-BE49-F238E27FC236}">
                  <a16:creationId xmlns:a16="http://schemas.microsoft.com/office/drawing/2014/main" id="{E7557635-E8E0-4933-B9A2-6C227E1FB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78762" y="9847210"/>
              <a:ext cx="549275" cy="563563"/>
            </a:xfrm>
            <a:custGeom>
              <a:avLst/>
              <a:gdLst>
                <a:gd name="T0" fmla="*/ 232 w 346"/>
                <a:gd name="T1" fmla="*/ 0 h 355"/>
                <a:gd name="T2" fmla="*/ 346 w 346"/>
                <a:gd name="T3" fmla="*/ 328 h 355"/>
                <a:gd name="T4" fmla="*/ 115 w 346"/>
                <a:gd name="T5" fmla="*/ 355 h 355"/>
                <a:gd name="T6" fmla="*/ 0 w 346"/>
                <a:gd name="T7" fmla="*/ 27 h 355"/>
                <a:gd name="T8" fmla="*/ 232 w 346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55">
                  <a:moveTo>
                    <a:pt x="232" y="0"/>
                  </a:moveTo>
                  <a:lnTo>
                    <a:pt x="346" y="328"/>
                  </a:lnTo>
                  <a:lnTo>
                    <a:pt x="115" y="355"/>
                  </a:lnTo>
                  <a:lnTo>
                    <a:pt x="0" y="27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F9C3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83" name="Freeform 196">
              <a:extLst>
                <a:ext uri="{FF2B5EF4-FFF2-40B4-BE49-F238E27FC236}">
                  <a16:creationId xmlns:a16="http://schemas.microsoft.com/office/drawing/2014/main" id="{666CFDA0-E691-4E49-A009-42028E004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2837" y="10059935"/>
              <a:ext cx="398463" cy="541338"/>
            </a:xfrm>
            <a:custGeom>
              <a:avLst/>
              <a:gdLst>
                <a:gd name="T0" fmla="*/ 78 w 144"/>
                <a:gd name="T1" fmla="*/ 0 h 196"/>
                <a:gd name="T2" fmla="*/ 144 w 144"/>
                <a:gd name="T3" fmla="*/ 189 h 196"/>
                <a:gd name="T4" fmla="*/ 110 w 144"/>
                <a:gd name="T5" fmla="*/ 193 h 196"/>
                <a:gd name="T6" fmla="*/ 51 w 144"/>
                <a:gd name="T7" fmla="*/ 170 h 196"/>
                <a:gd name="T8" fmla="*/ 5 w 144"/>
                <a:gd name="T9" fmla="*/ 38 h 196"/>
                <a:gd name="T10" fmla="*/ 44 w 144"/>
                <a:gd name="T11" fmla="*/ 4 h 196"/>
                <a:gd name="T12" fmla="*/ 78 w 144"/>
                <a:gd name="T1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96">
                  <a:moveTo>
                    <a:pt x="78" y="0"/>
                  </a:moveTo>
                  <a:cubicBezTo>
                    <a:pt x="144" y="189"/>
                    <a:pt x="144" y="189"/>
                    <a:pt x="144" y="189"/>
                  </a:cubicBezTo>
                  <a:cubicBezTo>
                    <a:pt x="110" y="193"/>
                    <a:pt x="110" y="193"/>
                    <a:pt x="110" y="193"/>
                  </a:cubicBezTo>
                  <a:cubicBezTo>
                    <a:pt x="83" y="196"/>
                    <a:pt x="57" y="186"/>
                    <a:pt x="51" y="170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0" y="23"/>
                    <a:pt x="17" y="8"/>
                    <a:pt x="44" y="4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84" name="Freeform 197">
              <a:extLst>
                <a:ext uri="{FF2B5EF4-FFF2-40B4-BE49-F238E27FC236}">
                  <a16:creationId xmlns:a16="http://schemas.microsoft.com/office/drawing/2014/main" id="{927626A2-EFCF-45DD-B8AE-D47082209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47062" y="9824985"/>
              <a:ext cx="434975" cy="542925"/>
            </a:xfrm>
            <a:custGeom>
              <a:avLst/>
              <a:gdLst>
                <a:gd name="T0" fmla="*/ 0 w 158"/>
                <a:gd name="T1" fmla="*/ 8 h 197"/>
                <a:gd name="T2" fmla="*/ 66 w 158"/>
                <a:gd name="T3" fmla="*/ 197 h 197"/>
                <a:gd name="T4" fmla="*/ 110 w 158"/>
                <a:gd name="T5" fmla="*/ 192 h 197"/>
                <a:gd name="T6" fmla="*/ 152 w 158"/>
                <a:gd name="T7" fmla="*/ 155 h 197"/>
                <a:gd name="T8" fmla="*/ 107 w 158"/>
                <a:gd name="T9" fmla="*/ 27 h 197"/>
                <a:gd name="T10" fmla="*/ 44 w 158"/>
                <a:gd name="T11" fmla="*/ 3 h 197"/>
                <a:gd name="T12" fmla="*/ 0 w 158"/>
                <a:gd name="T13" fmla="*/ 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197">
                  <a:moveTo>
                    <a:pt x="0" y="8"/>
                  </a:moveTo>
                  <a:cubicBezTo>
                    <a:pt x="66" y="197"/>
                    <a:pt x="66" y="197"/>
                    <a:pt x="66" y="197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39" y="188"/>
                    <a:pt x="158" y="172"/>
                    <a:pt x="152" y="155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1" y="10"/>
                    <a:pt x="73" y="0"/>
                    <a:pt x="44" y="3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85" name="Freeform 198">
              <a:extLst>
                <a:ext uri="{FF2B5EF4-FFF2-40B4-BE49-F238E27FC236}">
                  <a16:creationId xmlns:a16="http://schemas.microsoft.com/office/drawing/2014/main" id="{5B68F72D-423D-40D9-BAD0-C8650A563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1787" y="10371085"/>
              <a:ext cx="828675" cy="560388"/>
            </a:xfrm>
            <a:custGeom>
              <a:avLst/>
              <a:gdLst>
                <a:gd name="T0" fmla="*/ 197 w 522"/>
                <a:gd name="T1" fmla="*/ 0 h 353"/>
                <a:gd name="T2" fmla="*/ 522 w 522"/>
                <a:gd name="T3" fmla="*/ 277 h 353"/>
                <a:gd name="T4" fmla="*/ 327 w 522"/>
                <a:gd name="T5" fmla="*/ 353 h 353"/>
                <a:gd name="T6" fmla="*/ 0 w 522"/>
                <a:gd name="T7" fmla="*/ 77 h 353"/>
                <a:gd name="T8" fmla="*/ 197 w 522"/>
                <a:gd name="T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353">
                  <a:moveTo>
                    <a:pt x="197" y="0"/>
                  </a:moveTo>
                  <a:lnTo>
                    <a:pt x="522" y="277"/>
                  </a:lnTo>
                  <a:lnTo>
                    <a:pt x="327" y="353"/>
                  </a:lnTo>
                  <a:lnTo>
                    <a:pt x="0" y="77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7203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86" name="Freeform 199">
              <a:extLst>
                <a:ext uri="{FF2B5EF4-FFF2-40B4-BE49-F238E27FC236}">
                  <a16:creationId xmlns:a16="http://schemas.microsoft.com/office/drawing/2014/main" id="{F371D61E-078D-4774-A456-A71D2813C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4524" y="10250435"/>
              <a:ext cx="823913" cy="560388"/>
            </a:xfrm>
            <a:custGeom>
              <a:avLst/>
              <a:gdLst>
                <a:gd name="T0" fmla="*/ 194 w 519"/>
                <a:gd name="T1" fmla="*/ 0 h 353"/>
                <a:gd name="T2" fmla="*/ 519 w 519"/>
                <a:gd name="T3" fmla="*/ 276 h 353"/>
                <a:gd name="T4" fmla="*/ 325 w 519"/>
                <a:gd name="T5" fmla="*/ 353 h 353"/>
                <a:gd name="T6" fmla="*/ 0 w 519"/>
                <a:gd name="T7" fmla="*/ 76 h 353"/>
                <a:gd name="T8" fmla="*/ 194 w 519"/>
                <a:gd name="T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9" h="353">
                  <a:moveTo>
                    <a:pt x="194" y="0"/>
                  </a:moveTo>
                  <a:lnTo>
                    <a:pt x="519" y="276"/>
                  </a:lnTo>
                  <a:lnTo>
                    <a:pt x="325" y="353"/>
                  </a:lnTo>
                  <a:lnTo>
                    <a:pt x="0" y="76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920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87" name="Freeform 200">
              <a:extLst>
                <a:ext uri="{FF2B5EF4-FFF2-40B4-BE49-F238E27FC236}">
                  <a16:creationId xmlns:a16="http://schemas.microsoft.com/office/drawing/2014/main" id="{7612C7CA-FB8D-499C-95BA-C78B24536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2499" y="10128198"/>
              <a:ext cx="828675" cy="560388"/>
            </a:xfrm>
            <a:custGeom>
              <a:avLst/>
              <a:gdLst>
                <a:gd name="T0" fmla="*/ 195 w 522"/>
                <a:gd name="T1" fmla="*/ 0 h 353"/>
                <a:gd name="T2" fmla="*/ 522 w 522"/>
                <a:gd name="T3" fmla="*/ 277 h 353"/>
                <a:gd name="T4" fmla="*/ 325 w 522"/>
                <a:gd name="T5" fmla="*/ 353 h 353"/>
                <a:gd name="T6" fmla="*/ 0 w 522"/>
                <a:gd name="T7" fmla="*/ 77 h 353"/>
                <a:gd name="T8" fmla="*/ 195 w 522"/>
                <a:gd name="T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353">
                  <a:moveTo>
                    <a:pt x="195" y="0"/>
                  </a:moveTo>
                  <a:lnTo>
                    <a:pt x="522" y="277"/>
                  </a:lnTo>
                  <a:lnTo>
                    <a:pt x="325" y="353"/>
                  </a:lnTo>
                  <a:lnTo>
                    <a:pt x="0" y="77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B208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88" name="Freeform 201">
              <a:extLst>
                <a:ext uri="{FF2B5EF4-FFF2-40B4-BE49-F238E27FC236}">
                  <a16:creationId xmlns:a16="http://schemas.microsoft.com/office/drawing/2014/main" id="{4B349A48-DCCC-4464-8B07-7816D6472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2062" y="10007548"/>
              <a:ext cx="827088" cy="560388"/>
            </a:xfrm>
            <a:custGeom>
              <a:avLst/>
              <a:gdLst>
                <a:gd name="T0" fmla="*/ 195 w 521"/>
                <a:gd name="T1" fmla="*/ 0 h 353"/>
                <a:gd name="T2" fmla="*/ 521 w 521"/>
                <a:gd name="T3" fmla="*/ 276 h 353"/>
                <a:gd name="T4" fmla="*/ 327 w 521"/>
                <a:gd name="T5" fmla="*/ 353 h 353"/>
                <a:gd name="T6" fmla="*/ 0 w 521"/>
                <a:gd name="T7" fmla="*/ 76 h 353"/>
                <a:gd name="T8" fmla="*/ 195 w 521"/>
                <a:gd name="T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1" h="353">
                  <a:moveTo>
                    <a:pt x="195" y="0"/>
                  </a:moveTo>
                  <a:lnTo>
                    <a:pt x="521" y="276"/>
                  </a:lnTo>
                  <a:lnTo>
                    <a:pt x="327" y="353"/>
                  </a:lnTo>
                  <a:lnTo>
                    <a:pt x="0" y="76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D50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89" name="Freeform 202">
              <a:extLst>
                <a:ext uri="{FF2B5EF4-FFF2-40B4-BE49-F238E27FC236}">
                  <a16:creationId xmlns:a16="http://schemas.microsoft.com/office/drawing/2014/main" id="{F298BF63-B0A0-436C-8760-0D7CF8911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1624" y="9885310"/>
              <a:ext cx="827088" cy="560388"/>
            </a:xfrm>
            <a:custGeom>
              <a:avLst/>
              <a:gdLst>
                <a:gd name="T0" fmla="*/ 196 w 521"/>
                <a:gd name="T1" fmla="*/ 0 h 353"/>
                <a:gd name="T2" fmla="*/ 521 w 521"/>
                <a:gd name="T3" fmla="*/ 277 h 353"/>
                <a:gd name="T4" fmla="*/ 326 w 521"/>
                <a:gd name="T5" fmla="*/ 353 h 353"/>
                <a:gd name="T6" fmla="*/ 0 w 521"/>
                <a:gd name="T7" fmla="*/ 77 h 353"/>
                <a:gd name="T8" fmla="*/ 196 w 521"/>
                <a:gd name="T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1" h="353">
                  <a:moveTo>
                    <a:pt x="196" y="0"/>
                  </a:moveTo>
                  <a:lnTo>
                    <a:pt x="521" y="277"/>
                  </a:lnTo>
                  <a:lnTo>
                    <a:pt x="326" y="353"/>
                  </a:lnTo>
                  <a:lnTo>
                    <a:pt x="0" y="77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20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90" name="Freeform 203">
              <a:extLst>
                <a:ext uri="{FF2B5EF4-FFF2-40B4-BE49-F238E27FC236}">
                  <a16:creationId xmlns:a16="http://schemas.microsoft.com/office/drawing/2014/main" id="{97BC677B-2AE4-4753-AD6D-1BB13154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4624" y="10493323"/>
              <a:ext cx="676275" cy="496888"/>
            </a:xfrm>
            <a:custGeom>
              <a:avLst/>
              <a:gdLst>
                <a:gd name="T0" fmla="*/ 57 w 245"/>
                <a:gd name="T1" fmla="*/ 0 h 180"/>
                <a:gd name="T2" fmla="*/ 245 w 245"/>
                <a:gd name="T3" fmla="*/ 159 h 180"/>
                <a:gd name="T4" fmla="*/ 216 w 245"/>
                <a:gd name="T5" fmla="*/ 171 h 180"/>
                <a:gd name="T6" fmla="*/ 146 w 245"/>
                <a:gd name="T7" fmla="*/ 163 h 180"/>
                <a:gd name="T8" fmla="*/ 15 w 245"/>
                <a:gd name="T9" fmla="*/ 52 h 180"/>
                <a:gd name="T10" fmla="*/ 28 w 245"/>
                <a:gd name="T11" fmla="*/ 12 h 180"/>
                <a:gd name="T12" fmla="*/ 57 w 245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180">
                  <a:moveTo>
                    <a:pt x="57" y="0"/>
                  </a:moveTo>
                  <a:cubicBezTo>
                    <a:pt x="245" y="159"/>
                    <a:pt x="245" y="159"/>
                    <a:pt x="245" y="159"/>
                  </a:cubicBezTo>
                  <a:cubicBezTo>
                    <a:pt x="216" y="171"/>
                    <a:pt x="216" y="171"/>
                    <a:pt x="216" y="171"/>
                  </a:cubicBezTo>
                  <a:cubicBezTo>
                    <a:pt x="193" y="180"/>
                    <a:pt x="162" y="176"/>
                    <a:pt x="146" y="163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0" y="39"/>
                    <a:pt x="6" y="21"/>
                    <a:pt x="28" y="1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91" name="Freeform 204">
              <a:extLst>
                <a:ext uri="{FF2B5EF4-FFF2-40B4-BE49-F238E27FC236}">
                  <a16:creationId xmlns:a16="http://schemas.microsoft.com/office/drawing/2014/main" id="{A0074225-7A77-48F1-944A-47D52EB92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2774" y="9818635"/>
              <a:ext cx="703263" cy="506413"/>
            </a:xfrm>
            <a:custGeom>
              <a:avLst/>
              <a:gdLst>
                <a:gd name="T0" fmla="*/ 0 w 255"/>
                <a:gd name="T1" fmla="*/ 24 h 183"/>
                <a:gd name="T2" fmla="*/ 187 w 255"/>
                <a:gd name="T3" fmla="*/ 183 h 183"/>
                <a:gd name="T4" fmla="*/ 224 w 255"/>
                <a:gd name="T5" fmla="*/ 168 h 183"/>
                <a:gd name="T6" fmla="*/ 238 w 255"/>
                <a:gd name="T7" fmla="*/ 125 h 183"/>
                <a:gd name="T8" fmla="*/ 111 w 255"/>
                <a:gd name="T9" fmla="*/ 18 h 183"/>
                <a:gd name="T10" fmla="*/ 37 w 255"/>
                <a:gd name="T11" fmla="*/ 9 h 183"/>
                <a:gd name="T12" fmla="*/ 0 w 255"/>
                <a:gd name="T13" fmla="*/ 24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5" h="183">
                  <a:moveTo>
                    <a:pt x="0" y="24"/>
                  </a:moveTo>
                  <a:cubicBezTo>
                    <a:pt x="187" y="183"/>
                    <a:pt x="187" y="183"/>
                    <a:pt x="187" y="183"/>
                  </a:cubicBezTo>
                  <a:cubicBezTo>
                    <a:pt x="224" y="168"/>
                    <a:pt x="224" y="168"/>
                    <a:pt x="224" y="168"/>
                  </a:cubicBezTo>
                  <a:cubicBezTo>
                    <a:pt x="249" y="159"/>
                    <a:pt x="255" y="139"/>
                    <a:pt x="238" y="125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95" y="3"/>
                    <a:pt x="61" y="0"/>
                    <a:pt x="37" y="9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" name="Freeform 206">
              <a:extLst>
                <a:ext uri="{FF2B5EF4-FFF2-40B4-BE49-F238E27FC236}">
                  <a16:creationId xmlns:a16="http://schemas.microsoft.com/office/drawing/2014/main" id="{D50AB3D3-FA2C-4131-B042-39E0DFB3D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7737" y="10683823"/>
              <a:ext cx="984250" cy="452438"/>
            </a:xfrm>
            <a:custGeom>
              <a:avLst/>
              <a:gdLst>
                <a:gd name="T0" fmla="*/ 118 w 620"/>
                <a:gd name="T1" fmla="*/ 0 h 285"/>
                <a:gd name="T2" fmla="*/ 620 w 620"/>
                <a:gd name="T3" fmla="*/ 167 h 285"/>
                <a:gd name="T4" fmla="*/ 502 w 620"/>
                <a:gd name="T5" fmla="*/ 285 h 285"/>
                <a:gd name="T6" fmla="*/ 0 w 620"/>
                <a:gd name="T7" fmla="*/ 118 h 285"/>
                <a:gd name="T8" fmla="*/ 118 w 620"/>
                <a:gd name="T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0" h="285">
                  <a:moveTo>
                    <a:pt x="118" y="0"/>
                  </a:moveTo>
                  <a:lnTo>
                    <a:pt x="620" y="167"/>
                  </a:lnTo>
                  <a:lnTo>
                    <a:pt x="502" y="285"/>
                  </a:lnTo>
                  <a:lnTo>
                    <a:pt x="0" y="118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00A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" name="Freeform 207">
              <a:extLst>
                <a:ext uri="{FF2B5EF4-FFF2-40B4-BE49-F238E27FC236}">
                  <a16:creationId xmlns:a16="http://schemas.microsoft.com/office/drawing/2014/main" id="{6D635402-3B29-4FE5-B34B-E6D3015D3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062" y="10494910"/>
              <a:ext cx="984250" cy="454025"/>
            </a:xfrm>
            <a:custGeom>
              <a:avLst/>
              <a:gdLst>
                <a:gd name="T0" fmla="*/ 118 w 620"/>
                <a:gd name="T1" fmla="*/ 0 h 286"/>
                <a:gd name="T2" fmla="*/ 620 w 620"/>
                <a:gd name="T3" fmla="*/ 168 h 286"/>
                <a:gd name="T4" fmla="*/ 502 w 620"/>
                <a:gd name="T5" fmla="*/ 286 h 286"/>
                <a:gd name="T6" fmla="*/ 0 w 620"/>
                <a:gd name="T7" fmla="*/ 119 h 286"/>
                <a:gd name="T8" fmla="*/ 118 w 620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0" h="286">
                  <a:moveTo>
                    <a:pt x="118" y="0"/>
                  </a:moveTo>
                  <a:lnTo>
                    <a:pt x="620" y="168"/>
                  </a:lnTo>
                  <a:lnTo>
                    <a:pt x="502" y="286"/>
                  </a:lnTo>
                  <a:lnTo>
                    <a:pt x="0" y="119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1EB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" name="Freeform 208">
              <a:extLst>
                <a:ext uri="{FF2B5EF4-FFF2-40B4-BE49-F238E27FC236}">
                  <a16:creationId xmlns:a16="http://schemas.microsoft.com/office/drawing/2014/main" id="{1BC176FD-F951-469B-AC9F-B712FC752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2387" y="10307585"/>
              <a:ext cx="985838" cy="454025"/>
            </a:xfrm>
            <a:custGeom>
              <a:avLst/>
              <a:gdLst>
                <a:gd name="T0" fmla="*/ 118 w 621"/>
                <a:gd name="T1" fmla="*/ 0 h 286"/>
                <a:gd name="T2" fmla="*/ 621 w 621"/>
                <a:gd name="T3" fmla="*/ 169 h 286"/>
                <a:gd name="T4" fmla="*/ 502 w 621"/>
                <a:gd name="T5" fmla="*/ 286 h 286"/>
                <a:gd name="T6" fmla="*/ 0 w 621"/>
                <a:gd name="T7" fmla="*/ 118 h 286"/>
                <a:gd name="T8" fmla="*/ 118 w 621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1" h="286">
                  <a:moveTo>
                    <a:pt x="118" y="0"/>
                  </a:moveTo>
                  <a:lnTo>
                    <a:pt x="621" y="169"/>
                  </a:lnTo>
                  <a:lnTo>
                    <a:pt x="502" y="286"/>
                  </a:lnTo>
                  <a:lnTo>
                    <a:pt x="0" y="118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43C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" name="Freeform 209">
              <a:extLst>
                <a:ext uri="{FF2B5EF4-FFF2-40B4-BE49-F238E27FC236}">
                  <a16:creationId xmlns:a16="http://schemas.microsoft.com/office/drawing/2014/main" id="{FCE44728-246E-47D9-8B34-DB4E32877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712" y="10120260"/>
              <a:ext cx="985838" cy="455613"/>
            </a:xfrm>
            <a:custGeom>
              <a:avLst/>
              <a:gdLst>
                <a:gd name="T0" fmla="*/ 119 w 621"/>
                <a:gd name="T1" fmla="*/ 0 h 287"/>
                <a:gd name="T2" fmla="*/ 621 w 621"/>
                <a:gd name="T3" fmla="*/ 169 h 287"/>
                <a:gd name="T4" fmla="*/ 503 w 621"/>
                <a:gd name="T5" fmla="*/ 287 h 287"/>
                <a:gd name="T6" fmla="*/ 0 w 621"/>
                <a:gd name="T7" fmla="*/ 118 h 287"/>
                <a:gd name="T8" fmla="*/ 119 w 621"/>
                <a:gd name="T9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1" h="287">
                  <a:moveTo>
                    <a:pt x="119" y="0"/>
                  </a:moveTo>
                  <a:lnTo>
                    <a:pt x="621" y="169"/>
                  </a:lnTo>
                  <a:lnTo>
                    <a:pt x="503" y="287"/>
                  </a:lnTo>
                  <a:lnTo>
                    <a:pt x="0" y="118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64D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" name="Freeform 210">
              <a:extLst>
                <a:ext uri="{FF2B5EF4-FFF2-40B4-BE49-F238E27FC236}">
                  <a16:creationId xmlns:a16="http://schemas.microsoft.com/office/drawing/2014/main" id="{577A7914-7962-4F97-8EE0-173CF368B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8624" y="9934523"/>
              <a:ext cx="984250" cy="454025"/>
            </a:xfrm>
            <a:custGeom>
              <a:avLst/>
              <a:gdLst>
                <a:gd name="T0" fmla="*/ 118 w 620"/>
                <a:gd name="T1" fmla="*/ 0 h 286"/>
                <a:gd name="T2" fmla="*/ 620 w 620"/>
                <a:gd name="T3" fmla="*/ 167 h 286"/>
                <a:gd name="T4" fmla="*/ 502 w 620"/>
                <a:gd name="T5" fmla="*/ 286 h 286"/>
                <a:gd name="T6" fmla="*/ 0 w 620"/>
                <a:gd name="T7" fmla="*/ 117 h 286"/>
                <a:gd name="T8" fmla="*/ 118 w 620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0" h="286">
                  <a:moveTo>
                    <a:pt x="118" y="0"/>
                  </a:moveTo>
                  <a:lnTo>
                    <a:pt x="620" y="167"/>
                  </a:lnTo>
                  <a:lnTo>
                    <a:pt x="502" y="286"/>
                  </a:lnTo>
                  <a:lnTo>
                    <a:pt x="0" y="117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8FD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" name="Freeform 211">
              <a:extLst>
                <a:ext uri="{FF2B5EF4-FFF2-40B4-BE49-F238E27FC236}">
                  <a16:creationId xmlns:a16="http://schemas.microsoft.com/office/drawing/2014/main" id="{39686F45-9D30-4E5D-895D-284BAD640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2012" y="10871148"/>
              <a:ext cx="882650" cy="365125"/>
            </a:xfrm>
            <a:custGeom>
              <a:avLst/>
              <a:gdLst>
                <a:gd name="T0" fmla="*/ 31 w 320"/>
                <a:gd name="T1" fmla="*/ 0 h 132"/>
                <a:gd name="T2" fmla="*/ 320 w 320"/>
                <a:gd name="T3" fmla="*/ 96 h 132"/>
                <a:gd name="T4" fmla="*/ 302 w 320"/>
                <a:gd name="T5" fmla="*/ 114 h 132"/>
                <a:gd name="T6" fmla="*/ 234 w 320"/>
                <a:gd name="T7" fmla="*/ 124 h 132"/>
                <a:gd name="T8" fmla="*/ 32 w 320"/>
                <a:gd name="T9" fmla="*/ 57 h 132"/>
                <a:gd name="T10" fmla="*/ 14 w 320"/>
                <a:gd name="T11" fmla="*/ 17 h 132"/>
                <a:gd name="T12" fmla="*/ 31 w 320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132">
                  <a:moveTo>
                    <a:pt x="31" y="0"/>
                  </a:moveTo>
                  <a:cubicBezTo>
                    <a:pt x="320" y="96"/>
                    <a:pt x="320" y="96"/>
                    <a:pt x="320" y="96"/>
                  </a:cubicBezTo>
                  <a:cubicBezTo>
                    <a:pt x="302" y="114"/>
                    <a:pt x="302" y="114"/>
                    <a:pt x="302" y="114"/>
                  </a:cubicBezTo>
                  <a:cubicBezTo>
                    <a:pt x="289" y="127"/>
                    <a:pt x="258" y="132"/>
                    <a:pt x="234" y="124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8" y="49"/>
                    <a:pt x="0" y="31"/>
                    <a:pt x="14" y="17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" name="Freeform 212">
              <a:extLst>
                <a:ext uri="{FF2B5EF4-FFF2-40B4-BE49-F238E27FC236}">
                  <a16:creationId xmlns:a16="http://schemas.microsoft.com/office/drawing/2014/main" id="{889A9090-7C52-4414-98F7-1139AABF7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5949" y="9817048"/>
              <a:ext cx="898525" cy="382588"/>
            </a:xfrm>
            <a:custGeom>
              <a:avLst/>
              <a:gdLst>
                <a:gd name="T0" fmla="*/ 0 w 326"/>
                <a:gd name="T1" fmla="*/ 43 h 139"/>
                <a:gd name="T2" fmla="*/ 289 w 326"/>
                <a:gd name="T3" fmla="*/ 139 h 139"/>
                <a:gd name="T4" fmla="*/ 311 w 326"/>
                <a:gd name="T5" fmla="*/ 117 h 139"/>
                <a:gd name="T6" fmla="*/ 291 w 326"/>
                <a:gd name="T7" fmla="*/ 74 h 139"/>
                <a:gd name="T8" fmla="*/ 96 w 326"/>
                <a:gd name="T9" fmla="*/ 9 h 139"/>
                <a:gd name="T10" fmla="*/ 23 w 326"/>
                <a:gd name="T11" fmla="*/ 20 h 139"/>
                <a:gd name="T12" fmla="*/ 0 w 326"/>
                <a:gd name="T13" fmla="*/ 4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6" h="139">
                  <a:moveTo>
                    <a:pt x="0" y="43"/>
                  </a:moveTo>
                  <a:cubicBezTo>
                    <a:pt x="289" y="139"/>
                    <a:pt x="289" y="139"/>
                    <a:pt x="289" y="139"/>
                  </a:cubicBezTo>
                  <a:cubicBezTo>
                    <a:pt x="311" y="117"/>
                    <a:pt x="311" y="117"/>
                    <a:pt x="311" y="117"/>
                  </a:cubicBezTo>
                  <a:cubicBezTo>
                    <a:pt x="326" y="102"/>
                    <a:pt x="317" y="83"/>
                    <a:pt x="291" y="74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70" y="0"/>
                    <a:pt x="37" y="5"/>
                    <a:pt x="23" y="20"/>
                  </a:cubicBezTo>
                  <a:lnTo>
                    <a:pt x="0" y="43"/>
                  </a:ln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" name="Freeform 213">
              <a:extLst>
                <a:ext uri="{FF2B5EF4-FFF2-40B4-BE49-F238E27FC236}">
                  <a16:creationId xmlns:a16="http://schemas.microsoft.com/office/drawing/2014/main" id="{7EDAC03C-AC54-46BF-84B7-D0F1AA0D5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34374" y="9863085"/>
              <a:ext cx="93663" cy="52388"/>
            </a:xfrm>
            <a:custGeom>
              <a:avLst/>
              <a:gdLst>
                <a:gd name="T0" fmla="*/ 28 w 34"/>
                <a:gd name="T1" fmla="*/ 3 h 19"/>
                <a:gd name="T2" fmla="*/ 28 w 34"/>
                <a:gd name="T3" fmla="*/ 16 h 19"/>
                <a:gd name="T4" fmla="*/ 6 w 34"/>
                <a:gd name="T5" fmla="*/ 16 h 19"/>
                <a:gd name="T6" fmla="*/ 6 w 34"/>
                <a:gd name="T7" fmla="*/ 3 h 19"/>
                <a:gd name="T8" fmla="*/ 28 w 34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28" y="3"/>
                  </a:moveTo>
                  <a:cubicBezTo>
                    <a:pt x="34" y="7"/>
                    <a:pt x="34" y="12"/>
                    <a:pt x="28" y="16"/>
                  </a:cubicBezTo>
                  <a:cubicBezTo>
                    <a:pt x="22" y="19"/>
                    <a:pt x="12" y="19"/>
                    <a:pt x="6" y="16"/>
                  </a:cubicBezTo>
                  <a:cubicBezTo>
                    <a:pt x="0" y="12"/>
                    <a:pt x="0" y="7"/>
                    <a:pt x="6" y="3"/>
                  </a:cubicBezTo>
                  <a:cubicBezTo>
                    <a:pt x="12" y="0"/>
                    <a:pt x="22" y="0"/>
                    <a:pt x="28" y="3"/>
                  </a:cubicBezTo>
                  <a:close/>
                </a:path>
              </a:pathLst>
            </a:custGeom>
            <a:solidFill>
              <a:srgbClr val="AAB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C660F525-82BC-4600-8DA5-32945A3A336E}"/>
              </a:ext>
            </a:extLst>
          </p:cNvPr>
          <p:cNvGrpSpPr/>
          <p:nvPr/>
        </p:nvGrpSpPr>
        <p:grpSpPr>
          <a:xfrm>
            <a:off x="19846362" y="4983876"/>
            <a:ext cx="4095750" cy="2259013"/>
            <a:chOff x="19846362" y="6554735"/>
            <a:chExt cx="4095750" cy="2259013"/>
          </a:xfrm>
        </p:grpSpPr>
        <p:sp>
          <p:nvSpPr>
            <p:cNvPr id="15" name="Freeform 214">
              <a:extLst>
                <a:ext uri="{FF2B5EF4-FFF2-40B4-BE49-F238E27FC236}">
                  <a16:creationId xmlns:a16="http://schemas.microsoft.com/office/drawing/2014/main" id="{CAE2DBA4-61BC-42B3-A023-83A6DCA99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46362" y="6615060"/>
              <a:ext cx="4095750" cy="2198688"/>
            </a:xfrm>
            <a:custGeom>
              <a:avLst/>
              <a:gdLst>
                <a:gd name="T0" fmla="*/ 2580 w 2580"/>
                <a:gd name="T1" fmla="*/ 874 h 1385"/>
                <a:gd name="T2" fmla="*/ 1695 w 2580"/>
                <a:gd name="T3" fmla="*/ 1385 h 1385"/>
                <a:gd name="T4" fmla="*/ 1693 w 2580"/>
                <a:gd name="T5" fmla="*/ 1385 h 1385"/>
                <a:gd name="T6" fmla="*/ 1330 w 2580"/>
                <a:gd name="T7" fmla="*/ 1385 h 1385"/>
                <a:gd name="T8" fmla="*/ 0 w 2580"/>
                <a:gd name="T9" fmla="*/ 618 h 1385"/>
                <a:gd name="T10" fmla="*/ 1069 w 2580"/>
                <a:gd name="T11" fmla="*/ 0 h 1385"/>
                <a:gd name="T12" fmla="*/ 2580 w 2580"/>
                <a:gd name="T13" fmla="*/ 874 h 1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0" h="1385">
                  <a:moveTo>
                    <a:pt x="2580" y="874"/>
                  </a:moveTo>
                  <a:lnTo>
                    <a:pt x="1695" y="1385"/>
                  </a:lnTo>
                  <a:lnTo>
                    <a:pt x="1693" y="1385"/>
                  </a:lnTo>
                  <a:lnTo>
                    <a:pt x="1330" y="1385"/>
                  </a:lnTo>
                  <a:lnTo>
                    <a:pt x="0" y="618"/>
                  </a:lnTo>
                  <a:lnTo>
                    <a:pt x="1069" y="0"/>
                  </a:lnTo>
                  <a:lnTo>
                    <a:pt x="2580" y="874"/>
                  </a:lnTo>
                  <a:close/>
                </a:path>
              </a:pathLst>
            </a:custGeom>
            <a:solidFill>
              <a:srgbClr val="516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" name="Freeform 215">
              <a:extLst>
                <a:ext uri="{FF2B5EF4-FFF2-40B4-BE49-F238E27FC236}">
                  <a16:creationId xmlns:a16="http://schemas.microsoft.com/office/drawing/2014/main" id="{EB8A6349-A02F-429D-96CC-AC8629D45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46362" y="6554735"/>
              <a:ext cx="4095750" cy="2198688"/>
            </a:xfrm>
            <a:custGeom>
              <a:avLst/>
              <a:gdLst>
                <a:gd name="T0" fmla="*/ 2580 w 2580"/>
                <a:gd name="T1" fmla="*/ 873 h 1385"/>
                <a:gd name="T2" fmla="*/ 1695 w 2580"/>
                <a:gd name="T3" fmla="*/ 1385 h 1385"/>
                <a:gd name="T4" fmla="*/ 1693 w 2580"/>
                <a:gd name="T5" fmla="*/ 1385 h 1385"/>
                <a:gd name="T6" fmla="*/ 1330 w 2580"/>
                <a:gd name="T7" fmla="*/ 1385 h 1385"/>
                <a:gd name="T8" fmla="*/ 0 w 2580"/>
                <a:gd name="T9" fmla="*/ 618 h 1385"/>
                <a:gd name="T10" fmla="*/ 1069 w 2580"/>
                <a:gd name="T11" fmla="*/ 0 h 1385"/>
                <a:gd name="T12" fmla="*/ 2580 w 2580"/>
                <a:gd name="T13" fmla="*/ 873 h 1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0" h="1385">
                  <a:moveTo>
                    <a:pt x="2580" y="873"/>
                  </a:moveTo>
                  <a:lnTo>
                    <a:pt x="1695" y="1385"/>
                  </a:lnTo>
                  <a:lnTo>
                    <a:pt x="1693" y="1385"/>
                  </a:lnTo>
                  <a:lnTo>
                    <a:pt x="1330" y="1385"/>
                  </a:lnTo>
                  <a:lnTo>
                    <a:pt x="0" y="618"/>
                  </a:lnTo>
                  <a:lnTo>
                    <a:pt x="1069" y="0"/>
                  </a:lnTo>
                  <a:lnTo>
                    <a:pt x="2580" y="873"/>
                  </a:lnTo>
                  <a:close/>
                </a:path>
              </a:pathLst>
            </a:custGeom>
            <a:solidFill>
              <a:srgbClr val="F6F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7" name="Freeform 216">
              <a:extLst>
                <a:ext uri="{FF2B5EF4-FFF2-40B4-BE49-F238E27FC236}">
                  <a16:creationId xmlns:a16="http://schemas.microsoft.com/office/drawing/2014/main" id="{406EF00C-C39F-4C0F-9F3F-4CC85BA3C5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35362" y="7267523"/>
              <a:ext cx="2119313" cy="1222375"/>
            </a:xfrm>
            <a:custGeom>
              <a:avLst/>
              <a:gdLst>
                <a:gd name="T0" fmla="*/ 1267 w 1335"/>
                <a:gd name="T1" fmla="*/ 503 h 770"/>
                <a:gd name="T2" fmla="*/ 1260 w 1335"/>
                <a:gd name="T3" fmla="*/ 497 h 770"/>
                <a:gd name="T4" fmla="*/ 1055 w 1335"/>
                <a:gd name="T5" fmla="*/ 379 h 770"/>
                <a:gd name="T6" fmla="*/ 968 w 1335"/>
                <a:gd name="T7" fmla="*/ 330 h 770"/>
                <a:gd name="T8" fmla="*/ 963 w 1335"/>
                <a:gd name="T9" fmla="*/ 325 h 770"/>
                <a:gd name="T10" fmla="*/ 815 w 1335"/>
                <a:gd name="T11" fmla="*/ 240 h 770"/>
                <a:gd name="T12" fmla="*/ 712 w 1335"/>
                <a:gd name="T13" fmla="*/ 182 h 770"/>
                <a:gd name="T14" fmla="*/ 705 w 1335"/>
                <a:gd name="T15" fmla="*/ 177 h 770"/>
                <a:gd name="T16" fmla="*/ 486 w 1335"/>
                <a:gd name="T17" fmla="*/ 50 h 770"/>
                <a:gd name="T18" fmla="*/ 480 w 1335"/>
                <a:gd name="T19" fmla="*/ 47 h 770"/>
                <a:gd name="T20" fmla="*/ 396 w 1335"/>
                <a:gd name="T21" fmla="*/ 0 h 770"/>
                <a:gd name="T22" fmla="*/ 334 w 1335"/>
                <a:gd name="T23" fmla="*/ 36 h 770"/>
                <a:gd name="T24" fmla="*/ 327 w 1335"/>
                <a:gd name="T25" fmla="*/ 40 h 770"/>
                <a:gd name="T26" fmla="*/ 33 w 1335"/>
                <a:gd name="T27" fmla="*/ 210 h 770"/>
                <a:gd name="T28" fmla="*/ 26 w 1335"/>
                <a:gd name="T29" fmla="*/ 214 h 770"/>
                <a:gd name="T30" fmla="*/ 0 w 1335"/>
                <a:gd name="T31" fmla="*/ 228 h 770"/>
                <a:gd name="T32" fmla="*/ 87 w 1335"/>
                <a:gd name="T33" fmla="*/ 278 h 770"/>
                <a:gd name="T34" fmla="*/ 92 w 1335"/>
                <a:gd name="T35" fmla="*/ 282 h 770"/>
                <a:gd name="T36" fmla="*/ 327 w 1335"/>
                <a:gd name="T37" fmla="*/ 417 h 770"/>
                <a:gd name="T38" fmla="*/ 332 w 1335"/>
                <a:gd name="T39" fmla="*/ 419 h 770"/>
                <a:gd name="T40" fmla="*/ 532 w 1335"/>
                <a:gd name="T41" fmla="*/ 536 h 770"/>
                <a:gd name="T42" fmla="*/ 537 w 1335"/>
                <a:gd name="T43" fmla="*/ 537 h 770"/>
                <a:gd name="T44" fmla="*/ 938 w 1335"/>
                <a:gd name="T45" fmla="*/ 770 h 770"/>
                <a:gd name="T46" fmla="*/ 1335 w 1335"/>
                <a:gd name="T47" fmla="*/ 541 h 770"/>
                <a:gd name="T48" fmla="*/ 1267 w 1335"/>
                <a:gd name="T49" fmla="*/ 503 h 770"/>
                <a:gd name="T50" fmla="*/ 549 w 1335"/>
                <a:gd name="T51" fmla="*/ 537 h 770"/>
                <a:gd name="T52" fmla="*/ 540 w 1335"/>
                <a:gd name="T53" fmla="*/ 532 h 770"/>
                <a:gd name="T54" fmla="*/ 344 w 1335"/>
                <a:gd name="T55" fmla="*/ 419 h 770"/>
                <a:gd name="T56" fmla="*/ 335 w 1335"/>
                <a:gd name="T57" fmla="*/ 414 h 770"/>
                <a:gd name="T58" fmla="*/ 104 w 1335"/>
                <a:gd name="T59" fmla="*/ 280 h 770"/>
                <a:gd name="T60" fmla="*/ 95 w 1335"/>
                <a:gd name="T61" fmla="*/ 275 h 770"/>
                <a:gd name="T62" fmla="*/ 14 w 1335"/>
                <a:gd name="T63" fmla="*/ 228 h 770"/>
                <a:gd name="T64" fmla="*/ 33 w 1335"/>
                <a:gd name="T65" fmla="*/ 217 h 770"/>
                <a:gd name="T66" fmla="*/ 33 w 1335"/>
                <a:gd name="T67" fmla="*/ 217 h 770"/>
                <a:gd name="T68" fmla="*/ 36 w 1335"/>
                <a:gd name="T69" fmla="*/ 216 h 770"/>
                <a:gd name="T70" fmla="*/ 340 w 1335"/>
                <a:gd name="T71" fmla="*/ 40 h 770"/>
                <a:gd name="T72" fmla="*/ 396 w 1335"/>
                <a:gd name="T73" fmla="*/ 7 h 770"/>
                <a:gd name="T74" fmla="*/ 803 w 1335"/>
                <a:gd name="T75" fmla="*/ 242 h 770"/>
                <a:gd name="T76" fmla="*/ 813 w 1335"/>
                <a:gd name="T77" fmla="*/ 247 h 770"/>
                <a:gd name="T78" fmla="*/ 1043 w 1335"/>
                <a:gd name="T79" fmla="*/ 381 h 770"/>
                <a:gd name="T80" fmla="*/ 1053 w 1335"/>
                <a:gd name="T81" fmla="*/ 386 h 770"/>
                <a:gd name="T82" fmla="*/ 1248 w 1335"/>
                <a:gd name="T83" fmla="*/ 499 h 770"/>
                <a:gd name="T84" fmla="*/ 1258 w 1335"/>
                <a:gd name="T85" fmla="*/ 504 h 770"/>
                <a:gd name="T86" fmla="*/ 1321 w 1335"/>
                <a:gd name="T87" fmla="*/ 541 h 770"/>
                <a:gd name="T88" fmla="*/ 938 w 1335"/>
                <a:gd name="T89" fmla="*/ 762 h 770"/>
                <a:gd name="T90" fmla="*/ 549 w 1335"/>
                <a:gd name="T91" fmla="*/ 537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35" h="770">
                  <a:moveTo>
                    <a:pt x="1267" y="503"/>
                  </a:moveTo>
                  <a:lnTo>
                    <a:pt x="1260" y="497"/>
                  </a:lnTo>
                  <a:lnTo>
                    <a:pt x="1055" y="379"/>
                  </a:lnTo>
                  <a:lnTo>
                    <a:pt x="968" y="330"/>
                  </a:lnTo>
                  <a:lnTo>
                    <a:pt x="963" y="325"/>
                  </a:lnTo>
                  <a:lnTo>
                    <a:pt x="815" y="240"/>
                  </a:lnTo>
                  <a:lnTo>
                    <a:pt x="712" y="182"/>
                  </a:lnTo>
                  <a:lnTo>
                    <a:pt x="705" y="177"/>
                  </a:lnTo>
                  <a:lnTo>
                    <a:pt x="486" y="50"/>
                  </a:lnTo>
                  <a:lnTo>
                    <a:pt x="480" y="47"/>
                  </a:lnTo>
                  <a:lnTo>
                    <a:pt x="396" y="0"/>
                  </a:lnTo>
                  <a:lnTo>
                    <a:pt x="334" y="36"/>
                  </a:lnTo>
                  <a:lnTo>
                    <a:pt x="327" y="40"/>
                  </a:lnTo>
                  <a:lnTo>
                    <a:pt x="33" y="210"/>
                  </a:lnTo>
                  <a:lnTo>
                    <a:pt x="26" y="214"/>
                  </a:lnTo>
                  <a:lnTo>
                    <a:pt x="0" y="228"/>
                  </a:lnTo>
                  <a:lnTo>
                    <a:pt x="87" y="278"/>
                  </a:lnTo>
                  <a:lnTo>
                    <a:pt x="92" y="282"/>
                  </a:lnTo>
                  <a:lnTo>
                    <a:pt x="327" y="417"/>
                  </a:lnTo>
                  <a:lnTo>
                    <a:pt x="332" y="419"/>
                  </a:lnTo>
                  <a:lnTo>
                    <a:pt x="532" y="536"/>
                  </a:lnTo>
                  <a:lnTo>
                    <a:pt x="537" y="537"/>
                  </a:lnTo>
                  <a:lnTo>
                    <a:pt x="938" y="770"/>
                  </a:lnTo>
                  <a:lnTo>
                    <a:pt x="1335" y="541"/>
                  </a:lnTo>
                  <a:lnTo>
                    <a:pt x="1267" y="503"/>
                  </a:lnTo>
                  <a:close/>
                  <a:moveTo>
                    <a:pt x="549" y="537"/>
                  </a:moveTo>
                  <a:lnTo>
                    <a:pt x="540" y="532"/>
                  </a:lnTo>
                  <a:lnTo>
                    <a:pt x="344" y="419"/>
                  </a:lnTo>
                  <a:lnTo>
                    <a:pt x="335" y="414"/>
                  </a:lnTo>
                  <a:lnTo>
                    <a:pt x="104" y="280"/>
                  </a:lnTo>
                  <a:lnTo>
                    <a:pt x="95" y="275"/>
                  </a:lnTo>
                  <a:lnTo>
                    <a:pt x="14" y="228"/>
                  </a:lnTo>
                  <a:lnTo>
                    <a:pt x="33" y="217"/>
                  </a:lnTo>
                  <a:lnTo>
                    <a:pt x="33" y="217"/>
                  </a:lnTo>
                  <a:lnTo>
                    <a:pt x="36" y="216"/>
                  </a:lnTo>
                  <a:lnTo>
                    <a:pt x="340" y="40"/>
                  </a:lnTo>
                  <a:lnTo>
                    <a:pt x="396" y="7"/>
                  </a:lnTo>
                  <a:lnTo>
                    <a:pt x="803" y="242"/>
                  </a:lnTo>
                  <a:lnTo>
                    <a:pt x="813" y="247"/>
                  </a:lnTo>
                  <a:lnTo>
                    <a:pt x="1043" y="381"/>
                  </a:lnTo>
                  <a:lnTo>
                    <a:pt x="1053" y="386"/>
                  </a:lnTo>
                  <a:lnTo>
                    <a:pt x="1248" y="499"/>
                  </a:lnTo>
                  <a:lnTo>
                    <a:pt x="1258" y="504"/>
                  </a:lnTo>
                  <a:lnTo>
                    <a:pt x="1321" y="541"/>
                  </a:lnTo>
                  <a:lnTo>
                    <a:pt x="938" y="762"/>
                  </a:lnTo>
                  <a:lnTo>
                    <a:pt x="549" y="53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8" name="Freeform 217">
              <a:extLst>
                <a:ext uri="{FF2B5EF4-FFF2-40B4-BE49-F238E27FC236}">
                  <a16:creationId xmlns:a16="http://schemas.microsoft.com/office/drawing/2014/main" id="{AA32E540-E2B3-4166-A179-E17B4B191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91012" y="7253235"/>
              <a:ext cx="530225" cy="306388"/>
            </a:xfrm>
            <a:custGeom>
              <a:avLst/>
              <a:gdLst>
                <a:gd name="T0" fmla="*/ 334 w 334"/>
                <a:gd name="T1" fmla="*/ 134 h 193"/>
                <a:gd name="T2" fmla="*/ 233 w 334"/>
                <a:gd name="T3" fmla="*/ 193 h 193"/>
                <a:gd name="T4" fmla="*/ 226 w 334"/>
                <a:gd name="T5" fmla="*/ 188 h 193"/>
                <a:gd name="T6" fmla="*/ 320 w 334"/>
                <a:gd name="T7" fmla="*/ 134 h 193"/>
                <a:gd name="T8" fmla="*/ 101 w 334"/>
                <a:gd name="T9" fmla="*/ 7 h 193"/>
                <a:gd name="T10" fmla="*/ 7 w 334"/>
                <a:gd name="T11" fmla="*/ 63 h 193"/>
                <a:gd name="T12" fmla="*/ 0 w 334"/>
                <a:gd name="T13" fmla="*/ 58 h 193"/>
                <a:gd name="T14" fmla="*/ 101 w 334"/>
                <a:gd name="T15" fmla="*/ 0 h 193"/>
                <a:gd name="T16" fmla="*/ 334 w 334"/>
                <a:gd name="T17" fmla="*/ 13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193">
                  <a:moveTo>
                    <a:pt x="334" y="134"/>
                  </a:moveTo>
                  <a:lnTo>
                    <a:pt x="233" y="193"/>
                  </a:lnTo>
                  <a:lnTo>
                    <a:pt x="226" y="188"/>
                  </a:lnTo>
                  <a:lnTo>
                    <a:pt x="320" y="134"/>
                  </a:lnTo>
                  <a:lnTo>
                    <a:pt x="101" y="7"/>
                  </a:lnTo>
                  <a:lnTo>
                    <a:pt x="7" y="63"/>
                  </a:lnTo>
                  <a:lnTo>
                    <a:pt x="0" y="58"/>
                  </a:lnTo>
                  <a:lnTo>
                    <a:pt x="101" y="0"/>
                  </a:lnTo>
                  <a:lnTo>
                    <a:pt x="334" y="134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9" name="Freeform 218">
              <a:extLst>
                <a:ext uri="{FF2B5EF4-FFF2-40B4-BE49-F238E27FC236}">
                  <a16:creationId xmlns:a16="http://schemas.microsoft.com/office/drawing/2014/main" id="{191EACD9-C0DD-4040-8A83-2BBED0A61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56187" y="7485010"/>
              <a:ext cx="1009650" cy="582613"/>
            </a:xfrm>
            <a:custGeom>
              <a:avLst/>
              <a:gdLst>
                <a:gd name="T0" fmla="*/ 636 w 636"/>
                <a:gd name="T1" fmla="*/ 176 h 367"/>
                <a:gd name="T2" fmla="*/ 305 w 636"/>
                <a:gd name="T3" fmla="*/ 367 h 367"/>
                <a:gd name="T4" fmla="*/ 299 w 636"/>
                <a:gd name="T5" fmla="*/ 362 h 367"/>
                <a:gd name="T6" fmla="*/ 622 w 636"/>
                <a:gd name="T7" fmla="*/ 176 h 367"/>
                <a:gd name="T8" fmla="*/ 330 w 636"/>
                <a:gd name="T9" fmla="*/ 9 h 367"/>
                <a:gd name="T10" fmla="*/ 8 w 636"/>
                <a:gd name="T11" fmla="*/ 195 h 367"/>
                <a:gd name="T12" fmla="*/ 0 w 636"/>
                <a:gd name="T13" fmla="*/ 190 h 367"/>
                <a:gd name="T14" fmla="*/ 330 w 636"/>
                <a:gd name="T15" fmla="*/ 0 h 367"/>
                <a:gd name="T16" fmla="*/ 636 w 636"/>
                <a:gd name="T17" fmla="*/ 176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6" h="367">
                  <a:moveTo>
                    <a:pt x="636" y="176"/>
                  </a:moveTo>
                  <a:lnTo>
                    <a:pt x="305" y="367"/>
                  </a:lnTo>
                  <a:lnTo>
                    <a:pt x="299" y="362"/>
                  </a:lnTo>
                  <a:lnTo>
                    <a:pt x="622" y="176"/>
                  </a:lnTo>
                  <a:lnTo>
                    <a:pt x="330" y="9"/>
                  </a:lnTo>
                  <a:lnTo>
                    <a:pt x="8" y="195"/>
                  </a:lnTo>
                  <a:lnTo>
                    <a:pt x="0" y="190"/>
                  </a:lnTo>
                  <a:lnTo>
                    <a:pt x="330" y="0"/>
                  </a:lnTo>
                  <a:lnTo>
                    <a:pt x="636" y="176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0" name="Freeform 219">
              <a:extLst>
                <a:ext uri="{FF2B5EF4-FFF2-40B4-BE49-F238E27FC236}">
                  <a16:creationId xmlns:a16="http://schemas.microsoft.com/office/drawing/2014/main" id="{3BD26426-F374-4B0B-BC89-614D160045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616299" y="7234185"/>
              <a:ext cx="658813" cy="377825"/>
            </a:xfrm>
            <a:custGeom>
              <a:avLst/>
              <a:gdLst>
                <a:gd name="T0" fmla="*/ 409 w 415"/>
                <a:gd name="T1" fmla="*/ 57 h 238"/>
                <a:gd name="T2" fmla="*/ 308 w 415"/>
                <a:gd name="T3" fmla="*/ 0 h 238"/>
                <a:gd name="T4" fmla="*/ 0 w 415"/>
                <a:gd name="T5" fmla="*/ 177 h 238"/>
                <a:gd name="T6" fmla="*/ 101 w 415"/>
                <a:gd name="T7" fmla="*/ 235 h 238"/>
                <a:gd name="T8" fmla="*/ 108 w 415"/>
                <a:gd name="T9" fmla="*/ 238 h 238"/>
                <a:gd name="T10" fmla="*/ 108 w 415"/>
                <a:gd name="T11" fmla="*/ 238 h 238"/>
                <a:gd name="T12" fmla="*/ 111 w 415"/>
                <a:gd name="T13" fmla="*/ 237 h 238"/>
                <a:gd name="T14" fmla="*/ 415 w 415"/>
                <a:gd name="T15" fmla="*/ 61 h 238"/>
                <a:gd name="T16" fmla="*/ 409 w 415"/>
                <a:gd name="T17" fmla="*/ 57 h 238"/>
                <a:gd name="T18" fmla="*/ 108 w 415"/>
                <a:gd name="T19" fmla="*/ 231 h 238"/>
                <a:gd name="T20" fmla="*/ 14 w 415"/>
                <a:gd name="T21" fmla="*/ 177 h 238"/>
                <a:gd name="T22" fmla="*/ 308 w 415"/>
                <a:gd name="T23" fmla="*/ 7 h 238"/>
                <a:gd name="T24" fmla="*/ 402 w 415"/>
                <a:gd name="T25" fmla="*/ 61 h 238"/>
                <a:gd name="T26" fmla="*/ 108 w 415"/>
                <a:gd name="T27" fmla="*/ 231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5" h="238">
                  <a:moveTo>
                    <a:pt x="409" y="57"/>
                  </a:moveTo>
                  <a:lnTo>
                    <a:pt x="308" y="0"/>
                  </a:lnTo>
                  <a:lnTo>
                    <a:pt x="0" y="177"/>
                  </a:lnTo>
                  <a:lnTo>
                    <a:pt x="101" y="235"/>
                  </a:lnTo>
                  <a:lnTo>
                    <a:pt x="108" y="238"/>
                  </a:lnTo>
                  <a:lnTo>
                    <a:pt x="108" y="238"/>
                  </a:lnTo>
                  <a:lnTo>
                    <a:pt x="111" y="237"/>
                  </a:lnTo>
                  <a:lnTo>
                    <a:pt x="415" y="61"/>
                  </a:lnTo>
                  <a:lnTo>
                    <a:pt x="409" y="57"/>
                  </a:lnTo>
                  <a:close/>
                  <a:moveTo>
                    <a:pt x="108" y="231"/>
                  </a:moveTo>
                  <a:lnTo>
                    <a:pt x="14" y="177"/>
                  </a:lnTo>
                  <a:lnTo>
                    <a:pt x="308" y="7"/>
                  </a:lnTo>
                  <a:lnTo>
                    <a:pt x="402" y="61"/>
                  </a:lnTo>
                  <a:lnTo>
                    <a:pt x="108" y="23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1" name="Freeform 220">
              <a:extLst>
                <a:ext uri="{FF2B5EF4-FFF2-40B4-BE49-F238E27FC236}">
                  <a16:creationId xmlns:a16="http://schemas.microsoft.com/office/drawing/2014/main" id="{A112519B-8B0F-4538-92EA-887CF1674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73474" y="7651698"/>
              <a:ext cx="1155700" cy="63500"/>
            </a:xfrm>
            <a:custGeom>
              <a:avLst/>
              <a:gdLst>
                <a:gd name="T0" fmla="*/ 728 w 728"/>
                <a:gd name="T1" fmla="*/ 5 h 40"/>
                <a:gd name="T2" fmla="*/ 0 w 728"/>
                <a:gd name="T3" fmla="*/ 40 h 40"/>
                <a:gd name="T4" fmla="*/ 0 w 728"/>
                <a:gd name="T5" fmla="*/ 33 h 40"/>
                <a:gd name="T6" fmla="*/ 726 w 728"/>
                <a:gd name="T7" fmla="*/ 0 h 40"/>
                <a:gd name="T8" fmla="*/ 728 w 728"/>
                <a:gd name="T9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8" h="40">
                  <a:moveTo>
                    <a:pt x="728" y="5"/>
                  </a:moveTo>
                  <a:lnTo>
                    <a:pt x="0" y="40"/>
                  </a:lnTo>
                  <a:lnTo>
                    <a:pt x="0" y="33"/>
                  </a:lnTo>
                  <a:lnTo>
                    <a:pt x="726" y="0"/>
                  </a:lnTo>
                  <a:lnTo>
                    <a:pt x="728" y="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2" name="Freeform 221">
              <a:extLst>
                <a:ext uri="{FF2B5EF4-FFF2-40B4-BE49-F238E27FC236}">
                  <a16:creationId xmlns:a16="http://schemas.microsoft.com/office/drawing/2014/main" id="{FE4ECB27-D35E-463A-A589-FFDD8AFF8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54474" y="7872360"/>
              <a:ext cx="1155700" cy="60325"/>
            </a:xfrm>
            <a:custGeom>
              <a:avLst/>
              <a:gdLst>
                <a:gd name="T0" fmla="*/ 728 w 728"/>
                <a:gd name="T1" fmla="*/ 5 h 38"/>
                <a:gd name="T2" fmla="*/ 0 w 728"/>
                <a:gd name="T3" fmla="*/ 38 h 38"/>
                <a:gd name="T4" fmla="*/ 0 w 728"/>
                <a:gd name="T5" fmla="*/ 33 h 38"/>
                <a:gd name="T6" fmla="*/ 728 w 728"/>
                <a:gd name="T7" fmla="*/ 0 h 38"/>
                <a:gd name="T8" fmla="*/ 728 w 728"/>
                <a:gd name="T9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8" h="38">
                  <a:moveTo>
                    <a:pt x="728" y="5"/>
                  </a:moveTo>
                  <a:lnTo>
                    <a:pt x="0" y="38"/>
                  </a:lnTo>
                  <a:lnTo>
                    <a:pt x="0" y="33"/>
                  </a:lnTo>
                  <a:lnTo>
                    <a:pt x="728" y="0"/>
                  </a:lnTo>
                  <a:lnTo>
                    <a:pt x="728" y="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3" name="Freeform 222">
              <a:extLst>
                <a:ext uri="{FF2B5EF4-FFF2-40B4-BE49-F238E27FC236}">
                  <a16:creationId xmlns:a16="http://schemas.microsoft.com/office/drawing/2014/main" id="{832E1BC6-FB0A-4472-A97A-A626805F5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79912" y="8059685"/>
              <a:ext cx="1155700" cy="63500"/>
            </a:xfrm>
            <a:custGeom>
              <a:avLst/>
              <a:gdLst>
                <a:gd name="T0" fmla="*/ 728 w 728"/>
                <a:gd name="T1" fmla="*/ 5 h 40"/>
                <a:gd name="T2" fmla="*/ 0 w 728"/>
                <a:gd name="T3" fmla="*/ 40 h 40"/>
                <a:gd name="T4" fmla="*/ 0 w 728"/>
                <a:gd name="T5" fmla="*/ 33 h 40"/>
                <a:gd name="T6" fmla="*/ 728 w 728"/>
                <a:gd name="T7" fmla="*/ 0 h 40"/>
                <a:gd name="T8" fmla="*/ 728 w 728"/>
                <a:gd name="T9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8" h="40">
                  <a:moveTo>
                    <a:pt x="728" y="5"/>
                  </a:moveTo>
                  <a:lnTo>
                    <a:pt x="0" y="40"/>
                  </a:lnTo>
                  <a:lnTo>
                    <a:pt x="0" y="33"/>
                  </a:lnTo>
                  <a:lnTo>
                    <a:pt x="728" y="0"/>
                  </a:lnTo>
                  <a:lnTo>
                    <a:pt x="728" y="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4" name="Freeform 223">
              <a:extLst>
                <a:ext uri="{FF2B5EF4-FFF2-40B4-BE49-F238E27FC236}">
                  <a16:creationId xmlns:a16="http://schemas.microsoft.com/office/drawing/2014/main" id="{924FBC6E-00DC-46D2-9702-BF1997B37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7737" y="8564510"/>
              <a:ext cx="579438" cy="188913"/>
            </a:xfrm>
            <a:custGeom>
              <a:avLst/>
              <a:gdLst>
                <a:gd name="T0" fmla="*/ 365 w 365"/>
                <a:gd name="T1" fmla="*/ 119 h 119"/>
                <a:gd name="T2" fmla="*/ 0 w 365"/>
                <a:gd name="T3" fmla="*/ 119 h 119"/>
                <a:gd name="T4" fmla="*/ 182 w 365"/>
                <a:gd name="T5" fmla="*/ 0 h 119"/>
                <a:gd name="T6" fmla="*/ 365 w 365"/>
                <a:gd name="T7" fmla="*/ 119 h 119"/>
                <a:gd name="T8" fmla="*/ 365 w 365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119">
                  <a:moveTo>
                    <a:pt x="365" y="119"/>
                  </a:moveTo>
                  <a:lnTo>
                    <a:pt x="0" y="119"/>
                  </a:lnTo>
                  <a:lnTo>
                    <a:pt x="182" y="0"/>
                  </a:lnTo>
                  <a:lnTo>
                    <a:pt x="365" y="119"/>
                  </a:lnTo>
                  <a:lnTo>
                    <a:pt x="365" y="119"/>
                  </a:lnTo>
                  <a:close/>
                </a:path>
              </a:pathLst>
            </a:custGeom>
            <a:solidFill>
              <a:srgbClr val="8D96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40B4EF6C-F45B-46E3-A7AA-30D98A8AA2D1}"/>
              </a:ext>
            </a:extLst>
          </p:cNvPr>
          <p:cNvGrpSpPr/>
          <p:nvPr/>
        </p:nvGrpSpPr>
        <p:grpSpPr>
          <a:xfrm>
            <a:off x="19103412" y="7057151"/>
            <a:ext cx="1808163" cy="1138238"/>
            <a:chOff x="19103412" y="8628010"/>
            <a:chExt cx="1808163" cy="1138238"/>
          </a:xfrm>
        </p:grpSpPr>
        <p:sp>
          <p:nvSpPr>
            <p:cNvPr id="262" name="Freeform 175">
              <a:extLst>
                <a:ext uri="{FF2B5EF4-FFF2-40B4-BE49-F238E27FC236}">
                  <a16:creationId xmlns:a16="http://schemas.microsoft.com/office/drawing/2014/main" id="{8304DF77-B421-4943-A8CB-80153E208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3412" y="8675635"/>
              <a:ext cx="1808163" cy="1090613"/>
            </a:xfrm>
            <a:custGeom>
              <a:avLst/>
              <a:gdLst>
                <a:gd name="T0" fmla="*/ 649 w 655"/>
                <a:gd name="T1" fmla="*/ 334 h 395"/>
                <a:gd name="T2" fmla="*/ 647 w 655"/>
                <a:gd name="T3" fmla="*/ 332 h 395"/>
                <a:gd name="T4" fmla="*/ 515 w 655"/>
                <a:gd name="T5" fmla="*/ 256 h 395"/>
                <a:gd name="T6" fmla="*/ 512 w 655"/>
                <a:gd name="T7" fmla="*/ 255 h 395"/>
                <a:gd name="T8" fmla="*/ 503 w 655"/>
                <a:gd name="T9" fmla="*/ 254 h 395"/>
                <a:gd name="T10" fmla="*/ 503 w 655"/>
                <a:gd name="T11" fmla="*/ 254 h 395"/>
                <a:gd name="T12" fmla="*/ 99 w 655"/>
                <a:gd name="T13" fmla="*/ 21 h 395"/>
                <a:gd name="T14" fmla="*/ 94 w 655"/>
                <a:gd name="T15" fmla="*/ 18 h 395"/>
                <a:gd name="T16" fmla="*/ 8 w 655"/>
                <a:gd name="T17" fmla="*/ 1 h 395"/>
                <a:gd name="T18" fmla="*/ 4 w 655"/>
                <a:gd name="T19" fmla="*/ 10 h 395"/>
                <a:gd name="T20" fmla="*/ 63 w 655"/>
                <a:gd name="T21" fmla="*/ 69 h 395"/>
                <a:gd name="T22" fmla="*/ 66 w 655"/>
                <a:gd name="T23" fmla="*/ 72 h 395"/>
                <a:gd name="T24" fmla="*/ 66 w 655"/>
                <a:gd name="T25" fmla="*/ 72 h 395"/>
                <a:gd name="T26" fmla="*/ 473 w 655"/>
                <a:gd name="T27" fmla="*/ 307 h 395"/>
                <a:gd name="T28" fmla="*/ 479 w 655"/>
                <a:gd name="T29" fmla="*/ 315 h 395"/>
                <a:gd name="T30" fmla="*/ 613 w 655"/>
                <a:gd name="T31" fmla="*/ 393 h 395"/>
                <a:gd name="T32" fmla="*/ 631 w 655"/>
                <a:gd name="T33" fmla="*/ 391 h 395"/>
                <a:gd name="T34" fmla="*/ 655 w 655"/>
                <a:gd name="T35" fmla="*/ 349 h 395"/>
                <a:gd name="T36" fmla="*/ 649 w 655"/>
                <a:gd name="T37" fmla="*/ 33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5" h="395">
                  <a:moveTo>
                    <a:pt x="649" y="334"/>
                  </a:moveTo>
                  <a:cubicBezTo>
                    <a:pt x="648" y="333"/>
                    <a:pt x="648" y="333"/>
                    <a:pt x="647" y="332"/>
                  </a:cubicBezTo>
                  <a:cubicBezTo>
                    <a:pt x="515" y="256"/>
                    <a:pt x="515" y="256"/>
                    <a:pt x="515" y="256"/>
                  </a:cubicBezTo>
                  <a:cubicBezTo>
                    <a:pt x="512" y="255"/>
                    <a:pt x="512" y="255"/>
                    <a:pt x="512" y="255"/>
                  </a:cubicBezTo>
                  <a:cubicBezTo>
                    <a:pt x="510" y="254"/>
                    <a:pt x="507" y="253"/>
                    <a:pt x="503" y="254"/>
                  </a:cubicBezTo>
                  <a:cubicBezTo>
                    <a:pt x="503" y="254"/>
                    <a:pt x="503" y="254"/>
                    <a:pt x="503" y="254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3" y="0"/>
                    <a:pt x="0" y="6"/>
                    <a:pt x="4" y="10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4" y="70"/>
                    <a:pt x="65" y="71"/>
                    <a:pt x="66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473" y="307"/>
                    <a:pt x="473" y="307"/>
                    <a:pt x="473" y="307"/>
                  </a:cubicBezTo>
                  <a:cubicBezTo>
                    <a:pt x="474" y="311"/>
                    <a:pt x="476" y="313"/>
                    <a:pt x="479" y="315"/>
                  </a:cubicBezTo>
                  <a:cubicBezTo>
                    <a:pt x="613" y="393"/>
                    <a:pt x="613" y="393"/>
                    <a:pt x="613" y="393"/>
                  </a:cubicBezTo>
                  <a:cubicBezTo>
                    <a:pt x="618" y="395"/>
                    <a:pt x="624" y="395"/>
                    <a:pt x="631" y="391"/>
                  </a:cubicBezTo>
                  <a:cubicBezTo>
                    <a:pt x="644" y="383"/>
                    <a:pt x="655" y="364"/>
                    <a:pt x="655" y="349"/>
                  </a:cubicBezTo>
                  <a:cubicBezTo>
                    <a:pt x="655" y="342"/>
                    <a:pt x="653" y="336"/>
                    <a:pt x="649" y="334"/>
                  </a:cubicBezTo>
                  <a:close/>
                </a:path>
              </a:pathLst>
            </a:custGeom>
            <a:solidFill>
              <a:srgbClr val="516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5" name="Freeform 224">
              <a:extLst>
                <a:ext uri="{FF2B5EF4-FFF2-40B4-BE49-F238E27FC236}">
                  <a16:creationId xmlns:a16="http://schemas.microsoft.com/office/drawing/2014/main" id="{6D3A46FD-49FB-45C0-8F69-BFE33390D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3412" y="8628010"/>
              <a:ext cx="260350" cy="200025"/>
            </a:xfrm>
            <a:custGeom>
              <a:avLst/>
              <a:gdLst>
                <a:gd name="T0" fmla="*/ 94 w 94"/>
                <a:gd name="T1" fmla="*/ 18 h 72"/>
                <a:gd name="T2" fmla="*/ 8 w 94"/>
                <a:gd name="T3" fmla="*/ 1 h 72"/>
                <a:gd name="T4" fmla="*/ 4 w 94"/>
                <a:gd name="T5" fmla="*/ 10 h 72"/>
                <a:gd name="T6" fmla="*/ 66 w 94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72">
                  <a:moveTo>
                    <a:pt x="94" y="18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3" y="0"/>
                    <a:pt x="0" y="6"/>
                    <a:pt x="4" y="10"/>
                  </a:cubicBezTo>
                  <a:cubicBezTo>
                    <a:pt x="66" y="72"/>
                    <a:pt x="66" y="72"/>
                    <a:pt x="66" y="72"/>
                  </a:cubicBezTo>
                </a:path>
              </a:pathLst>
            </a:custGeom>
            <a:solidFill>
              <a:srgbClr val="232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6" name="Freeform 225">
              <a:extLst>
                <a:ext uri="{FF2B5EF4-FFF2-40B4-BE49-F238E27FC236}">
                  <a16:creationId xmlns:a16="http://schemas.microsoft.com/office/drawing/2014/main" id="{A492F016-157B-4B30-B12F-2C4136703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76637" y="9542410"/>
              <a:ext cx="134938" cy="177800"/>
            </a:xfrm>
            <a:custGeom>
              <a:avLst/>
              <a:gdLst>
                <a:gd name="T0" fmla="*/ 49 w 49"/>
                <a:gd name="T1" fmla="*/ 18 h 64"/>
                <a:gd name="T2" fmla="*/ 25 w 49"/>
                <a:gd name="T3" fmla="*/ 60 h 64"/>
                <a:gd name="T4" fmla="*/ 7 w 49"/>
                <a:gd name="T5" fmla="*/ 62 h 64"/>
                <a:gd name="T6" fmla="*/ 0 w 49"/>
                <a:gd name="T7" fmla="*/ 46 h 64"/>
                <a:gd name="T8" fmla="*/ 25 w 49"/>
                <a:gd name="T9" fmla="*/ 4 h 64"/>
                <a:gd name="T10" fmla="*/ 41 w 49"/>
                <a:gd name="T11" fmla="*/ 2 h 64"/>
                <a:gd name="T12" fmla="*/ 43 w 49"/>
                <a:gd name="T13" fmla="*/ 3 h 64"/>
                <a:gd name="T14" fmla="*/ 49 w 49"/>
                <a:gd name="T15" fmla="*/ 1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64">
                  <a:moveTo>
                    <a:pt x="49" y="18"/>
                  </a:moveTo>
                  <a:cubicBezTo>
                    <a:pt x="49" y="33"/>
                    <a:pt x="38" y="52"/>
                    <a:pt x="25" y="60"/>
                  </a:cubicBezTo>
                  <a:cubicBezTo>
                    <a:pt x="18" y="64"/>
                    <a:pt x="12" y="64"/>
                    <a:pt x="7" y="62"/>
                  </a:cubicBezTo>
                  <a:cubicBezTo>
                    <a:pt x="3" y="59"/>
                    <a:pt x="0" y="54"/>
                    <a:pt x="0" y="46"/>
                  </a:cubicBezTo>
                  <a:cubicBezTo>
                    <a:pt x="0" y="30"/>
                    <a:pt x="11" y="12"/>
                    <a:pt x="25" y="4"/>
                  </a:cubicBezTo>
                  <a:cubicBezTo>
                    <a:pt x="31" y="0"/>
                    <a:pt x="37" y="0"/>
                    <a:pt x="41" y="2"/>
                  </a:cubicBezTo>
                  <a:cubicBezTo>
                    <a:pt x="42" y="2"/>
                    <a:pt x="42" y="2"/>
                    <a:pt x="43" y="3"/>
                  </a:cubicBezTo>
                  <a:cubicBezTo>
                    <a:pt x="47" y="6"/>
                    <a:pt x="49" y="11"/>
                    <a:pt x="49" y="18"/>
                  </a:cubicBezTo>
                  <a:close/>
                </a:path>
              </a:pathLst>
            </a:custGeom>
            <a:solidFill>
              <a:srgbClr val="0E0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7" name="Freeform 226">
              <a:extLst>
                <a:ext uri="{FF2B5EF4-FFF2-40B4-BE49-F238E27FC236}">
                  <a16:creationId xmlns:a16="http://schemas.microsoft.com/office/drawing/2014/main" id="{BE71051B-7FFB-4325-B30C-8C7E7AC5B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0099" y="8675635"/>
              <a:ext cx="1222375" cy="801688"/>
            </a:xfrm>
            <a:custGeom>
              <a:avLst/>
              <a:gdLst>
                <a:gd name="T0" fmla="*/ 443 w 443"/>
                <a:gd name="T1" fmla="*/ 237 h 290"/>
                <a:gd name="T2" fmla="*/ 436 w 443"/>
                <a:gd name="T3" fmla="*/ 240 h 290"/>
                <a:gd name="T4" fmla="*/ 412 w 443"/>
                <a:gd name="T5" fmla="*/ 282 h 290"/>
                <a:gd name="T6" fmla="*/ 413 w 443"/>
                <a:gd name="T7" fmla="*/ 290 h 290"/>
                <a:gd name="T8" fmla="*/ 6 w 443"/>
                <a:gd name="T9" fmla="*/ 55 h 290"/>
                <a:gd name="T10" fmla="*/ 6 w 443"/>
                <a:gd name="T11" fmla="*/ 55 h 290"/>
                <a:gd name="T12" fmla="*/ 0 w 443"/>
                <a:gd name="T13" fmla="*/ 41 h 290"/>
                <a:gd name="T14" fmla="*/ 22 w 443"/>
                <a:gd name="T15" fmla="*/ 4 h 290"/>
                <a:gd name="T16" fmla="*/ 34 w 443"/>
                <a:gd name="T17" fmla="*/ 1 h 290"/>
                <a:gd name="T18" fmla="*/ 39 w 443"/>
                <a:gd name="T19" fmla="*/ 4 h 290"/>
                <a:gd name="T20" fmla="*/ 443 w 443"/>
                <a:gd name="T21" fmla="*/ 237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3" h="290">
                  <a:moveTo>
                    <a:pt x="443" y="237"/>
                  </a:moveTo>
                  <a:cubicBezTo>
                    <a:pt x="441" y="238"/>
                    <a:pt x="439" y="239"/>
                    <a:pt x="436" y="240"/>
                  </a:cubicBezTo>
                  <a:cubicBezTo>
                    <a:pt x="423" y="248"/>
                    <a:pt x="412" y="267"/>
                    <a:pt x="412" y="282"/>
                  </a:cubicBezTo>
                  <a:cubicBezTo>
                    <a:pt x="412" y="285"/>
                    <a:pt x="412" y="288"/>
                    <a:pt x="413" y="290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2" y="53"/>
                    <a:pt x="0" y="48"/>
                    <a:pt x="0" y="41"/>
                  </a:cubicBezTo>
                  <a:cubicBezTo>
                    <a:pt x="0" y="27"/>
                    <a:pt x="10" y="11"/>
                    <a:pt x="22" y="4"/>
                  </a:cubicBezTo>
                  <a:cubicBezTo>
                    <a:pt x="26" y="1"/>
                    <a:pt x="31" y="0"/>
                    <a:pt x="34" y="1"/>
                  </a:cubicBezTo>
                  <a:cubicBezTo>
                    <a:pt x="39" y="4"/>
                    <a:pt x="39" y="4"/>
                    <a:pt x="39" y="4"/>
                  </a:cubicBezTo>
                  <a:lnTo>
                    <a:pt x="443" y="237"/>
                  </a:lnTo>
                  <a:close/>
                </a:path>
              </a:pathLst>
            </a:custGeom>
            <a:solidFill>
              <a:srgbClr val="0E0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8" name="Freeform 227">
              <a:extLst>
                <a:ext uri="{FF2B5EF4-FFF2-40B4-BE49-F238E27FC236}">
                  <a16:creationId xmlns:a16="http://schemas.microsoft.com/office/drawing/2014/main" id="{7B11280C-66E9-43CE-930F-3EF2126BC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6749" y="9328098"/>
              <a:ext cx="482600" cy="385763"/>
            </a:xfrm>
            <a:custGeom>
              <a:avLst/>
              <a:gdLst>
                <a:gd name="T0" fmla="*/ 175 w 175"/>
                <a:gd name="T1" fmla="*/ 80 h 140"/>
                <a:gd name="T2" fmla="*/ 159 w 175"/>
                <a:gd name="T3" fmla="*/ 82 h 140"/>
                <a:gd name="T4" fmla="*/ 134 w 175"/>
                <a:gd name="T5" fmla="*/ 124 h 140"/>
                <a:gd name="T6" fmla="*/ 141 w 175"/>
                <a:gd name="T7" fmla="*/ 140 h 140"/>
                <a:gd name="T8" fmla="*/ 7 w 175"/>
                <a:gd name="T9" fmla="*/ 62 h 140"/>
                <a:gd name="T10" fmla="*/ 1 w 175"/>
                <a:gd name="T11" fmla="*/ 54 h 140"/>
                <a:gd name="T12" fmla="*/ 0 w 175"/>
                <a:gd name="T13" fmla="*/ 46 h 140"/>
                <a:gd name="T14" fmla="*/ 24 w 175"/>
                <a:gd name="T15" fmla="*/ 4 h 140"/>
                <a:gd name="T16" fmla="*/ 31 w 175"/>
                <a:gd name="T17" fmla="*/ 1 h 140"/>
                <a:gd name="T18" fmla="*/ 31 w 175"/>
                <a:gd name="T19" fmla="*/ 1 h 140"/>
                <a:gd name="T20" fmla="*/ 40 w 175"/>
                <a:gd name="T21" fmla="*/ 2 h 140"/>
                <a:gd name="T22" fmla="*/ 43 w 175"/>
                <a:gd name="T23" fmla="*/ 3 h 140"/>
                <a:gd name="T24" fmla="*/ 175 w 175"/>
                <a:gd name="T25" fmla="*/ 8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40">
                  <a:moveTo>
                    <a:pt x="175" y="80"/>
                  </a:moveTo>
                  <a:cubicBezTo>
                    <a:pt x="171" y="78"/>
                    <a:pt x="165" y="78"/>
                    <a:pt x="159" y="82"/>
                  </a:cubicBezTo>
                  <a:cubicBezTo>
                    <a:pt x="145" y="90"/>
                    <a:pt x="134" y="108"/>
                    <a:pt x="134" y="124"/>
                  </a:cubicBezTo>
                  <a:cubicBezTo>
                    <a:pt x="134" y="132"/>
                    <a:pt x="137" y="137"/>
                    <a:pt x="141" y="140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4" y="60"/>
                    <a:pt x="2" y="58"/>
                    <a:pt x="1" y="54"/>
                  </a:cubicBezTo>
                  <a:cubicBezTo>
                    <a:pt x="0" y="52"/>
                    <a:pt x="0" y="49"/>
                    <a:pt x="0" y="46"/>
                  </a:cubicBezTo>
                  <a:cubicBezTo>
                    <a:pt x="0" y="31"/>
                    <a:pt x="11" y="12"/>
                    <a:pt x="24" y="4"/>
                  </a:cubicBezTo>
                  <a:cubicBezTo>
                    <a:pt x="27" y="3"/>
                    <a:pt x="29" y="2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5" y="0"/>
                    <a:pt x="38" y="1"/>
                    <a:pt x="40" y="2"/>
                  </a:cubicBezTo>
                  <a:cubicBezTo>
                    <a:pt x="43" y="3"/>
                    <a:pt x="43" y="3"/>
                    <a:pt x="43" y="3"/>
                  </a:cubicBezTo>
                  <a:lnTo>
                    <a:pt x="175" y="80"/>
                  </a:ln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9" name="Freeform 228">
              <a:extLst>
                <a:ext uri="{FF2B5EF4-FFF2-40B4-BE49-F238E27FC236}">
                  <a16:creationId xmlns:a16="http://schemas.microsoft.com/office/drawing/2014/main" id="{5E4340EE-A779-40AB-B01A-9CDFA9ACE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3137" y="8810573"/>
              <a:ext cx="144463" cy="111125"/>
            </a:xfrm>
            <a:custGeom>
              <a:avLst/>
              <a:gdLst>
                <a:gd name="T0" fmla="*/ 52 w 52"/>
                <a:gd name="T1" fmla="*/ 22 h 40"/>
                <a:gd name="T2" fmla="*/ 19 w 52"/>
                <a:gd name="T3" fmla="*/ 3 h 40"/>
                <a:gd name="T4" fmla="*/ 3 w 52"/>
                <a:gd name="T5" fmla="*/ 6 h 40"/>
                <a:gd name="T6" fmla="*/ 3 w 52"/>
                <a:gd name="T7" fmla="*/ 6 h 40"/>
                <a:gd name="T8" fmla="*/ 8 w 52"/>
                <a:gd name="T9" fmla="*/ 21 h 40"/>
                <a:gd name="T10" fmla="*/ 41 w 52"/>
                <a:gd name="T11" fmla="*/ 40 h 40"/>
                <a:gd name="T12" fmla="*/ 52 w 52"/>
                <a:gd name="T13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0">
                  <a:moveTo>
                    <a:pt x="52" y="22"/>
                  </a:moveTo>
                  <a:cubicBezTo>
                    <a:pt x="19" y="3"/>
                    <a:pt x="19" y="3"/>
                    <a:pt x="19" y="3"/>
                  </a:cubicBezTo>
                  <a:cubicBezTo>
                    <a:pt x="13" y="0"/>
                    <a:pt x="5" y="1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0" y="10"/>
                    <a:pt x="2" y="17"/>
                    <a:pt x="8" y="21"/>
                  </a:cubicBezTo>
                  <a:cubicBezTo>
                    <a:pt x="41" y="40"/>
                    <a:pt x="41" y="40"/>
                    <a:pt x="41" y="40"/>
                  </a:cubicBezTo>
                  <a:lnTo>
                    <a:pt x="52" y="22"/>
                  </a:lnTo>
                  <a:close/>
                </a:path>
              </a:pathLst>
            </a:custGeom>
            <a:solidFill>
              <a:srgbClr val="232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0" name="Freeform 229">
              <a:extLst>
                <a:ext uri="{FF2B5EF4-FFF2-40B4-BE49-F238E27FC236}">
                  <a16:creationId xmlns:a16="http://schemas.microsoft.com/office/drawing/2014/main" id="{4F085F78-BFB8-4AD8-AAB1-526FDCA36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62199" y="8877248"/>
              <a:ext cx="142875" cy="111125"/>
            </a:xfrm>
            <a:custGeom>
              <a:avLst/>
              <a:gdLst>
                <a:gd name="T0" fmla="*/ 0 w 52"/>
                <a:gd name="T1" fmla="*/ 17 h 40"/>
                <a:gd name="T2" fmla="*/ 33 w 52"/>
                <a:gd name="T3" fmla="*/ 37 h 40"/>
                <a:gd name="T4" fmla="*/ 49 w 52"/>
                <a:gd name="T5" fmla="*/ 34 h 40"/>
                <a:gd name="T6" fmla="*/ 49 w 52"/>
                <a:gd name="T7" fmla="*/ 34 h 40"/>
                <a:gd name="T8" fmla="*/ 44 w 52"/>
                <a:gd name="T9" fmla="*/ 19 h 40"/>
                <a:gd name="T10" fmla="*/ 11 w 52"/>
                <a:gd name="T11" fmla="*/ 0 h 40"/>
                <a:gd name="T12" fmla="*/ 0 w 52"/>
                <a:gd name="T13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0">
                  <a:moveTo>
                    <a:pt x="0" y="17"/>
                  </a:moveTo>
                  <a:cubicBezTo>
                    <a:pt x="33" y="37"/>
                    <a:pt x="33" y="37"/>
                    <a:pt x="33" y="37"/>
                  </a:cubicBezTo>
                  <a:cubicBezTo>
                    <a:pt x="39" y="40"/>
                    <a:pt x="47" y="39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2" y="29"/>
                    <a:pt x="50" y="23"/>
                    <a:pt x="44" y="19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232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7D7288E2-4161-4444-933B-A3CDD5E4BCF6}"/>
              </a:ext>
            </a:extLst>
          </p:cNvPr>
          <p:cNvGrpSpPr/>
          <p:nvPr/>
        </p:nvGrpSpPr>
        <p:grpSpPr>
          <a:xfrm>
            <a:off x="16687237" y="7336551"/>
            <a:ext cx="3460750" cy="2179638"/>
            <a:chOff x="16687237" y="8907410"/>
            <a:chExt cx="3460750" cy="2179638"/>
          </a:xfrm>
        </p:grpSpPr>
        <p:sp>
          <p:nvSpPr>
            <p:cNvPr id="261" name="Freeform 174">
              <a:extLst>
                <a:ext uri="{FF2B5EF4-FFF2-40B4-BE49-F238E27FC236}">
                  <a16:creationId xmlns:a16="http://schemas.microsoft.com/office/drawing/2014/main" id="{96AF8F91-4C77-4923-90C8-281051BE2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8349" y="8970910"/>
              <a:ext cx="3449638" cy="2116138"/>
            </a:xfrm>
            <a:custGeom>
              <a:avLst/>
              <a:gdLst>
                <a:gd name="T0" fmla="*/ 1239 w 1250"/>
                <a:gd name="T1" fmla="*/ 308 h 766"/>
                <a:gd name="T2" fmla="*/ 840 w 1250"/>
                <a:gd name="T3" fmla="*/ 78 h 766"/>
                <a:gd name="T4" fmla="*/ 721 w 1250"/>
                <a:gd name="T5" fmla="*/ 9 h 766"/>
                <a:gd name="T6" fmla="*/ 670 w 1250"/>
                <a:gd name="T7" fmla="*/ 9 h 766"/>
                <a:gd name="T8" fmla="*/ 412 w 1250"/>
                <a:gd name="T9" fmla="*/ 158 h 766"/>
                <a:gd name="T10" fmla="*/ 401 w 1250"/>
                <a:gd name="T11" fmla="*/ 164 h 766"/>
                <a:gd name="T12" fmla="*/ 401 w 1250"/>
                <a:gd name="T13" fmla="*/ 164 h 766"/>
                <a:gd name="T14" fmla="*/ 14 w 1250"/>
                <a:gd name="T15" fmla="*/ 388 h 766"/>
                <a:gd name="T16" fmla="*/ 10 w 1250"/>
                <a:gd name="T17" fmla="*/ 390 h 766"/>
                <a:gd name="T18" fmla="*/ 8 w 1250"/>
                <a:gd name="T19" fmla="*/ 392 h 766"/>
                <a:gd name="T20" fmla="*/ 8 w 1250"/>
                <a:gd name="T21" fmla="*/ 393 h 766"/>
                <a:gd name="T22" fmla="*/ 5 w 1250"/>
                <a:gd name="T23" fmla="*/ 395 h 766"/>
                <a:gd name="T24" fmla="*/ 5 w 1250"/>
                <a:gd name="T25" fmla="*/ 395 h 766"/>
                <a:gd name="T26" fmla="*/ 4 w 1250"/>
                <a:gd name="T27" fmla="*/ 398 h 766"/>
                <a:gd name="T28" fmla="*/ 3 w 1250"/>
                <a:gd name="T29" fmla="*/ 398 h 766"/>
                <a:gd name="T30" fmla="*/ 2 w 1250"/>
                <a:gd name="T31" fmla="*/ 401 h 766"/>
                <a:gd name="T32" fmla="*/ 2 w 1250"/>
                <a:gd name="T33" fmla="*/ 401 h 766"/>
                <a:gd name="T34" fmla="*/ 1 w 1250"/>
                <a:gd name="T35" fmla="*/ 404 h 766"/>
                <a:gd name="T36" fmla="*/ 1 w 1250"/>
                <a:gd name="T37" fmla="*/ 405 h 766"/>
                <a:gd name="T38" fmla="*/ 1 w 1250"/>
                <a:gd name="T39" fmla="*/ 407 h 766"/>
                <a:gd name="T40" fmla="*/ 0 w 1250"/>
                <a:gd name="T41" fmla="*/ 408 h 766"/>
                <a:gd name="T42" fmla="*/ 0 w 1250"/>
                <a:gd name="T43" fmla="*/ 410 h 766"/>
                <a:gd name="T44" fmla="*/ 0 w 1250"/>
                <a:gd name="T45" fmla="*/ 412 h 766"/>
                <a:gd name="T46" fmla="*/ 0 w 1250"/>
                <a:gd name="T47" fmla="*/ 412 h 766"/>
                <a:gd name="T48" fmla="*/ 0 w 1250"/>
                <a:gd name="T49" fmla="*/ 443 h 766"/>
                <a:gd name="T50" fmla="*/ 14 w 1250"/>
                <a:gd name="T51" fmla="*/ 465 h 766"/>
                <a:gd name="T52" fmla="*/ 510 w 1250"/>
                <a:gd name="T53" fmla="*/ 752 h 766"/>
                <a:gd name="T54" fmla="*/ 592 w 1250"/>
                <a:gd name="T55" fmla="*/ 752 h 766"/>
                <a:gd name="T56" fmla="*/ 1239 w 1250"/>
                <a:gd name="T57" fmla="*/ 378 h 766"/>
                <a:gd name="T58" fmla="*/ 1250 w 1250"/>
                <a:gd name="T59" fmla="*/ 358 h 766"/>
                <a:gd name="T60" fmla="*/ 1250 w 1250"/>
                <a:gd name="T61" fmla="*/ 328 h 766"/>
                <a:gd name="T62" fmla="*/ 1239 w 1250"/>
                <a:gd name="T63" fmla="*/ 308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50" h="766">
                  <a:moveTo>
                    <a:pt x="1239" y="308"/>
                  </a:moveTo>
                  <a:cubicBezTo>
                    <a:pt x="840" y="78"/>
                    <a:pt x="840" y="78"/>
                    <a:pt x="840" y="78"/>
                  </a:cubicBezTo>
                  <a:cubicBezTo>
                    <a:pt x="721" y="9"/>
                    <a:pt x="721" y="9"/>
                    <a:pt x="721" y="9"/>
                  </a:cubicBezTo>
                  <a:cubicBezTo>
                    <a:pt x="705" y="0"/>
                    <a:pt x="686" y="0"/>
                    <a:pt x="670" y="9"/>
                  </a:cubicBezTo>
                  <a:cubicBezTo>
                    <a:pt x="412" y="158"/>
                    <a:pt x="412" y="158"/>
                    <a:pt x="412" y="158"/>
                  </a:cubicBezTo>
                  <a:cubicBezTo>
                    <a:pt x="401" y="164"/>
                    <a:pt x="401" y="164"/>
                    <a:pt x="401" y="164"/>
                  </a:cubicBezTo>
                  <a:cubicBezTo>
                    <a:pt x="401" y="164"/>
                    <a:pt x="401" y="164"/>
                    <a:pt x="401" y="164"/>
                  </a:cubicBezTo>
                  <a:cubicBezTo>
                    <a:pt x="14" y="388"/>
                    <a:pt x="14" y="388"/>
                    <a:pt x="14" y="388"/>
                  </a:cubicBezTo>
                  <a:cubicBezTo>
                    <a:pt x="12" y="389"/>
                    <a:pt x="11" y="389"/>
                    <a:pt x="10" y="390"/>
                  </a:cubicBezTo>
                  <a:cubicBezTo>
                    <a:pt x="10" y="391"/>
                    <a:pt x="9" y="391"/>
                    <a:pt x="8" y="392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7" y="393"/>
                    <a:pt x="6" y="394"/>
                    <a:pt x="5" y="395"/>
                  </a:cubicBezTo>
                  <a:cubicBezTo>
                    <a:pt x="5" y="395"/>
                    <a:pt x="5" y="395"/>
                    <a:pt x="5" y="395"/>
                  </a:cubicBezTo>
                  <a:cubicBezTo>
                    <a:pt x="5" y="396"/>
                    <a:pt x="4" y="397"/>
                    <a:pt x="4" y="398"/>
                  </a:cubicBezTo>
                  <a:cubicBezTo>
                    <a:pt x="3" y="398"/>
                    <a:pt x="3" y="398"/>
                    <a:pt x="3" y="398"/>
                  </a:cubicBezTo>
                  <a:cubicBezTo>
                    <a:pt x="3" y="399"/>
                    <a:pt x="3" y="400"/>
                    <a:pt x="2" y="401"/>
                  </a:cubicBezTo>
                  <a:cubicBezTo>
                    <a:pt x="2" y="401"/>
                    <a:pt x="2" y="401"/>
                    <a:pt x="2" y="401"/>
                  </a:cubicBezTo>
                  <a:cubicBezTo>
                    <a:pt x="2" y="402"/>
                    <a:pt x="1" y="403"/>
                    <a:pt x="1" y="404"/>
                  </a:cubicBezTo>
                  <a:cubicBezTo>
                    <a:pt x="1" y="404"/>
                    <a:pt x="1" y="404"/>
                    <a:pt x="1" y="405"/>
                  </a:cubicBezTo>
                  <a:cubicBezTo>
                    <a:pt x="1" y="405"/>
                    <a:pt x="1" y="406"/>
                    <a:pt x="1" y="407"/>
                  </a:cubicBezTo>
                  <a:cubicBezTo>
                    <a:pt x="0" y="407"/>
                    <a:pt x="0" y="408"/>
                    <a:pt x="0" y="408"/>
                  </a:cubicBezTo>
                  <a:cubicBezTo>
                    <a:pt x="0" y="409"/>
                    <a:pt x="0" y="409"/>
                    <a:pt x="0" y="410"/>
                  </a:cubicBezTo>
                  <a:cubicBezTo>
                    <a:pt x="0" y="411"/>
                    <a:pt x="0" y="411"/>
                    <a:pt x="0" y="412"/>
                  </a:cubicBezTo>
                  <a:cubicBezTo>
                    <a:pt x="0" y="412"/>
                    <a:pt x="0" y="412"/>
                    <a:pt x="0" y="412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0" y="451"/>
                    <a:pt x="5" y="460"/>
                    <a:pt x="14" y="465"/>
                  </a:cubicBezTo>
                  <a:cubicBezTo>
                    <a:pt x="510" y="752"/>
                    <a:pt x="510" y="752"/>
                    <a:pt x="510" y="752"/>
                  </a:cubicBezTo>
                  <a:cubicBezTo>
                    <a:pt x="535" y="766"/>
                    <a:pt x="567" y="766"/>
                    <a:pt x="592" y="752"/>
                  </a:cubicBezTo>
                  <a:cubicBezTo>
                    <a:pt x="1239" y="378"/>
                    <a:pt x="1239" y="378"/>
                    <a:pt x="1239" y="378"/>
                  </a:cubicBezTo>
                  <a:cubicBezTo>
                    <a:pt x="1246" y="374"/>
                    <a:pt x="1250" y="366"/>
                    <a:pt x="1250" y="358"/>
                  </a:cubicBezTo>
                  <a:cubicBezTo>
                    <a:pt x="1250" y="328"/>
                    <a:pt x="1250" y="328"/>
                    <a:pt x="1250" y="328"/>
                  </a:cubicBezTo>
                  <a:cubicBezTo>
                    <a:pt x="1250" y="320"/>
                    <a:pt x="1246" y="313"/>
                    <a:pt x="1239" y="308"/>
                  </a:cubicBezTo>
                  <a:close/>
                </a:path>
              </a:pathLst>
            </a:custGeom>
            <a:solidFill>
              <a:srgbClr val="516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1" name="Freeform 230">
              <a:extLst>
                <a:ext uri="{FF2B5EF4-FFF2-40B4-BE49-F238E27FC236}">
                  <a16:creationId xmlns:a16="http://schemas.microsoft.com/office/drawing/2014/main" id="{67EF74E2-A89D-4FB5-B181-8AE6F5F1D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8349" y="8907410"/>
              <a:ext cx="3449638" cy="2033588"/>
            </a:xfrm>
            <a:custGeom>
              <a:avLst/>
              <a:gdLst>
                <a:gd name="T0" fmla="*/ 1250 w 1250"/>
                <a:gd name="T1" fmla="*/ 329 h 736"/>
                <a:gd name="T2" fmla="*/ 1244 w 1250"/>
                <a:gd name="T3" fmla="*/ 344 h 736"/>
                <a:gd name="T4" fmla="*/ 1239 w 1250"/>
                <a:gd name="T5" fmla="*/ 348 h 736"/>
                <a:gd name="T6" fmla="*/ 592 w 1250"/>
                <a:gd name="T7" fmla="*/ 722 h 736"/>
                <a:gd name="T8" fmla="*/ 510 w 1250"/>
                <a:gd name="T9" fmla="*/ 722 h 736"/>
                <a:gd name="T10" fmla="*/ 117 w 1250"/>
                <a:gd name="T11" fmla="*/ 495 h 736"/>
                <a:gd name="T12" fmla="*/ 14 w 1250"/>
                <a:gd name="T13" fmla="*/ 435 h 736"/>
                <a:gd name="T14" fmla="*/ 5 w 1250"/>
                <a:gd name="T15" fmla="*/ 427 h 736"/>
                <a:gd name="T16" fmla="*/ 0 w 1250"/>
                <a:gd name="T17" fmla="*/ 413 h 736"/>
                <a:gd name="T18" fmla="*/ 14 w 1250"/>
                <a:gd name="T19" fmla="*/ 388 h 736"/>
                <a:gd name="T20" fmla="*/ 670 w 1250"/>
                <a:gd name="T21" fmla="*/ 10 h 736"/>
                <a:gd name="T22" fmla="*/ 721 w 1250"/>
                <a:gd name="T23" fmla="*/ 10 h 736"/>
                <a:gd name="T24" fmla="*/ 840 w 1250"/>
                <a:gd name="T25" fmla="*/ 78 h 736"/>
                <a:gd name="T26" fmla="*/ 1239 w 1250"/>
                <a:gd name="T27" fmla="*/ 308 h 736"/>
                <a:gd name="T28" fmla="*/ 1250 w 1250"/>
                <a:gd name="T29" fmla="*/ 329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0" h="736">
                  <a:moveTo>
                    <a:pt x="1250" y="329"/>
                  </a:moveTo>
                  <a:cubicBezTo>
                    <a:pt x="1250" y="334"/>
                    <a:pt x="1248" y="339"/>
                    <a:pt x="1244" y="344"/>
                  </a:cubicBezTo>
                  <a:cubicBezTo>
                    <a:pt x="1243" y="345"/>
                    <a:pt x="1241" y="347"/>
                    <a:pt x="1239" y="348"/>
                  </a:cubicBezTo>
                  <a:cubicBezTo>
                    <a:pt x="592" y="722"/>
                    <a:pt x="592" y="722"/>
                    <a:pt x="592" y="722"/>
                  </a:cubicBezTo>
                  <a:cubicBezTo>
                    <a:pt x="567" y="736"/>
                    <a:pt x="535" y="736"/>
                    <a:pt x="510" y="722"/>
                  </a:cubicBezTo>
                  <a:cubicBezTo>
                    <a:pt x="117" y="495"/>
                    <a:pt x="117" y="495"/>
                    <a:pt x="117" y="495"/>
                  </a:cubicBezTo>
                  <a:cubicBezTo>
                    <a:pt x="14" y="435"/>
                    <a:pt x="14" y="435"/>
                    <a:pt x="14" y="435"/>
                  </a:cubicBezTo>
                  <a:cubicBezTo>
                    <a:pt x="10" y="433"/>
                    <a:pt x="7" y="430"/>
                    <a:pt x="5" y="427"/>
                  </a:cubicBezTo>
                  <a:cubicBezTo>
                    <a:pt x="2" y="423"/>
                    <a:pt x="0" y="418"/>
                    <a:pt x="0" y="413"/>
                  </a:cubicBezTo>
                  <a:cubicBezTo>
                    <a:pt x="0" y="403"/>
                    <a:pt x="4" y="394"/>
                    <a:pt x="14" y="388"/>
                  </a:cubicBezTo>
                  <a:cubicBezTo>
                    <a:pt x="670" y="10"/>
                    <a:pt x="670" y="10"/>
                    <a:pt x="670" y="10"/>
                  </a:cubicBezTo>
                  <a:cubicBezTo>
                    <a:pt x="686" y="0"/>
                    <a:pt x="705" y="0"/>
                    <a:pt x="721" y="10"/>
                  </a:cubicBezTo>
                  <a:cubicBezTo>
                    <a:pt x="840" y="78"/>
                    <a:pt x="840" y="78"/>
                    <a:pt x="840" y="78"/>
                  </a:cubicBezTo>
                  <a:cubicBezTo>
                    <a:pt x="1239" y="308"/>
                    <a:pt x="1239" y="308"/>
                    <a:pt x="1239" y="308"/>
                  </a:cubicBezTo>
                  <a:cubicBezTo>
                    <a:pt x="1246" y="313"/>
                    <a:pt x="1250" y="321"/>
                    <a:pt x="1250" y="329"/>
                  </a:cubicBezTo>
                  <a:close/>
                </a:path>
              </a:pathLst>
            </a:custGeom>
            <a:solidFill>
              <a:srgbClr val="0303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2" name="Freeform 231">
              <a:extLst>
                <a:ext uri="{FF2B5EF4-FFF2-40B4-BE49-F238E27FC236}">
                  <a16:creationId xmlns:a16="http://schemas.microsoft.com/office/drawing/2014/main" id="{8FF86C43-B481-4FEC-9434-60FDDE451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34999" y="8907410"/>
              <a:ext cx="1181100" cy="668338"/>
            </a:xfrm>
            <a:custGeom>
              <a:avLst/>
              <a:gdLst>
                <a:gd name="T0" fmla="*/ 144 w 428"/>
                <a:gd name="T1" fmla="*/ 242 h 242"/>
                <a:gd name="T2" fmla="*/ 428 w 428"/>
                <a:gd name="T3" fmla="*/ 78 h 242"/>
                <a:gd name="T4" fmla="*/ 309 w 428"/>
                <a:gd name="T5" fmla="*/ 10 h 242"/>
                <a:gd name="T6" fmla="*/ 258 w 428"/>
                <a:gd name="T7" fmla="*/ 10 h 242"/>
                <a:gd name="T8" fmla="*/ 0 w 428"/>
                <a:gd name="T9" fmla="*/ 158 h 242"/>
                <a:gd name="T10" fmla="*/ 144 w 428"/>
                <a:gd name="T1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8" h="242">
                  <a:moveTo>
                    <a:pt x="144" y="242"/>
                  </a:moveTo>
                  <a:cubicBezTo>
                    <a:pt x="428" y="78"/>
                    <a:pt x="428" y="78"/>
                    <a:pt x="428" y="78"/>
                  </a:cubicBezTo>
                  <a:cubicBezTo>
                    <a:pt x="309" y="10"/>
                    <a:pt x="309" y="10"/>
                    <a:pt x="309" y="10"/>
                  </a:cubicBezTo>
                  <a:cubicBezTo>
                    <a:pt x="293" y="0"/>
                    <a:pt x="274" y="0"/>
                    <a:pt x="258" y="10"/>
                  </a:cubicBezTo>
                  <a:cubicBezTo>
                    <a:pt x="0" y="158"/>
                    <a:pt x="0" y="158"/>
                    <a:pt x="0" y="158"/>
                  </a:cubicBezTo>
                  <a:lnTo>
                    <a:pt x="144" y="242"/>
                  </a:lnTo>
                  <a:close/>
                </a:path>
              </a:pathLst>
            </a:custGeom>
            <a:solidFill>
              <a:srgbClr val="172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3" name="Freeform 232">
              <a:extLst>
                <a:ext uri="{FF2B5EF4-FFF2-40B4-BE49-F238E27FC236}">
                  <a16:creationId xmlns:a16="http://schemas.microsoft.com/office/drawing/2014/main" id="{6B335B01-471D-4986-A5E4-CEC9481A9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7237" y="9363023"/>
              <a:ext cx="1514475" cy="911225"/>
            </a:xfrm>
            <a:custGeom>
              <a:avLst/>
              <a:gdLst>
                <a:gd name="T0" fmla="*/ 405 w 549"/>
                <a:gd name="T1" fmla="*/ 0 h 330"/>
                <a:gd name="T2" fmla="*/ 18 w 549"/>
                <a:gd name="T3" fmla="*/ 223 h 330"/>
                <a:gd name="T4" fmla="*/ 18 w 549"/>
                <a:gd name="T5" fmla="*/ 270 h 330"/>
                <a:gd name="T6" fmla="*/ 121 w 549"/>
                <a:gd name="T7" fmla="*/ 330 h 330"/>
                <a:gd name="T8" fmla="*/ 122 w 549"/>
                <a:gd name="T9" fmla="*/ 329 h 330"/>
                <a:gd name="T10" fmla="*/ 549 w 549"/>
                <a:gd name="T11" fmla="*/ 83 h 330"/>
                <a:gd name="T12" fmla="*/ 405 w 549"/>
                <a:gd name="T1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9" h="330">
                  <a:moveTo>
                    <a:pt x="405" y="0"/>
                  </a:moveTo>
                  <a:cubicBezTo>
                    <a:pt x="18" y="223"/>
                    <a:pt x="18" y="223"/>
                    <a:pt x="18" y="223"/>
                  </a:cubicBezTo>
                  <a:cubicBezTo>
                    <a:pt x="0" y="234"/>
                    <a:pt x="0" y="260"/>
                    <a:pt x="18" y="270"/>
                  </a:cubicBezTo>
                  <a:cubicBezTo>
                    <a:pt x="121" y="330"/>
                    <a:pt x="121" y="330"/>
                    <a:pt x="121" y="330"/>
                  </a:cubicBezTo>
                  <a:cubicBezTo>
                    <a:pt x="122" y="329"/>
                    <a:pt x="122" y="329"/>
                    <a:pt x="122" y="329"/>
                  </a:cubicBezTo>
                  <a:cubicBezTo>
                    <a:pt x="549" y="83"/>
                    <a:pt x="549" y="83"/>
                    <a:pt x="549" y="83"/>
                  </a:cubicBezTo>
                  <a:lnTo>
                    <a:pt x="405" y="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4" name="Freeform 233">
              <a:extLst>
                <a:ext uri="{FF2B5EF4-FFF2-40B4-BE49-F238E27FC236}">
                  <a16:creationId xmlns:a16="http://schemas.microsoft.com/office/drawing/2014/main" id="{CC36CE95-6C61-46F9-83FB-52873951D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7099" y="9836098"/>
              <a:ext cx="101600" cy="57150"/>
            </a:xfrm>
            <a:custGeom>
              <a:avLst/>
              <a:gdLst>
                <a:gd name="T0" fmla="*/ 31 w 37"/>
                <a:gd name="T1" fmla="*/ 3 h 21"/>
                <a:gd name="T2" fmla="*/ 31 w 37"/>
                <a:gd name="T3" fmla="*/ 17 h 21"/>
                <a:gd name="T4" fmla="*/ 6 w 37"/>
                <a:gd name="T5" fmla="*/ 17 h 21"/>
                <a:gd name="T6" fmla="*/ 6 w 37"/>
                <a:gd name="T7" fmla="*/ 3 h 21"/>
                <a:gd name="T8" fmla="*/ 31 w 37"/>
                <a:gd name="T9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1">
                  <a:moveTo>
                    <a:pt x="31" y="3"/>
                  </a:moveTo>
                  <a:cubicBezTo>
                    <a:pt x="37" y="7"/>
                    <a:pt x="37" y="13"/>
                    <a:pt x="31" y="17"/>
                  </a:cubicBezTo>
                  <a:cubicBezTo>
                    <a:pt x="24" y="21"/>
                    <a:pt x="13" y="21"/>
                    <a:pt x="6" y="17"/>
                  </a:cubicBezTo>
                  <a:cubicBezTo>
                    <a:pt x="0" y="13"/>
                    <a:pt x="0" y="7"/>
                    <a:pt x="6" y="3"/>
                  </a:cubicBezTo>
                  <a:cubicBezTo>
                    <a:pt x="13" y="0"/>
                    <a:pt x="24" y="0"/>
                    <a:pt x="31" y="3"/>
                  </a:cubicBezTo>
                  <a:close/>
                </a:path>
              </a:pathLst>
            </a:custGeom>
            <a:solidFill>
              <a:srgbClr val="1919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5" name="Freeform 234">
              <a:extLst>
                <a:ext uri="{FF2B5EF4-FFF2-40B4-BE49-F238E27FC236}">
                  <a16:creationId xmlns:a16="http://schemas.microsoft.com/office/drawing/2014/main" id="{8276CDCD-02B5-4859-A92D-88C9E80BC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4587" y="9959923"/>
              <a:ext cx="103188" cy="60325"/>
            </a:xfrm>
            <a:custGeom>
              <a:avLst/>
              <a:gdLst>
                <a:gd name="T0" fmla="*/ 31 w 37"/>
                <a:gd name="T1" fmla="*/ 4 h 22"/>
                <a:gd name="T2" fmla="*/ 31 w 37"/>
                <a:gd name="T3" fmla="*/ 18 h 22"/>
                <a:gd name="T4" fmla="*/ 7 w 37"/>
                <a:gd name="T5" fmla="*/ 18 h 22"/>
                <a:gd name="T6" fmla="*/ 7 w 37"/>
                <a:gd name="T7" fmla="*/ 4 h 22"/>
                <a:gd name="T8" fmla="*/ 31 w 37"/>
                <a:gd name="T9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1" y="4"/>
                  </a:moveTo>
                  <a:cubicBezTo>
                    <a:pt x="37" y="8"/>
                    <a:pt x="37" y="14"/>
                    <a:pt x="31" y="18"/>
                  </a:cubicBezTo>
                  <a:cubicBezTo>
                    <a:pt x="24" y="22"/>
                    <a:pt x="13" y="22"/>
                    <a:pt x="7" y="18"/>
                  </a:cubicBezTo>
                  <a:cubicBezTo>
                    <a:pt x="0" y="14"/>
                    <a:pt x="0" y="8"/>
                    <a:pt x="7" y="4"/>
                  </a:cubicBezTo>
                  <a:cubicBezTo>
                    <a:pt x="13" y="0"/>
                    <a:pt x="24" y="0"/>
                    <a:pt x="31" y="4"/>
                  </a:cubicBezTo>
                  <a:close/>
                </a:path>
              </a:pathLst>
            </a:custGeom>
            <a:solidFill>
              <a:srgbClr val="1919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6" name="Freeform 235">
              <a:extLst>
                <a:ext uri="{FF2B5EF4-FFF2-40B4-BE49-F238E27FC236}">
                  <a16:creationId xmlns:a16="http://schemas.microsoft.com/office/drawing/2014/main" id="{BFAE6800-BA0C-4633-B15E-99F4C6422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3662" y="10086923"/>
              <a:ext cx="101600" cy="60325"/>
            </a:xfrm>
            <a:custGeom>
              <a:avLst/>
              <a:gdLst>
                <a:gd name="T0" fmla="*/ 31 w 37"/>
                <a:gd name="T1" fmla="*/ 4 h 22"/>
                <a:gd name="T2" fmla="*/ 31 w 37"/>
                <a:gd name="T3" fmla="*/ 18 h 22"/>
                <a:gd name="T4" fmla="*/ 7 w 37"/>
                <a:gd name="T5" fmla="*/ 18 h 22"/>
                <a:gd name="T6" fmla="*/ 7 w 37"/>
                <a:gd name="T7" fmla="*/ 4 h 22"/>
                <a:gd name="T8" fmla="*/ 31 w 37"/>
                <a:gd name="T9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1" y="4"/>
                  </a:moveTo>
                  <a:cubicBezTo>
                    <a:pt x="37" y="8"/>
                    <a:pt x="37" y="14"/>
                    <a:pt x="31" y="18"/>
                  </a:cubicBezTo>
                  <a:cubicBezTo>
                    <a:pt x="24" y="22"/>
                    <a:pt x="13" y="22"/>
                    <a:pt x="7" y="18"/>
                  </a:cubicBezTo>
                  <a:cubicBezTo>
                    <a:pt x="0" y="14"/>
                    <a:pt x="0" y="8"/>
                    <a:pt x="7" y="4"/>
                  </a:cubicBezTo>
                  <a:cubicBezTo>
                    <a:pt x="13" y="0"/>
                    <a:pt x="24" y="0"/>
                    <a:pt x="31" y="4"/>
                  </a:cubicBezTo>
                  <a:close/>
                </a:path>
              </a:pathLst>
            </a:custGeom>
            <a:solidFill>
              <a:srgbClr val="1919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7" name="Freeform 236">
              <a:extLst>
                <a:ext uri="{FF2B5EF4-FFF2-40B4-BE49-F238E27FC236}">
                  <a16:creationId xmlns:a16="http://schemas.microsoft.com/office/drawing/2014/main" id="{789C58C6-5525-42B1-9A2C-19C24862C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55674" y="10071048"/>
              <a:ext cx="104775" cy="60325"/>
            </a:xfrm>
            <a:custGeom>
              <a:avLst/>
              <a:gdLst>
                <a:gd name="T0" fmla="*/ 31 w 38"/>
                <a:gd name="T1" fmla="*/ 4 h 22"/>
                <a:gd name="T2" fmla="*/ 31 w 38"/>
                <a:gd name="T3" fmla="*/ 18 h 22"/>
                <a:gd name="T4" fmla="*/ 7 w 38"/>
                <a:gd name="T5" fmla="*/ 18 h 22"/>
                <a:gd name="T6" fmla="*/ 7 w 38"/>
                <a:gd name="T7" fmla="*/ 4 h 22"/>
                <a:gd name="T8" fmla="*/ 31 w 38"/>
                <a:gd name="T9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1" y="4"/>
                  </a:moveTo>
                  <a:cubicBezTo>
                    <a:pt x="38" y="8"/>
                    <a:pt x="38" y="14"/>
                    <a:pt x="31" y="18"/>
                  </a:cubicBezTo>
                  <a:cubicBezTo>
                    <a:pt x="24" y="22"/>
                    <a:pt x="13" y="22"/>
                    <a:pt x="7" y="18"/>
                  </a:cubicBezTo>
                  <a:cubicBezTo>
                    <a:pt x="0" y="14"/>
                    <a:pt x="0" y="8"/>
                    <a:pt x="7" y="4"/>
                  </a:cubicBezTo>
                  <a:cubicBezTo>
                    <a:pt x="13" y="0"/>
                    <a:pt x="24" y="0"/>
                    <a:pt x="31" y="4"/>
                  </a:cubicBezTo>
                  <a:close/>
                </a:path>
              </a:pathLst>
            </a:custGeom>
            <a:solidFill>
              <a:srgbClr val="1919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8" name="Freeform 237">
              <a:extLst>
                <a:ext uri="{FF2B5EF4-FFF2-40B4-BE49-F238E27FC236}">
                  <a16:creationId xmlns:a16="http://schemas.microsoft.com/office/drawing/2014/main" id="{25872DBF-EE68-4749-B55A-38EC19E29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3162" y="10198048"/>
              <a:ext cx="104775" cy="57150"/>
            </a:xfrm>
            <a:custGeom>
              <a:avLst/>
              <a:gdLst>
                <a:gd name="T0" fmla="*/ 31 w 38"/>
                <a:gd name="T1" fmla="*/ 3 h 21"/>
                <a:gd name="T2" fmla="*/ 31 w 38"/>
                <a:gd name="T3" fmla="*/ 17 h 21"/>
                <a:gd name="T4" fmla="*/ 7 w 38"/>
                <a:gd name="T5" fmla="*/ 17 h 21"/>
                <a:gd name="T6" fmla="*/ 7 w 38"/>
                <a:gd name="T7" fmla="*/ 3 h 21"/>
                <a:gd name="T8" fmla="*/ 31 w 38"/>
                <a:gd name="T9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1">
                  <a:moveTo>
                    <a:pt x="31" y="3"/>
                  </a:moveTo>
                  <a:cubicBezTo>
                    <a:pt x="38" y="7"/>
                    <a:pt x="38" y="14"/>
                    <a:pt x="31" y="17"/>
                  </a:cubicBezTo>
                  <a:cubicBezTo>
                    <a:pt x="24" y="21"/>
                    <a:pt x="14" y="21"/>
                    <a:pt x="7" y="17"/>
                  </a:cubicBezTo>
                  <a:cubicBezTo>
                    <a:pt x="0" y="14"/>
                    <a:pt x="0" y="7"/>
                    <a:pt x="7" y="3"/>
                  </a:cubicBezTo>
                  <a:cubicBezTo>
                    <a:pt x="14" y="0"/>
                    <a:pt x="24" y="0"/>
                    <a:pt x="31" y="3"/>
                  </a:cubicBezTo>
                  <a:close/>
                </a:path>
              </a:pathLst>
            </a:custGeom>
            <a:solidFill>
              <a:srgbClr val="1919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9" name="Freeform 238">
              <a:extLst>
                <a:ext uri="{FF2B5EF4-FFF2-40B4-BE49-F238E27FC236}">
                  <a16:creationId xmlns:a16="http://schemas.microsoft.com/office/drawing/2014/main" id="{C454E587-90FA-4D75-8792-E4BE4094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1149" y="10213923"/>
              <a:ext cx="104775" cy="58738"/>
            </a:xfrm>
            <a:custGeom>
              <a:avLst/>
              <a:gdLst>
                <a:gd name="T0" fmla="*/ 31 w 38"/>
                <a:gd name="T1" fmla="*/ 3 h 21"/>
                <a:gd name="T2" fmla="*/ 31 w 38"/>
                <a:gd name="T3" fmla="*/ 17 h 21"/>
                <a:gd name="T4" fmla="*/ 7 w 38"/>
                <a:gd name="T5" fmla="*/ 17 h 21"/>
                <a:gd name="T6" fmla="*/ 7 w 38"/>
                <a:gd name="T7" fmla="*/ 3 h 21"/>
                <a:gd name="T8" fmla="*/ 31 w 38"/>
                <a:gd name="T9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1">
                  <a:moveTo>
                    <a:pt x="31" y="3"/>
                  </a:moveTo>
                  <a:cubicBezTo>
                    <a:pt x="38" y="7"/>
                    <a:pt x="38" y="14"/>
                    <a:pt x="31" y="17"/>
                  </a:cubicBezTo>
                  <a:cubicBezTo>
                    <a:pt x="24" y="21"/>
                    <a:pt x="13" y="21"/>
                    <a:pt x="7" y="17"/>
                  </a:cubicBezTo>
                  <a:cubicBezTo>
                    <a:pt x="0" y="14"/>
                    <a:pt x="0" y="7"/>
                    <a:pt x="7" y="3"/>
                  </a:cubicBezTo>
                  <a:cubicBezTo>
                    <a:pt x="13" y="0"/>
                    <a:pt x="24" y="0"/>
                    <a:pt x="31" y="3"/>
                  </a:cubicBezTo>
                  <a:close/>
                </a:path>
              </a:pathLst>
            </a:custGeom>
            <a:solidFill>
              <a:srgbClr val="1919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0" name="Freeform 239">
              <a:extLst>
                <a:ext uri="{FF2B5EF4-FFF2-40B4-BE49-F238E27FC236}">
                  <a16:creationId xmlns:a16="http://schemas.microsoft.com/office/drawing/2014/main" id="{915F2E31-4F6B-4F53-97AA-1623132FC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7599" y="9724973"/>
              <a:ext cx="101600" cy="58738"/>
            </a:xfrm>
            <a:custGeom>
              <a:avLst/>
              <a:gdLst>
                <a:gd name="T0" fmla="*/ 30 w 37"/>
                <a:gd name="T1" fmla="*/ 4 h 21"/>
                <a:gd name="T2" fmla="*/ 30 w 37"/>
                <a:gd name="T3" fmla="*/ 18 h 21"/>
                <a:gd name="T4" fmla="*/ 6 w 37"/>
                <a:gd name="T5" fmla="*/ 18 h 21"/>
                <a:gd name="T6" fmla="*/ 6 w 37"/>
                <a:gd name="T7" fmla="*/ 4 h 21"/>
                <a:gd name="T8" fmla="*/ 30 w 37"/>
                <a:gd name="T9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1">
                  <a:moveTo>
                    <a:pt x="30" y="4"/>
                  </a:moveTo>
                  <a:cubicBezTo>
                    <a:pt x="37" y="8"/>
                    <a:pt x="37" y="14"/>
                    <a:pt x="30" y="18"/>
                  </a:cubicBezTo>
                  <a:cubicBezTo>
                    <a:pt x="24" y="21"/>
                    <a:pt x="13" y="21"/>
                    <a:pt x="6" y="18"/>
                  </a:cubicBezTo>
                  <a:cubicBezTo>
                    <a:pt x="0" y="14"/>
                    <a:pt x="0" y="8"/>
                    <a:pt x="6" y="4"/>
                  </a:cubicBezTo>
                  <a:cubicBezTo>
                    <a:pt x="13" y="0"/>
                    <a:pt x="24" y="0"/>
                    <a:pt x="30" y="4"/>
                  </a:cubicBezTo>
                  <a:close/>
                </a:path>
              </a:pathLst>
            </a:custGeom>
            <a:solidFill>
              <a:srgbClr val="1919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1" name="Freeform 240">
              <a:extLst>
                <a:ext uri="{FF2B5EF4-FFF2-40B4-BE49-F238E27FC236}">
                  <a16:creationId xmlns:a16="http://schemas.microsoft.com/office/drawing/2014/main" id="{D9E8402F-4985-485D-9320-DB18B25BA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35087" y="9851973"/>
              <a:ext cx="103188" cy="58738"/>
            </a:xfrm>
            <a:custGeom>
              <a:avLst/>
              <a:gdLst>
                <a:gd name="T0" fmla="*/ 30 w 37"/>
                <a:gd name="T1" fmla="*/ 3 h 21"/>
                <a:gd name="T2" fmla="*/ 30 w 37"/>
                <a:gd name="T3" fmla="*/ 17 h 21"/>
                <a:gd name="T4" fmla="*/ 6 w 37"/>
                <a:gd name="T5" fmla="*/ 17 h 21"/>
                <a:gd name="T6" fmla="*/ 6 w 37"/>
                <a:gd name="T7" fmla="*/ 3 h 21"/>
                <a:gd name="T8" fmla="*/ 30 w 37"/>
                <a:gd name="T9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1">
                  <a:moveTo>
                    <a:pt x="30" y="3"/>
                  </a:moveTo>
                  <a:cubicBezTo>
                    <a:pt x="37" y="7"/>
                    <a:pt x="37" y="13"/>
                    <a:pt x="30" y="17"/>
                  </a:cubicBezTo>
                  <a:cubicBezTo>
                    <a:pt x="24" y="21"/>
                    <a:pt x="13" y="21"/>
                    <a:pt x="6" y="17"/>
                  </a:cubicBezTo>
                  <a:cubicBezTo>
                    <a:pt x="0" y="13"/>
                    <a:pt x="0" y="7"/>
                    <a:pt x="6" y="3"/>
                  </a:cubicBezTo>
                  <a:cubicBezTo>
                    <a:pt x="13" y="0"/>
                    <a:pt x="24" y="0"/>
                    <a:pt x="30" y="3"/>
                  </a:cubicBezTo>
                  <a:close/>
                </a:path>
              </a:pathLst>
            </a:custGeom>
            <a:solidFill>
              <a:srgbClr val="1919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2" name="Freeform 241">
              <a:extLst>
                <a:ext uri="{FF2B5EF4-FFF2-40B4-BE49-F238E27FC236}">
                  <a16:creationId xmlns:a16="http://schemas.microsoft.com/office/drawing/2014/main" id="{2EF37617-88B5-4AA9-951F-4A2113455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54162" y="9975798"/>
              <a:ext cx="101600" cy="61913"/>
            </a:xfrm>
            <a:custGeom>
              <a:avLst/>
              <a:gdLst>
                <a:gd name="T0" fmla="*/ 31 w 37"/>
                <a:gd name="T1" fmla="*/ 4 h 22"/>
                <a:gd name="T2" fmla="*/ 31 w 37"/>
                <a:gd name="T3" fmla="*/ 18 h 22"/>
                <a:gd name="T4" fmla="*/ 6 w 37"/>
                <a:gd name="T5" fmla="*/ 18 h 22"/>
                <a:gd name="T6" fmla="*/ 6 w 37"/>
                <a:gd name="T7" fmla="*/ 4 h 22"/>
                <a:gd name="T8" fmla="*/ 31 w 37"/>
                <a:gd name="T9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1" y="4"/>
                  </a:moveTo>
                  <a:cubicBezTo>
                    <a:pt x="37" y="8"/>
                    <a:pt x="37" y="14"/>
                    <a:pt x="31" y="18"/>
                  </a:cubicBezTo>
                  <a:cubicBezTo>
                    <a:pt x="24" y="22"/>
                    <a:pt x="13" y="22"/>
                    <a:pt x="6" y="18"/>
                  </a:cubicBezTo>
                  <a:cubicBezTo>
                    <a:pt x="0" y="14"/>
                    <a:pt x="0" y="8"/>
                    <a:pt x="6" y="4"/>
                  </a:cubicBezTo>
                  <a:cubicBezTo>
                    <a:pt x="13" y="0"/>
                    <a:pt x="24" y="0"/>
                    <a:pt x="31" y="4"/>
                  </a:cubicBezTo>
                  <a:close/>
                </a:path>
              </a:pathLst>
            </a:custGeom>
            <a:solidFill>
              <a:srgbClr val="1919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3" name="Freeform 242">
              <a:extLst>
                <a:ext uri="{FF2B5EF4-FFF2-40B4-BE49-F238E27FC236}">
                  <a16:creationId xmlns:a16="http://schemas.microsoft.com/office/drawing/2014/main" id="{D8D738B9-765D-4653-8E91-845AE4F35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3999" y="9742435"/>
              <a:ext cx="104775" cy="57150"/>
            </a:xfrm>
            <a:custGeom>
              <a:avLst/>
              <a:gdLst>
                <a:gd name="T0" fmla="*/ 31 w 38"/>
                <a:gd name="T1" fmla="*/ 4 h 21"/>
                <a:gd name="T2" fmla="*/ 31 w 38"/>
                <a:gd name="T3" fmla="*/ 18 h 21"/>
                <a:gd name="T4" fmla="*/ 7 w 38"/>
                <a:gd name="T5" fmla="*/ 18 h 21"/>
                <a:gd name="T6" fmla="*/ 7 w 38"/>
                <a:gd name="T7" fmla="*/ 4 h 21"/>
                <a:gd name="T8" fmla="*/ 31 w 38"/>
                <a:gd name="T9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1">
                  <a:moveTo>
                    <a:pt x="31" y="4"/>
                  </a:moveTo>
                  <a:cubicBezTo>
                    <a:pt x="38" y="8"/>
                    <a:pt x="38" y="14"/>
                    <a:pt x="31" y="18"/>
                  </a:cubicBezTo>
                  <a:cubicBezTo>
                    <a:pt x="25" y="21"/>
                    <a:pt x="14" y="21"/>
                    <a:pt x="7" y="18"/>
                  </a:cubicBezTo>
                  <a:cubicBezTo>
                    <a:pt x="0" y="14"/>
                    <a:pt x="0" y="8"/>
                    <a:pt x="7" y="4"/>
                  </a:cubicBezTo>
                  <a:cubicBezTo>
                    <a:pt x="14" y="0"/>
                    <a:pt x="25" y="0"/>
                    <a:pt x="31" y="4"/>
                  </a:cubicBezTo>
                  <a:close/>
                </a:path>
              </a:pathLst>
            </a:custGeom>
            <a:solidFill>
              <a:srgbClr val="1919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4" name="Freeform 243">
              <a:extLst>
                <a:ext uri="{FF2B5EF4-FFF2-40B4-BE49-F238E27FC236}">
                  <a16:creationId xmlns:a16="http://schemas.microsoft.com/office/drawing/2014/main" id="{713D9BA4-4CC8-42ED-9CAB-680983BC4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44662" y="9869435"/>
              <a:ext cx="101600" cy="57150"/>
            </a:xfrm>
            <a:custGeom>
              <a:avLst/>
              <a:gdLst>
                <a:gd name="T0" fmla="*/ 30 w 37"/>
                <a:gd name="T1" fmla="*/ 3 h 21"/>
                <a:gd name="T2" fmla="*/ 30 w 37"/>
                <a:gd name="T3" fmla="*/ 17 h 21"/>
                <a:gd name="T4" fmla="*/ 6 w 37"/>
                <a:gd name="T5" fmla="*/ 17 h 21"/>
                <a:gd name="T6" fmla="*/ 6 w 37"/>
                <a:gd name="T7" fmla="*/ 3 h 21"/>
                <a:gd name="T8" fmla="*/ 30 w 37"/>
                <a:gd name="T9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1">
                  <a:moveTo>
                    <a:pt x="30" y="3"/>
                  </a:moveTo>
                  <a:cubicBezTo>
                    <a:pt x="37" y="7"/>
                    <a:pt x="37" y="13"/>
                    <a:pt x="30" y="17"/>
                  </a:cubicBezTo>
                  <a:cubicBezTo>
                    <a:pt x="24" y="21"/>
                    <a:pt x="13" y="21"/>
                    <a:pt x="6" y="17"/>
                  </a:cubicBezTo>
                  <a:cubicBezTo>
                    <a:pt x="0" y="13"/>
                    <a:pt x="0" y="7"/>
                    <a:pt x="6" y="3"/>
                  </a:cubicBezTo>
                  <a:cubicBezTo>
                    <a:pt x="13" y="0"/>
                    <a:pt x="24" y="0"/>
                    <a:pt x="30" y="3"/>
                  </a:cubicBezTo>
                  <a:close/>
                </a:path>
              </a:pathLst>
            </a:custGeom>
            <a:solidFill>
              <a:srgbClr val="1919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5" name="Freeform 244">
              <a:extLst>
                <a:ext uri="{FF2B5EF4-FFF2-40B4-BE49-F238E27FC236}">
                  <a16:creationId xmlns:a16="http://schemas.microsoft.com/office/drawing/2014/main" id="{0772E5A0-371B-4AB6-8358-7F0347F12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71649" y="10102798"/>
              <a:ext cx="101600" cy="61913"/>
            </a:xfrm>
            <a:custGeom>
              <a:avLst/>
              <a:gdLst>
                <a:gd name="T0" fmla="*/ 31 w 37"/>
                <a:gd name="T1" fmla="*/ 4 h 22"/>
                <a:gd name="T2" fmla="*/ 31 w 37"/>
                <a:gd name="T3" fmla="*/ 18 h 22"/>
                <a:gd name="T4" fmla="*/ 7 w 37"/>
                <a:gd name="T5" fmla="*/ 18 h 22"/>
                <a:gd name="T6" fmla="*/ 7 w 37"/>
                <a:gd name="T7" fmla="*/ 4 h 22"/>
                <a:gd name="T8" fmla="*/ 31 w 37"/>
                <a:gd name="T9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1" y="4"/>
                  </a:moveTo>
                  <a:cubicBezTo>
                    <a:pt x="37" y="8"/>
                    <a:pt x="37" y="14"/>
                    <a:pt x="31" y="18"/>
                  </a:cubicBezTo>
                  <a:cubicBezTo>
                    <a:pt x="24" y="22"/>
                    <a:pt x="13" y="22"/>
                    <a:pt x="7" y="18"/>
                  </a:cubicBezTo>
                  <a:cubicBezTo>
                    <a:pt x="0" y="14"/>
                    <a:pt x="0" y="8"/>
                    <a:pt x="7" y="4"/>
                  </a:cubicBezTo>
                  <a:cubicBezTo>
                    <a:pt x="13" y="0"/>
                    <a:pt x="24" y="0"/>
                    <a:pt x="31" y="4"/>
                  </a:cubicBezTo>
                  <a:close/>
                </a:path>
              </a:pathLst>
            </a:custGeom>
            <a:solidFill>
              <a:srgbClr val="1919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6" name="Freeform 245">
              <a:extLst>
                <a:ext uri="{FF2B5EF4-FFF2-40B4-BE49-F238E27FC236}">
                  <a16:creationId xmlns:a16="http://schemas.microsoft.com/office/drawing/2014/main" id="{ED6F6168-B2FE-488F-8164-2C55BD990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8349" y="9817048"/>
              <a:ext cx="3449638" cy="1209675"/>
            </a:xfrm>
            <a:custGeom>
              <a:avLst/>
              <a:gdLst>
                <a:gd name="T0" fmla="*/ 1250 w 1250"/>
                <a:gd name="T1" fmla="*/ 0 h 438"/>
                <a:gd name="T2" fmla="*/ 1250 w 1250"/>
                <a:gd name="T3" fmla="*/ 30 h 438"/>
                <a:gd name="T4" fmla="*/ 1239 w 1250"/>
                <a:gd name="T5" fmla="*/ 50 h 438"/>
                <a:gd name="T6" fmla="*/ 592 w 1250"/>
                <a:gd name="T7" fmla="*/ 423 h 438"/>
                <a:gd name="T8" fmla="*/ 510 w 1250"/>
                <a:gd name="T9" fmla="*/ 423 h 438"/>
                <a:gd name="T10" fmla="*/ 14 w 1250"/>
                <a:gd name="T11" fmla="*/ 137 h 438"/>
                <a:gd name="T12" fmla="*/ 0 w 1250"/>
                <a:gd name="T13" fmla="*/ 114 h 438"/>
                <a:gd name="T14" fmla="*/ 0 w 1250"/>
                <a:gd name="T15" fmla="*/ 84 h 438"/>
                <a:gd name="T16" fmla="*/ 5 w 1250"/>
                <a:gd name="T17" fmla="*/ 98 h 438"/>
                <a:gd name="T18" fmla="*/ 14 w 1250"/>
                <a:gd name="T19" fmla="*/ 106 h 438"/>
                <a:gd name="T20" fmla="*/ 117 w 1250"/>
                <a:gd name="T21" fmla="*/ 166 h 438"/>
                <a:gd name="T22" fmla="*/ 510 w 1250"/>
                <a:gd name="T23" fmla="*/ 393 h 438"/>
                <a:gd name="T24" fmla="*/ 592 w 1250"/>
                <a:gd name="T25" fmla="*/ 393 h 438"/>
                <a:gd name="T26" fmla="*/ 1239 w 1250"/>
                <a:gd name="T27" fmla="*/ 19 h 438"/>
                <a:gd name="T28" fmla="*/ 1244 w 1250"/>
                <a:gd name="T29" fmla="*/ 15 h 438"/>
                <a:gd name="T30" fmla="*/ 1250 w 1250"/>
                <a:gd name="T31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0" h="438">
                  <a:moveTo>
                    <a:pt x="1250" y="0"/>
                  </a:moveTo>
                  <a:cubicBezTo>
                    <a:pt x="1250" y="30"/>
                    <a:pt x="1250" y="30"/>
                    <a:pt x="1250" y="30"/>
                  </a:cubicBezTo>
                  <a:cubicBezTo>
                    <a:pt x="1250" y="37"/>
                    <a:pt x="1246" y="45"/>
                    <a:pt x="1239" y="50"/>
                  </a:cubicBezTo>
                  <a:cubicBezTo>
                    <a:pt x="592" y="423"/>
                    <a:pt x="592" y="423"/>
                    <a:pt x="592" y="423"/>
                  </a:cubicBezTo>
                  <a:cubicBezTo>
                    <a:pt x="567" y="438"/>
                    <a:pt x="535" y="438"/>
                    <a:pt x="510" y="423"/>
                  </a:cubicBezTo>
                  <a:cubicBezTo>
                    <a:pt x="14" y="137"/>
                    <a:pt x="14" y="137"/>
                    <a:pt x="14" y="137"/>
                  </a:cubicBezTo>
                  <a:cubicBezTo>
                    <a:pt x="5" y="132"/>
                    <a:pt x="0" y="123"/>
                    <a:pt x="0" y="11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9"/>
                    <a:pt x="2" y="94"/>
                    <a:pt x="5" y="98"/>
                  </a:cubicBezTo>
                  <a:cubicBezTo>
                    <a:pt x="7" y="101"/>
                    <a:pt x="10" y="104"/>
                    <a:pt x="14" y="106"/>
                  </a:cubicBezTo>
                  <a:cubicBezTo>
                    <a:pt x="117" y="166"/>
                    <a:pt x="117" y="166"/>
                    <a:pt x="117" y="166"/>
                  </a:cubicBezTo>
                  <a:cubicBezTo>
                    <a:pt x="510" y="393"/>
                    <a:pt x="510" y="393"/>
                    <a:pt x="510" y="393"/>
                  </a:cubicBezTo>
                  <a:cubicBezTo>
                    <a:pt x="535" y="407"/>
                    <a:pt x="567" y="407"/>
                    <a:pt x="592" y="393"/>
                  </a:cubicBezTo>
                  <a:cubicBezTo>
                    <a:pt x="1239" y="19"/>
                    <a:pt x="1239" y="19"/>
                    <a:pt x="1239" y="19"/>
                  </a:cubicBezTo>
                  <a:cubicBezTo>
                    <a:pt x="1241" y="18"/>
                    <a:pt x="1243" y="16"/>
                    <a:pt x="1244" y="15"/>
                  </a:cubicBezTo>
                  <a:cubicBezTo>
                    <a:pt x="1248" y="10"/>
                    <a:pt x="1250" y="5"/>
                    <a:pt x="1250" y="0"/>
                  </a:cubicBezTo>
                  <a:close/>
                </a:path>
              </a:pathLst>
            </a:custGeom>
            <a:solidFill>
              <a:srgbClr val="0101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CA94196A-FEF6-47E9-B637-1017599478FB}"/>
              </a:ext>
            </a:extLst>
          </p:cNvPr>
          <p:cNvGrpSpPr/>
          <p:nvPr/>
        </p:nvGrpSpPr>
        <p:grpSpPr>
          <a:xfrm>
            <a:off x="18339824" y="5144214"/>
            <a:ext cx="711201" cy="1000125"/>
            <a:chOff x="18339824" y="6715073"/>
            <a:chExt cx="711201" cy="1000125"/>
          </a:xfrm>
        </p:grpSpPr>
        <p:sp>
          <p:nvSpPr>
            <p:cNvPr id="47" name="Freeform 246">
              <a:extLst>
                <a:ext uri="{FF2B5EF4-FFF2-40B4-BE49-F238E27FC236}">
                  <a16:creationId xmlns:a16="http://schemas.microsoft.com/office/drawing/2014/main" id="{889C24A1-99AB-442F-A6AA-89AB604A4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2537" y="6715073"/>
              <a:ext cx="598488" cy="974725"/>
            </a:xfrm>
            <a:custGeom>
              <a:avLst/>
              <a:gdLst>
                <a:gd name="T0" fmla="*/ 175 w 217"/>
                <a:gd name="T1" fmla="*/ 340 h 353"/>
                <a:gd name="T2" fmla="*/ 42 w 217"/>
                <a:gd name="T3" fmla="*/ 263 h 353"/>
                <a:gd name="T4" fmla="*/ 0 w 217"/>
                <a:gd name="T5" fmla="*/ 183 h 353"/>
                <a:gd name="T6" fmla="*/ 0 w 217"/>
                <a:gd name="T7" fmla="*/ 45 h 353"/>
                <a:gd name="T8" fmla="*/ 42 w 217"/>
                <a:gd name="T9" fmla="*/ 13 h 353"/>
                <a:gd name="T10" fmla="*/ 175 w 217"/>
                <a:gd name="T11" fmla="*/ 90 h 353"/>
                <a:gd name="T12" fmla="*/ 217 w 217"/>
                <a:gd name="T13" fmla="*/ 170 h 353"/>
                <a:gd name="T14" fmla="*/ 217 w 217"/>
                <a:gd name="T15" fmla="*/ 308 h 353"/>
                <a:gd name="T16" fmla="*/ 175 w 217"/>
                <a:gd name="T17" fmla="*/ 34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7" h="353">
                  <a:moveTo>
                    <a:pt x="175" y="340"/>
                  </a:moveTo>
                  <a:cubicBezTo>
                    <a:pt x="42" y="263"/>
                    <a:pt x="42" y="263"/>
                    <a:pt x="42" y="263"/>
                  </a:cubicBezTo>
                  <a:cubicBezTo>
                    <a:pt x="19" y="250"/>
                    <a:pt x="0" y="214"/>
                    <a:pt x="0" y="18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4"/>
                    <a:pt x="19" y="0"/>
                    <a:pt x="42" y="13"/>
                  </a:cubicBezTo>
                  <a:cubicBezTo>
                    <a:pt x="175" y="90"/>
                    <a:pt x="175" y="90"/>
                    <a:pt x="175" y="90"/>
                  </a:cubicBezTo>
                  <a:cubicBezTo>
                    <a:pt x="198" y="103"/>
                    <a:pt x="217" y="139"/>
                    <a:pt x="217" y="170"/>
                  </a:cubicBezTo>
                  <a:cubicBezTo>
                    <a:pt x="217" y="308"/>
                    <a:pt x="217" y="308"/>
                    <a:pt x="217" y="308"/>
                  </a:cubicBezTo>
                  <a:cubicBezTo>
                    <a:pt x="217" y="339"/>
                    <a:pt x="198" y="353"/>
                    <a:pt x="175" y="340"/>
                  </a:cubicBez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8" name="Freeform 247">
              <a:extLst>
                <a:ext uri="{FF2B5EF4-FFF2-40B4-BE49-F238E27FC236}">
                  <a16:creationId xmlns:a16="http://schemas.microsoft.com/office/drawing/2014/main" id="{929AE0AF-02E7-47BD-9BC4-F89159EA8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39824" y="6740473"/>
              <a:ext cx="595313" cy="974725"/>
            </a:xfrm>
            <a:custGeom>
              <a:avLst/>
              <a:gdLst>
                <a:gd name="T0" fmla="*/ 174 w 216"/>
                <a:gd name="T1" fmla="*/ 339 h 353"/>
                <a:gd name="T2" fmla="*/ 42 w 216"/>
                <a:gd name="T3" fmla="*/ 263 h 353"/>
                <a:gd name="T4" fmla="*/ 0 w 216"/>
                <a:gd name="T5" fmla="*/ 183 h 353"/>
                <a:gd name="T6" fmla="*/ 0 w 216"/>
                <a:gd name="T7" fmla="*/ 45 h 353"/>
                <a:gd name="T8" fmla="*/ 42 w 216"/>
                <a:gd name="T9" fmla="*/ 13 h 353"/>
                <a:gd name="T10" fmla="*/ 174 w 216"/>
                <a:gd name="T11" fmla="*/ 89 h 353"/>
                <a:gd name="T12" fmla="*/ 216 w 216"/>
                <a:gd name="T13" fmla="*/ 170 h 353"/>
                <a:gd name="T14" fmla="*/ 216 w 216"/>
                <a:gd name="T15" fmla="*/ 308 h 353"/>
                <a:gd name="T16" fmla="*/ 174 w 216"/>
                <a:gd name="T17" fmla="*/ 339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353">
                  <a:moveTo>
                    <a:pt x="174" y="339"/>
                  </a:moveTo>
                  <a:cubicBezTo>
                    <a:pt x="42" y="263"/>
                    <a:pt x="42" y="263"/>
                    <a:pt x="42" y="263"/>
                  </a:cubicBezTo>
                  <a:cubicBezTo>
                    <a:pt x="18" y="250"/>
                    <a:pt x="0" y="214"/>
                    <a:pt x="0" y="18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4"/>
                    <a:pt x="18" y="0"/>
                    <a:pt x="42" y="13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97" y="103"/>
                    <a:pt x="216" y="139"/>
                    <a:pt x="216" y="170"/>
                  </a:cubicBezTo>
                  <a:cubicBezTo>
                    <a:pt x="216" y="308"/>
                    <a:pt x="216" y="308"/>
                    <a:pt x="216" y="308"/>
                  </a:cubicBezTo>
                  <a:cubicBezTo>
                    <a:pt x="216" y="339"/>
                    <a:pt x="197" y="353"/>
                    <a:pt x="174" y="339"/>
                  </a:cubicBezTo>
                  <a:close/>
                </a:path>
              </a:pathLst>
            </a:custGeom>
            <a:solidFill>
              <a:srgbClr val="B0C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9" name="Freeform 248">
              <a:extLst>
                <a:ext uri="{FF2B5EF4-FFF2-40B4-BE49-F238E27FC236}">
                  <a16:creationId xmlns:a16="http://schemas.microsoft.com/office/drawing/2014/main" id="{FAF33B64-CDF3-4607-AE97-42C2DDD157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52549" y="7346898"/>
              <a:ext cx="157163" cy="141288"/>
            </a:xfrm>
            <a:custGeom>
              <a:avLst/>
              <a:gdLst>
                <a:gd name="T0" fmla="*/ 47 w 57"/>
                <a:gd name="T1" fmla="*/ 47 h 51"/>
                <a:gd name="T2" fmla="*/ 10 w 57"/>
                <a:gd name="T3" fmla="*/ 26 h 51"/>
                <a:gd name="T4" fmla="*/ 0 w 57"/>
                <a:gd name="T5" fmla="*/ 9 h 51"/>
                <a:gd name="T6" fmla="*/ 10 w 57"/>
                <a:gd name="T7" fmla="*/ 3 h 51"/>
                <a:gd name="T8" fmla="*/ 47 w 57"/>
                <a:gd name="T9" fmla="*/ 24 h 51"/>
                <a:gd name="T10" fmla="*/ 57 w 57"/>
                <a:gd name="T11" fmla="*/ 42 h 51"/>
                <a:gd name="T12" fmla="*/ 47 w 57"/>
                <a:gd name="T13" fmla="*/ 47 h 51"/>
                <a:gd name="T14" fmla="*/ 10 w 57"/>
                <a:gd name="T15" fmla="*/ 10 h 51"/>
                <a:gd name="T16" fmla="*/ 6 w 57"/>
                <a:gd name="T17" fmla="*/ 12 h 51"/>
                <a:gd name="T18" fmla="*/ 10 w 57"/>
                <a:gd name="T19" fmla="*/ 19 h 51"/>
                <a:gd name="T20" fmla="*/ 47 w 57"/>
                <a:gd name="T21" fmla="*/ 40 h 51"/>
                <a:gd name="T22" fmla="*/ 51 w 57"/>
                <a:gd name="T23" fmla="*/ 38 h 51"/>
                <a:gd name="T24" fmla="*/ 47 w 57"/>
                <a:gd name="T25" fmla="*/ 31 h 51"/>
                <a:gd name="T26" fmla="*/ 10 w 57"/>
                <a:gd name="T27" fmla="*/ 1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" h="51">
                  <a:moveTo>
                    <a:pt x="47" y="47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4" y="23"/>
                    <a:pt x="0" y="15"/>
                    <a:pt x="0" y="9"/>
                  </a:cubicBezTo>
                  <a:cubicBezTo>
                    <a:pt x="0" y="2"/>
                    <a:pt x="4" y="0"/>
                    <a:pt x="10" y="3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53" y="27"/>
                    <a:pt x="57" y="35"/>
                    <a:pt x="57" y="42"/>
                  </a:cubicBezTo>
                  <a:cubicBezTo>
                    <a:pt x="57" y="48"/>
                    <a:pt x="53" y="51"/>
                    <a:pt x="47" y="47"/>
                  </a:cubicBezTo>
                  <a:close/>
                  <a:moveTo>
                    <a:pt x="10" y="10"/>
                  </a:moveTo>
                  <a:cubicBezTo>
                    <a:pt x="8" y="9"/>
                    <a:pt x="6" y="10"/>
                    <a:pt x="6" y="12"/>
                  </a:cubicBezTo>
                  <a:cubicBezTo>
                    <a:pt x="6" y="15"/>
                    <a:pt x="8" y="18"/>
                    <a:pt x="10" y="1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9" y="42"/>
                    <a:pt x="51" y="40"/>
                    <a:pt x="51" y="38"/>
                  </a:cubicBezTo>
                  <a:cubicBezTo>
                    <a:pt x="51" y="36"/>
                    <a:pt x="49" y="32"/>
                    <a:pt x="47" y="31"/>
                  </a:cubicBezTo>
                  <a:lnTo>
                    <a:pt x="10" y="1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0" name="Freeform 249">
              <a:extLst>
                <a:ext uri="{FF2B5EF4-FFF2-40B4-BE49-F238E27FC236}">
                  <a16:creationId xmlns:a16="http://schemas.microsoft.com/office/drawing/2014/main" id="{3036EC75-A7DE-48B9-9BC1-37B8D7B38D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52549" y="7300860"/>
              <a:ext cx="157163" cy="139700"/>
            </a:xfrm>
            <a:custGeom>
              <a:avLst/>
              <a:gdLst>
                <a:gd name="T0" fmla="*/ 47 w 57"/>
                <a:gd name="T1" fmla="*/ 48 h 51"/>
                <a:gd name="T2" fmla="*/ 10 w 57"/>
                <a:gd name="T3" fmla="*/ 27 h 51"/>
                <a:gd name="T4" fmla="*/ 0 w 57"/>
                <a:gd name="T5" fmla="*/ 9 h 51"/>
                <a:gd name="T6" fmla="*/ 10 w 57"/>
                <a:gd name="T7" fmla="*/ 4 h 51"/>
                <a:gd name="T8" fmla="*/ 47 w 57"/>
                <a:gd name="T9" fmla="*/ 25 h 51"/>
                <a:gd name="T10" fmla="*/ 57 w 57"/>
                <a:gd name="T11" fmla="*/ 42 h 51"/>
                <a:gd name="T12" fmla="*/ 47 w 57"/>
                <a:gd name="T13" fmla="*/ 48 h 51"/>
                <a:gd name="T14" fmla="*/ 10 w 57"/>
                <a:gd name="T15" fmla="*/ 11 h 51"/>
                <a:gd name="T16" fmla="*/ 6 w 57"/>
                <a:gd name="T17" fmla="*/ 13 h 51"/>
                <a:gd name="T18" fmla="*/ 10 w 57"/>
                <a:gd name="T19" fmla="*/ 20 h 51"/>
                <a:gd name="T20" fmla="*/ 47 w 57"/>
                <a:gd name="T21" fmla="*/ 41 h 51"/>
                <a:gd name="T22" fmla="*/ 51 w 57"/>
                <a:gd name="T23" fmla="*/ 39 h 51"/>
                <a:gd name="T24" fmla="*/ 47 w 57"/>
                <a:gd name="T25" fmla="*/ 32 h 51"/>
                <a:gd name="T26" fmla="*/ 10 w 57"/>
                <a:gd name="T27" fmla="*/ 1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" h="51">
                  <a:moveTo>
                    <a:pt x="47" y="48"/>
                  </a:moveTo>
                  <a:cubicBezTo>
                    <a:pt x="10" y="27"/>
                    <a:pt x="10" y="27"/>
                    <a:pt x="10" y="27"/>
                  </a:cubicBezTo>
                  <a:cubicBezTo>
                    <a:pt x="4" y="24"/>
                    <a:pt x="0" y="16"/>
                    <a:pt x="0" y="9"/>
                  </a:cubicBezTo>
                  <a:cubicBezTo>
                    <a:pt x="0" y="3"/>
                    <a:pt x="4" y="0"/>
                    <a:pt x="10" y="4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53" y="28"/>
                    <a:pt x="57" y="36"/>
                    <a:pt x="57" y="42"/>
                  </a:cubicBezTo>
                  <a:cubicBezTo>
                    <a:pt x="57" y="49"/>
                    <a:pt x="53" y="51"/>
                    <a:pt x="47" y="48"/>
                  </a:cubicBezTo>
                  <a:close/>
                  <a:moveTo>
                    <a:pt x="10" y="11"/>
                  </a:moveTo>
                  <a:cubicBezTo>
                    <a:pt x="8" y="9"/>
                    <a:pt x="6" y="11"/>
                    <a:pt x="6" y="13"/>
                  </a:cubicBezTo>
                  <a:cubicBezTo>
                    <a:pt x="6" y="15"/>
                    <a:pt x="8" y="19"/>
                    <a:pt x="10" y="20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9" y="42"/>
                    <a:pt x="51" y="41"/>
                    <a:pt x="51" y="39"/>
                  </a:cubicBezTo>
                  <a:cubicBezTo>
                    <a:pt x="51" y="36"/>
                    <a:pt x="49" y="33"/>
                    <a:pt x="47" y="32"/>
                  </a:cubicBezTo>
                  <a:lnTo>
                    <a:pt x="10" y="1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1" name="Freeform 250">
              <a:extLst>
                <a:ext uri="{FF2B5EF4-FFF2-40B4-BE49-F238E27FC236}">
                  <a16:creationId xmlns:a16="http://schemas.microsoft.com/office/drawing/2014/main" id="{249C238E-8614-4C95-BC38-B4627687F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1599" y="7408810"/>
              <a:ext cx="119063" cy="95250"/>
            </a:xfrm>
            <a:custGeom>
              <a:avLst/>
              <a:gdLst>
                <a:gd name="T0" fmla="*/ 21 w 43"/>
                <a:gd name="T1" fmla="*/ 30 h 35"/>
                <a:gd name="T2" fmla="*/ 0 w 43"/>
                <a:gd name="T3" fmla="*/ 0 h 35"/>
                <a:gd name="T4" fmla="*/ 6 w 43"/>
                <a:gd name="T5" fmla="*/ 1 h 35"/>
                <a:gd name="T6" fmla="*/ 21 w 43"/>
                <a:gd name="T7" fmla="*/ 22 h 35"/>
                <a:gd name="T8" fmla="*/ 37 w 43"/>
                <a:gd name="T9" fmla="*/ 19 h 35"/>
                <a:gd name="T10" fmla="*/ 43 w 43"/>
                <a:gd name="T11" fmla="*/ 25 h 35"/>
                <a:gd name="T12" fmla="*/ 21 w 43"/>
                <a:gd name="T13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35">
                  <a:moveTo>
                    <a:pt x="21" y="30"/>
                  </a:moveTo>
                  <a:cubicBezTo>
                    <a:pt x="12" y="24"/>
                    <a:pt x="3" y="12"/>
                    <a:pt x="0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8" y="10"/>
                    <a:pt x="15" y="18"/>
                    <a:pt x="21" y="22"/>
                  </a:cubicBezTo>
                  <a:cubicBezTo>
                    <a:pt x="28" y="26"/>
                    <a:pt x="35" y="25"/>
                    <a:pt x="37" y="19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0" y="33"/>
                    <a:pt x="31" y="35"/>
                    <a:pt x="21" y="30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2" name="Freeform 251">
              <a:extLst>
                <a:ext uri="{FF2B5EF4-FFF2-40B4-BE49-F238E27FC236}">
                  <a16:creationId xmlns:a16="http://schemas.microsoft.com/office/drawing/2014/main" id="{021424F6-F8B3-4E2A-9F60-ED8368A4A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8099" y="7026223"/>
              <a:ext cx="246063" cy="360363"/>
            </a:xfrm>
            <a:custGeom>
              <a:avLst/>
              <a:gdLst>
                <a:gd name="T0" fmla="*/ 28 w 89"/>
                <a:gd name="T1" fmla="*/ 107 h 130"/>
                <a:gd name="T2" fmla="*/ 21 w 89"/>
                <a:gd name="T3" fmla="*/ 103 h 130"/>
                <a:gd name="T4" fmla="*/ 15 w 89"/>
                <a:gd name="T5" fmla="*/ 86 h 130"/>
                <a:gd name="T6" fmla="*/ 0 w 89"/>
                <a:gd name="T7" fmla="*/ 40 h 130"/>
                <a:gd name="T8" fmla="*/ 44 w 89"/>
                <a:gd name="T9" fmla="*/ 14 h 130"/>
                <a:gd name="T10" fmla="*/ 89 w 89"/>
                <a:gd name="T11" fmla="*/ 91 h 130"/>
                <a:gd name="T12" fmla="*/ 74 w 89"/>
                <a:gd name="T13" fmla="*/ 120 h 130"/>
                <a:gd name="T14" fmla="*/ 74 w 89"/>
                <a:gd name="T15" fmla="*/ 120 h 130"/>
                <a:gd name="T16" fmla="*/ 68 w 89"/>
                <a:gd name="T17" fmla="*/ 130 h 130"/>
                <a:gd name="T18" fmla="*/ 62 w 89"/>
                <a:gd name="T19" fmla="*/ 127 h 130"/>
                <a:gd name="T20" fmla="*/ 70 w 89"/>
                <a:gd name="T21" fmla="*/ 112 h 130"/>
                <a:gd name="T22" fmla="*/ 70 w 89"/>
                <a:gd name="T23" fmla="*/ 113 h 130"/>
                <a:gd name="T24" fmla="*/ 70 w 89"/>
                <a:gd name="T25" fmla="*/ 112 h 130"/>
                <a:gd name="T26" fmla="*/ 82 w 89"/>
                <a:gd name="T27" fmla="*/ 87 h 130"/>
                <a:gd name="T28" fmla="*/ 44 w 89"/>
                <a:gd name="T29" fmla="*/ 22 h 130"/>
                <a:gd name="T30" fmla="*/ 7 w 89"/>
                <a:gd name="T31" fmla="*/ 43 h 130"/>
                <a:gd name="T32" fmla="*/ 19 w 89"/>
                <a:gd name="T33" fmla="*/ 83 h 130"/>
                <a:gd name="T34" fmla="*/ 28 w 89"/>
                <a:gd name="T35" fmla="*/ 10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130">
                  <a:moveTo>
                    <a:pt x="28" y="107"/>
                  </a:moveTo>
                  <a:cubicBezTo>
                    <a:pt x="21" y="103"/>
                    <a:pt x="21" y="103"/>
                    <a:pt x="21" y="103"/>
                  </a:cubicBezTo>
                  <a:cubicBezTo>
                    <a:pt x="21" y="99"/>
                    <a:pt x="19" y="93"/>
                    <a:pt x="15" y="86"/>
                  </a:cubicBezTo>
                  <a:cubicBezTo>
                    <a:pt x="6" y="71"/>
                    <a:pt x="0" y="54"/>
                    <a:pt x="0" y="40"/>
                  </a:cubicBezTo>
                  <a:cubicBezTo>
                    <a:pt x="0" y="12"/>
                    <a:pt x="20" y="0"/>
                    <a:pt x="44" y="14"/>
                  </a:cubicBezTo>
                  <a:cubicBezTo>
                    <a:pt x="69" y="28"/>
                    <a:pt x="89" y="63"/>
                    <a:pt x="89" y="91"/>
                  </a:cubicBezTo>
                  <a:cubicBezTo>
                    <a:pt x="89" y="105"/>
                    <a:pt x="83" y="116"/>
                    <a:pt x="74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0" y="122"/>
                    <a:pt x="68" y="126"/>
                    <a:pt x="68" y="130"/>
                  </a:cubicBezTo>
                  <a:cubicBezTo>
                    <a:pt x="62" y="127"/>
                    <a:pt x="62" y="127"/>
                    <a:pt x="62" y="127"/>
                  </a:cubicBezTo>
                  <a:cubicBezTo>
                    <a:pt x="61" y="120"/>
                    <a:pt x="64" y="115"/>
                    <a:pt x="70" y="112"/>
                  </a:cubicBezTo>
                  <a:cubicBezTo>
                    <a:pt x="70" y="113"/>
                    <a:pt x="70" y="113"/>
                    <a:pt x="70" y="113"/>
                  </a:cubicBezTo>
                  <a:cubicBezTo>
                    <a:pt x="70" y="112"/>
                    <a:pt x="70" y="112"/>
                    <a:pt x="70" y="112"/>
                  </a:cubicBezTo>
                  <a:cubicBezTo>
                    <a:pt x="78" y="109"/>
                    <a:pt x="82" y="99"/>
                    <a:pt x="82" y="87"/>
                  </a:cubicBezTo>
                  <a:cubicBezTo>
                    <a:pt x="82" y="63"/>
                    <a:pt x="65" y="34"/>
                    <a:pt x="44" y="22"/>
                  </a:cubicBezTo>
                  <a:cubicBezTo>
                    <a:pt x="24" y="10"/>
                    <a:pt x="7" y="19"/>
                    <a:pt x="7" y="43"/>
                  </a:cubicBezTo>
                  <a:cubicBezTo>
                    <a:pt x="7" y="56"/>
                    <a:pt x="11" y="70"/>
                    <a:pt x="19" y="83"/>
                  </a:cubicBezTo>
                  <a:cubicBezTo>
                    <a:pt x="25" y="93"/>
                    <a:pt x="28" y="101"/>
                    <a:pt x="28" y="107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3" name="Freeform 252">
              <a:extLst>
                <a:ext uri="{FF2B5EF4-FFF2-40B4-BE49-F238E27FC236}">
                  <a16:creationId xmlns:a16="http://schemas.microsoft.com/office/drawing/2014/main" id="{1D115DAC-0C8A-4F54-A47D-A60076616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0649" y="7200848"/>
              <a:ext cx="77788" cy="163513"/>
            </a:xfrm>
            <a:custGeom>
              <a:avLst/>
              <a:gdLst>
                <a:gd name="T0" fmla="*/ 23 w 28"/>
                <a:gd name="T1" fmla="*/ 59 h 59"/>
                <a:gd name="T2" fmla="*/ 16 w 28"/>
                <a:gd name="T3" fmla="*/ 55 h 59"/>
                <a:gd name="T4" fmla="*/ 21 w 28"/>
                <a:gd name="T5" fmla="*/ 22 h 59"/>
                <a:gd name="T6" fmla="*/ 20 w 28"/>
                <a:gd name="T7" fmla="*/ 22 h 59"/>
                <a:gd name="T8" fmla="*/ 14 w 28"/>
                <a:gd name="T9" fmla="*/ 17 h 59"/>
                <a:gd name="T10" fmla="*/ 11 w 28"/>
                <a:gd name="T11" fmla="*/ 16 h 59"/>
                <a:gd name="T12" fmla="*/ 8 w 28"/>
                <a:gd name="T13" fmla="*/ 15 h 59"/>
                <a:gd name="T14" fmla="*/ 12 w 28"/>
                <a:gd name="T15" fmla="*/ 52 h 59"/>
                <a:gd name="T16" fmla="*/ 6 w 28"/>
                <a:gd name="T17" fmla="*/ 50 h 59"/>
                <a:gd name="T18" fmla="*/ 1 w 28"/>
                <a:gd name="T19" fmla="*/ 3 h 59"/>
                <a:gd name="T20" fmla="*/ 3 w 28"/>
                <a:gd name="T21" fmla="*/ 1 h 59"/>
                <a:gd name="T22" fmla="*/ 6 w 28"/>
                <a:gd name="T23" fmla="*/ 5 h 59"/>
                <a:gd name="T24" fmla="*/ 9 w 28"/>
                <a:gd name="T25" fmla="*/ 8 h 59"/>
                <a:gd name="T26" fmla="*/ 12 w 28"/>
                <a:gd name="T27" fmla="*/ 8 h 59"/>
                <a:gd name="T28" fmla="*/ 14 w 28"/>
                <a:gd name="T29" fmla="*/ 7 h 59"/>
                <a:gd name="T30" fmla="*/ 17 w 28"/>
                <a:gd name="T31" fmla="*/ 11 h 59"/>
                <a:gd name="T32" fmla="*/ 19 w 28"/>
                <a:gd name="T33" fmla="*/ 14 h 59"/>
                <a:gd name="T34" fmla="*/ 22 w 28"/>
                <a:gd name="T35" fmla="*/ 13 h 59"/>
                <a:gd name="T36" fmla="*/ 26 w 28"/>
                <a:gd name="T37" fmla="*/ 14 h 59"/>
                <a:gd name="T38" fmla="*/ 28 w 28"/>
                <a:gd name="T39" fmla="*/ 19 h 59"/>
                <a:gd name="T40" fmla="*/ 23 w 28"/>
                <a:gd name="T41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59">
                  <a:moveTo>
                    <a:pt x="23" y="59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8" y="21"/>
                    <a:pt x="16" y="19"/>
                    <a:pt x="14" y="17"/>
                  </a:cubicBezTo>
                  <a:cubicBezTo>
                    <a:pt x="13" y="17"/>
                    <a:pt x="12" y="17"/>
                    <a:pt x="11" y="16"/>
                  </a:cubicBezTo>
                  <a:cubicBezTo>
                    <a:pt x="10" y="16"/>
                    <a:pt x="9" y="15"/>
                    <a:pt x="8" y="15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1" y="0"/>
                    <a:pt x="3" y="1"/>
                  </a:cubicBezTo>
                  <a:cubicBezTo>
                    <a:pt x="4" y="1"/>
                    <a:pt x="6" y="3"/>
                    <a:pt x="6" y="5"/>
                  </a:cubicBezTo>
                  <a:cubicBezTo>
                    <a:pt x="6" y="5"/>
                    <a:pt x="8" y="8"/>
                    <a:pt x="9" y="8"/>
                  </a:cubicBezTo>
                  <a:cubicBezTo>
                    <a:pt x="11" y="9"/>
                    <a:pt x="12" y="8"/>
                    <a:pt x="12" y="8"/>
                  </a:cubicBezTo>
                  <a:cubicBezTo>
                    <a:pt x="12" y="7"/>
                    <a:pt x="13" y="6"/>
                    <a:pt x="14" y="7"/>
                  </a:cubicBezTo>
                  <a:cubicBezTo>
                    <a:pt x="16" y="8"/>
                    <a:pt x="17" y="10"/>
                    <a:pt x="17" y="11"/>
                  </a:cubicBezTo>
                  <a:cubicBezTo>
                    <a:pt x="18" y="12"/>
                    <a:pt x="18" y="14"/>
                    <a:pt x="19" y="14"/>
                  </a:cubicBezTo>
                  <a:cubicBezTo>
                    <a:pt x="20" y="15"/>
                    <a:pt x="22" y="14"/>
                    <a:pt x="22" y="13"/>
                  </a:cubicBezTo>
                  <a:cubicBezTo>
                    <a:pt x="23" y="12"/>
                    <a:pt x="25" y="13"/>
                    <a:pt x="26" y="14"/>
                  </a:cubicBezTo>
                  <a:cubicBezTo>
                    <a:pt x="27" y="16"/>
                    <a:pt x="28" y="18"/>
                    <a:pt x="28" y="19"/>
                  </a:cubicBezTo>
                  <a:lnTo>
                    <a:pt x="23" y="5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4" name="Freeform 253">
              <a:extLst>
                <a:ext uri="{FF2B5EF4-FFF2-40B4-BE49-F238E27FC236}">
                  <a16:creationId xmlns:a16="http://schemas.microsoft.com/office/drawing/2014/main" id="{F57B1500-9E5A-49C8-ADEA-FCEBA2A3C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38274" y="7115123"/>
              <a:ext cx="71438" cy="112713"/>
            </a:xfrm>
            <a:custGeom>
              <a:avLst/>
              <a:gdLst>
                <a:gd name="T0" fmla="*/ 23 w 26"/>
                <a:gd name="T1" fmla="*/ 40 h 41"/>
                <a:gd name="T2" fmla="*/ 20 w 26"/>
                <a:gd name="T3" fmla="*/ 36 h 41"/>
                <a:gd name="T4" fmla="*/ 2 w 26"/>
                <a:gd name="T5" fmla="*/ 8 h 41"/>
                <a:gd name="T6" fmla="*/ 0 w 26"/>
                <a:gd name="T7" fmla="*/ 2 h 41"/>
                <a:gd name="T8" fmla="*/ 4 w 26"/>
                <a:gd name="T9" fmla="*/ 2 h 41"/>
                <a:gd name="T10" fmla="*/ 26 w 26"/>
                <a:gd name="T11" fmla="*/ 37 h 41"/>
                <a:gd name="T12" fmla="*/ 24 w 26"/>
                <a:gd name="T13" fmla="*/ 40 h 41"/>
                <a:gd name="T14" fmla="*/ 23 w 26"/>
                <a:gd name="T15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41">
                  <a:moveTo>
                    <a:pt x="23" y="40"/>
                  </a:moveTo>
                  <a:cubicBezTo>
                    <a:pt x="22" y="39"/>
                    <a:pt x="20" y="37"/>
                    <a:pt x="20" y="36"/>
                  </a:cubicBezTo>
                  <a:cubicBezTo>
                    <a:pt x="18" y="25"/>
                    <a:pt x="12" y="16"/>
                    <a:pt x="2" y="8"/>
                  </a:cubicBezTo>
                  <a:cubicBezTo>
                    <a:pt x="1" y="6"/>
                    <a:pt x="0" y="4"/>
                    <a:pt x="0" y="2"/>
                  </a:cubicBezTo>
                  <a:cubicBezTo>
                    <a:pt x="0" y="1"/>
                    <a:pt x="2" y="0"/>
                    <a:pt x="4" y="2"/>
                  </a:cubicBezTo>
                  <a:cubicBezTo>
                    <a:pt x="15" y="12"/>
                    <a:pt x="23" y="24"/>
                    <a:pt x="26" y="37"/>
                  </a:cubicBezTo>
                  <a:cubicBezTo>
                    <a:pt x="26" y="39"/>
                    <a:pt x="26" y="41"/>
                    <a:pt x="24" y="40"/>
                  </a:cubicBezTo>
                  <a:lnTo>
                    <a:pt x="23" y="4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5" name="Freeform 254">
              <a:extLst>
                <a:ext uri="{FF2B5EF4-FFF2-40B4-BE49-F238E27FC236}">
                  <a16:creationId xmlns:a16="http://schemas.microsoft.com/office/drawing/2014/main" id="{82BDD769-4B3E-4DE6-BD40-40C6AEB2D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17612" y="7092898"/>
              <a:ext cx="71438" cy="55563"/>
            </a:xfrm>
            <a:custGeom>
              <a:avLst/>
              <a:gdLst>
                <a:gd name="T0" fmla="*/ 22 w 26"/>
                <a:gd name="T1" fmla="*/ 19 h 20"/>
                <a:gd name="T2" fmla="*/ 3 w 26"/>
                <a:gd name="T3" fmla="*/ 8 h 20"/>
                <a:gd name="T4" fmla="*/ 0 w 26"/>
                <a:gd name="T5" fmla="*/ 2 h 20"/>
                <a:gd name="T6" fmla="*/ 3 w 26"/>
                <a:gd name="T7" fmla="*/ 1 h 20"/>
                <a:gd name="T8" fmla="*/ 22 w 26"/>
                <a:gd name="T9" fmla="*/ 12 h 20"/>
                <a:gd name="T10" fmla="*/ 26 w 26"/>
                <a:gd name="T11" fmla="*/ 17 h 20"/>
                <a:gd name="T12" fmla="*/ 22 w 26"/>
                <a:gd name="T1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0">
                  <a:moveTo>
                    <a:pt x="22" y="19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2" y="7"/>
                    <a:pt x="0" y="4"/>
                    <a:pt x="0" y="2"/>
                  </a:cubicBezTo>
                  <a:cubicBezTo>
                    <a:pt x="0" y="0"/>
                    <a:pt x="2" y="0"/>
                    <a:pt x="3" y="1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4" y="13"/>
                    <a:pt x="26" y="15"/>
                    <a:pt x="26" y="17"/>
                  </a:cubicBezTo>
                  <a:cubicBezTo>
                    <a:pt x="26" y="19"/>
                    <a:pt x="24" y="20"/>
                    <a:pt x="22" y="19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6" name="Freeform 255">
              <a:extLst>
                <a:ext uri="{FF2B5EF4-FFF2-40B4-BE49-F238E27FC236}">
                  <a16:creationId xmlns:a16="http://schemas.microsoft.com/office/drawing/2014/main" id="{E4B71C8C-9D6A-4FF1-A5B7-40FB3D889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3212" y="7297685"/>
              <a:ext cx="71438" cy="55563"/>
            </a:xfrm>
            <a:custGeom>
              <a:avLst/>
              <a:gdLst>
                <a:gd name="T0" fmla="*/ 23 w 26"/>
                <a:gd name="T1" fmla="*/ 19 h 20"/>
                <a:gd name="T2" fmla="*/ 3 w 26"/>
                <a:gd name="T3" fmla="*/ 8 h 20"/>
                <a:gd name="T4" fmla="*/ 0 w 26"/>
                <a:gd name="T5" fmla="*/ 3 h 20"/>
                <a:gd name="T6" fmla="*/ 3 w 26"/>
                <a:gd name="T7" fmla="*/ 1 h 20"/>
                <a:gd name="T8" fmla="*/ 23 w 26"/>
                <a:gd name="T9" fmla="*/ 12 h 20"/>
                <a:gd name="T10" fmla="*/ 26 w 26"/>
                <a:gd name="T11" fmla="*/ 18 h 20"/>
                <a:gd name="T12" fmla="*/ 23 w 26"/>
                <a:gd name="T1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0">
                  <a:moveTo>
                    <a:pt x="23" y="19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3"/>
                    <a:pt x="26" y="16"/>
                    <a:pt x="26" y="18"/>
                  </a:cubicBezTo>
                  <a:cubicBezTo>
                    <a:pt x="26" y="20"/>
                    <a:pt x="24" y="20"/>
                    <a:pt x="23" y="19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7" name="Freeform 256">
              <a:extLst>
                <a:ext uri="{FF2B5EF4-FFF2-40B4-BE49-F238E27FC236}">
                  <a16:creationId xmlns:a16="http://schemas.microsoft.com/office/drawing/2014/main" id="{2F516B2E-433D-404A-828B-581AAD026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8762" y="7111948"/>
              <a:ext cx="80963" cy="61913"/>
            </a:xfrm>
            <a:custGeom>
              <a:avLst/>
              <a:gdLst>
                <a:gd name="T0" fmla="*/ 3 w 29"/>
                <a:gd name="T1" fmla="*/ 21 h 22"/>
                <a:gd name="T2" fmla="*/ 1 w 29"/>
                <a:gd name="T3" fmla="*/ 19 h 22"/>
                <a:gd name="T4" fmla="*/ 1 w 29"/>
                <a:gd name="T5" fmla="*/ 14 h 22"/>
                <a:gd name="T6" fmla="*/ 23 w 29"/>
                <a:gd name="T7" fmla="*/ 1 h 22"/>
                <a:gd name="T8" fmla="*/ 28 w 29"/>
                <a:gd name="T9" fmla="*/ 4 h 22"/>
                <a:gd name="T10" fmla="*/ 28 w 29"/>
                <a:gd name="T11" fmla="*/ 9 h 22"/>
                <a:gd name="T12" fmla="*/ 6 w 29"/>
                <a:gd name="T13" fmla="*/ 21 h 22"/>
                <a:gd name="T14" fmla="*/ 3 w 29"/>
                <a:gd name="T15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2">
                  <a:moveTo>
                    <a:pt x="3" y="21"/>
                  </a:moveTo>
                  <a:cubicBezTo>
                    <a:pt x="3" y="21"/>
                    <a:pt x="2" y="20"/>
                    <a:pt x="1" y="19"/>
                  </a:cubicBezTo>
                  <a:cubicBezTo>
                    <a:pt x="0" y="17"/>
                    <a:pt x="0" y="14"/>
                    <a:pt x="1" y="14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0"/>
                    <a:pt x="26" y="1"/>
                    <a:pt x="28" y="4"/>
                  </a:cubicBezTo>
                  <a:cubicBezTo>
                    <a:pt x="29" y="6"/>
                    <a:pt x="29" y="8"/>
                    <a:pt x="28" y="9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2"/>
                    <a:pt x="4" y="22"/>
                    <a:pt x="3" y="21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8" name="Freeform 257">
              <a:extLst>
                <a:ext uri="{FF2B5EF4-FFF2-40B4-BE49-F238E27FC236}">
                  <a16:creationId xmlns:a16="http://schemas.microsoft.com/office/drawing/2014/main" id="{152F024F-4F97-4633-A49C-4C64D2E06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0812" y="6973835"/>
              <a:ext cx="19050" cy="85725"/>
            </a:xfrm>
            <a:custGeom>
              <a:avLst/>
              <a:gdLst>
                <a:gd name="T0" fmla="*/ 3 w 7"/>
                <a:gd name="T1" fmla="*/ 30 h 31"/>
                <a:gd name="T2" fmla="*/ 0 w 7"/>
                <a:gd name="T3" fmla="*/ 25 h 31"/>
                <a:gd name="T4" fmla="*/ 0 w 7"/>
                <a:gd name="T5" fmla="*/ 3 h 31"/>
                <a:gd name="T6" fmla="*/ 3 w 7"/>
                <a:gd name="T7" fmla="*/ 1 h 31"/>
                <a:gd name="T8" fmla="*/ 7 w 7"/>
                <a:gd name="T9" fmla="*/ 6 h 31"/>
                <a:gd name="T10" fmla="*/ 7 w 7"/>
                <a:gd name="T11" fmla="*/ 28 h 31"/>
                <a:gd name="T12" fmla="*/ 3 w 7"/>
                <a:gd name="T13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31">
                  <a:moveTo>
                    <a:pt x="3" y="30"/>
                  </a:moveTo>
                  <a:cubicBezTo>
                    <a:pt x="2" y="29"/>
                    <a:pt x="0" y="27"/>
                    <a:pt x="0" y="2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5" y="2"/>
                    <a:pt x="7" y="4"/>
                    <a:pt x="7" y="6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30"/>
                    <a:pt x="5" y="31"/>
                    <a:pt x="3" y="30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9" name="Freeform 258">
              <a:extLst>
                <a:ext uri="{FF2B5EF4-FFF2-40B4-BE49-F238E27FC236}">
                  <a16:creationId xmlns:a16="http://schemas.microsoft.com/office/drawing/2014/main" id="{E4BD01DD-D67D-4EFF-B447-310400546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2537" y="6919860"/>
              <a:ext cx="80963" cy="128588"/>
            </a:xfrm>
            <a:custGeom>
              <a:avLst/>
              <a:gdLst>
                <a:gd name="T0" fmla="*/ 26 w 29"/>
                <a:gd name="T1" fmla="*/ 46 h 47"/>
                <a:gd name="T2" fmla="*/ 23 w 29"/>
                <a:gd name="T3" fmla="*/ 44 h 47"/>
                <a:gd name="T4" fmla="*/ 1 w 29"/>
                <a:gd name="T5" fmla="*/ 6 h 47"/>
                <a:gd name="T6" fmla="*/ 1 w 29"/>
                <a:gd name="T7" fmla="*/ 1 h 47"/>
                <a:gd name="T8" fmla="*/ 6 w 29"/>
                <a:gd name="T9" fmla="*/ 3 h 47"/>
                <a:gd name="T10" fmla="*/ 28 w 29"/>
                <a:gd name="T11" fmla="*/ 41 h 47"/>
                <a:gd name="T12" fmla="*/ 28 w 29"/>
                <a:gd name="T13" fmla="*/ 47 h 47"/>
                <a:gd name="T14" fmla="*/ 26 w 29"/>
                <a:gd name="T1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47">
                  <a:moveTo>
                    <a:pt x="26" y="46"/>
                  </a:moveTo>
                  <a:cubicBezTo>
                    <a:pt x="25" y="46"/>
                    <a:pt x="24" y="45"/>
                    <a:pt x="23" y="4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4" y="1"/>
                    <a:pt x="6" y="3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9" y="44"/>
                    <a:pt x="29" y="46"/>
                    <a:pt x="28" y="47"/>
                  </a:cubicBezTo>
                  <a:cubicBezTo>
                    <a:pt x="27" y="47"/>
                    <a:pt x="26" y="47"/>
                    <a:pt x="26" y="46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6680E6E2-A276-4328-9333-C3904535D94B}"/>
              </a:ext>
            </a:extLst>
          </p:cNvPr>
          <p:cNvGrpSpPr/>
          <p:nvPr/>
        </p:nvGrpSpPr>
        <p:grpSpPr>
          <a:xfrm>
            <a:off x="14082149" y="8203326"/>
            <a:ext cx="411163" cy="577851"/>
            <a:chOff x="14082149" y="9774185"/>
            <a:chExt cx="411163" cy="577851"/>
          </a:xfrm>
        </p:grpSpPr>
        <p:sp>
          <p:nvSpPr>
            <p:cNvPr id="60" name="Freeform 259">
              <a:extLst>
                <a:ext uri="{FF2B5EF4-FFF2-40B4-BE49-F238E27FC236}">
                  <a16:creationId xmlns:a16="http://schemas.microsoft.com/office/drawing/2014/main" id="{E2BCE6FF-2FC9-4D54-AE1C-C7387AC93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48824" y="9774185"/>
              <a:ext cx="344488" cy="563563"/>
            </a:xfrm>
            <a:custGeom>
              <a:avLst/>
              <a:gdLst>
                <a:gd name="T0" fmla="*/ 101 w 125"/>
                <a:gd name="T1" fmla="*/ 196 h 204"/>
                <a:gd name="T2" fmla="*/ 25 w 125"/>
                <a:gd name="T3" fmla="*/ 152 h 204"/>
                <a:gd name="T4" fmla="*/ 0 w 125"/>
                <a:gd name="T5" fmla="*/ 106 h 204"/>
                <a:gd name="T6" fmla="*/ 0 w 125"/>
                <a:gd name="T7" fmla="*/ 26 h 204"/>
                <a:gd name="T8" fmla="*/ 25 w 125"/>
                <a:gd name="T9" fmla="*/ 8 h 204"/>
                <a:gd name="T10" fmla="*/ 101 w 125"/>
                <a:gd name="T11" fmla="*/ 52 h 204"/>
                <a:gd name="T12" fmla="*/ 125 w 125"/>
                <a:gd name="T13" fmla="*/ 98 h 204"/>
                <a:gd name="T14" fmla="*/ 125 w 125"/>
                <a:gd name="T15" fmla="*/ 178 h 204"/>
                <a:gd name="T16" fmla="*/ 101 w 125"/>
                <a:gd name="T17" fmla="*/ 19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204">
                  <a:moveTo>
                    <a:pt x="101" y="196"/>
                  </a:moveTo>
                  <a:cubicBezTo>
                    <a:pt x="25" y="152"/>
                    <a:pt x="25" y="152"/>
                    <a:pt x="25" y="152"/>
                  </a:cubicBezTo>
                  <a:cubicBezTo>
                    <a:pt x="11" y="144"/>
                    <a:pt x="0" y="124"/>
                    <a:pt x="0" y="10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8"/>
                    <a:pt x="11" y="0"/>
                    <a:pt x="25" y="8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14" y="60"/>
                    <a:pt x="125" y="80"/>
                    <a:pt x="125" y="98"/>
                  </a:cubicBezTo>
                  <a:cubicBezTo>
                    <a:pt x="125" y="178"/>
                    <a:pt x="125" y="178"/>
                    <a:pt x="125" y="178"/>
                  </a:cubicBezTo>
                  <a:cubicBezTo>
                    <a:pt x="125" y="196"/>
                    <a:pt x="114" y="204"/>
                    <a:pt x="101" y="196"/>
                  </a:cubicBez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1" name="Freeform 260">
              <a:extLst>
                <a:ext uri="{FF2B5EF4-FFF2-40B4-BE49-F238E27FC236}">
                  <a16:creationId xmlns:a16="http://schemas.microsoft.com/office/drawing/2014/main" id="{4717BD30-9E3E-436A-BA1F-A95483C26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2149" y="9788473"/>
              <a:ext cx="344488" cy="563563"/>
            </a:xfrm>
            <a:custGeom>
              <a:avLst/>
              <a:gdLst>
                <a:gd name="T0" fmla="*/ 101 w 125"/>
                <a:gd name="T1" fmla="*/ 196 h 204"/>
                <a:gd name="T2" fmla="*/ 25 w 125"/>
                <a:gd name="T3" fmla="*/ 152 h 204"/>
                <a:gd name="T4" fmla="*/ 0 w 125"/>
                <a:gd name="T5" fmla="*/ 106 h 204"/>
                <a:gd name="T6" fmla="*/ 0 w 125"/>
                <a:gd name="T7" fmla="*/ 26 h 204"/>
                <a:gd name="T8" fmla="*/ 25 w 125"/>
                <a:gd name="T9" fmla="*/ 8 h 204"/>
                <a:gd name="T10" fmla="*/ 101 w 125"/>
                <a:gd name="T11" fmla="*/ 52 h 204"/>
                <a:gd name="T12" fmla="*/ 125 w 125"/>
                <a:gd name="T13" fmla="*/ 98 h 204"/>
                <a:gd name="T14" fmla="*/ 125 w 125"/>
                <a:gd name="T15" fmla="*/ 178 h 204"/>
                <a:gd name="T16" fmla="*/ 101 w 125"/>
                <a:gd name="T17" fmla="*/ 19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204">
                  <a:moveTo>
                    <a:pt x="101" y="196"/>
                  </a:moveTo>
                  <a:cubicBezTo>
                    <a:pt x="25" y="152"/>
                    <a:pt x="25" y="152"/>
                    <a:pt x="25" y="152"/>
                  </a:cubicBezTo>
                  <a:cubicBezTo>
                    <a:pt x="11" y="144"/>
                    <a:pt x="0" y="124"/>
                    <a:pt x="0" y="10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8"/>
                    <a:pt x="11" y="0"/>
                    <a:pt x="25" y="8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14" y="60"/>
                    <a:pt x="125" y="80"/>
                    <a:pt x="125" y="98"/>
                  </a:cubicBezTo>
                  <a:cubicBezTo>
                    <a:pt x="125" y="178"/>
                    <a:pt x="125" y="178"/>
                    <a:pt x="125" y="178"/>
                  </a:cubicBezTo>
                  <a:cubicBezTo>
                    <a:pt x="125" y="196"/>
                    <a:pt x="114" y="204"/>
                    <a:pt x="101" y="196"/>
                  </a:cubicBezTo>
                  <a:close/>
                </a:path>
              </a:pathLst>
            </a:custGeom>
            <a:solidFill>
              <a:srgbClr val="B0C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2" name="Freeform 261">
              <a:extLst>
                <a:ext uri="{FF2B5EF4-FFF2-40B4-BE49-F238E27FC236}">
                  <a16:creationId xmlns:a16="http://schemas.microsoft.com/office/drawing/2014/main" id="{27B46613-4E3B-4EAD-A115-010903B7AE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50412" y="9874198"/>
              <a:ext cx="25400" cy="36513"/>
            </a:xfrm>
            <a:custGeom>
              <a:avLst/>
              <a:gdLst>
                <a:gd name="T0" fmla="*/ 4 w 9"/>
                <a:gd name="T1" fmla="*/ 11 h 13"/>
                <a:gd name="T2" fmla="*/ 0 w 9"/>
                <a:gd name="T3" fmla="*/ 4 h 13"/>
                <a:gd name="T4" fmla="*/ 4 w 9"/>
                <a:gd name="T5" fmla="*/ 2 h 13"/>
                <a:gd name="T6" fmla="*/ 9 w 9"/>
                <a:gd name="T7" fmla="*/ 9 h 13"/>
                <a:gd name="T8" fmla="*/ 4 w 9"/>
                <a:gd name="T9" fmla="*/ 11 h 13"/>
                <a:gd name="T10" fmla="*/ 4 w 9"/>
                <a:gd name="T11" fmla="*/ 4 h 13"/>
                <a:gd name="T12" fmla="*/ 3 w 9"/>
                <a:gd name="T13" fmla="*/ 5 h 13"/>
                <a:gd name="T14" fmla="*/ 4 w 9"/>
                <a:gd name="T15" fmla="*/ 9 h 13"/>
                <a:gd name="T16" fmla="*/ 6 w 9"/>
                <a:gd name="T17" fmla="*/ 8 h 13"/>
                <a:gd name="T18" fmla="*/ 4 w 9"/>
                <a:gd name="T1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4" y="11"/>
                  </a:moveTo>
                  <a:cubicBezTo>
                    <a:pt x="2" y="10"/>
                    <a:pt x="0" y="7"/>
                    <a:pt x="0" y="4"/>
                  </a:cubicBezTo>
                  <a:cubicBezTo>
                    <a:pt x="0" y="1"/>
                    <a:pt x="2" y="0"/>
                    <a:pt x="4" y="2"/>
                  </a:cubicBezTo>
                  <a:cubicBezTo>
                    <a:pt x="7" y="3"/>
                    <a:pt x="9" y="6"/>
                    <a:pt x="9" y="9"/>
                  </a:cubicBezTo>
                  <a:cubicBezTo>
                    <a:pt x="9" y="12"/>
                    <a:pt x="7" y="13"/>
                    <a:pt x="4" y="11"/>
                  </a:cubicBezTo>
                  <a:close/>
                  <a:moveTo>
                    <a:pt x="4" y="4"/>
                  </a:moveTo>
                  <a:cubicBezTo>
                    <a:pt x="3" y="4"/>
                    <a:pt x="3" y="4"/>
                    <a:pt x="3" y="5"/>
                  </a:cubicBezTo>
                  <a:cubicBezTo>
                    <a:pt x="3" y="7"/>
                    <a:pt x="3" y="8"/>
                    <a:pt x="4" y="9"/>
                  </a:cubicBezTo>
                  <a:cubicBezTo>
                    <a:pt x="5" y="9"/>
                    <a:pt x="6" y="9"/>
                    <a:pt x="6" y="8"/>
                  </a:cubicBezTo>
                  <a:cubicBezTo>
                    <a:pt x="6" y="6"/>
                    <a:pt x="5" y="5"/>
                    <a:pt x="4" y="4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3" name="Freeform 262">
              <a:extLst>
                <a:ext uri="{FF2B5EF4-FFF2-40B4-BE49-F238E27FC236}">
                  <a16:creationId xmlns:a16="http://schemas.microsoft.com/office/drawing/2014/main" id="{C3A11D6D-7C3A-48DF-BAFA-C49F0D071D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325037" y="9978973"/>
              <a:ext cx="33338" cy="49213"/>
            </a:xfrm>
            <a:custGeom>
              <a:avLst/>
              <a:gdLst>
                <a:gd name="T0" fmla="*/ 6 w 12"/>
                <a:gd name="T1" fmla="*/ 16 h 18"/>
                <a:gd name="T2" fmla="*/ 0 w 12"/>
                <a:gd name="T3" fmla="*/ 6 h 18"/>
                <a:gd name="T4" fmla="*/ 6 w 12"/>
                <a:gd name="T5" fmla="*/ 2 h 18"/>
                <a:gd name="T6" fmla="*/ 12 w 12"/>
                <a:gd name="T7" fmla="*/ 13 h 18"/>
                <a:gd name="T8" fmla="*/ 6 w 12"/>
                <a:gd name="T9" fmla="*/ 16 h 18"/>
                <a:gd name="T10" fmla="*/ 6 w 12"/>
                <a:gd name="T11" fmla="*/ 5 h 18"/>
                <a:gd name="T12" fmla="*/ 2 w 12"/>
                <a:gd name="T13" fmla="*/ 7 h 18"/>
                <a:gd name="T14" fmla="*/ 6 w 12"/>
                <a:gd name="T15" fmla="*/ 13 h 18"/>
                <a:gd name="T16" fmla="*/ 9 w 12"/>
                <a:gd name="T17" fmla="*/ 11 h 18"/>
                <a:gd name="T18" fmla="*/ 6 w 12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8">
                  <a:moveTo>
                    <a:pt x="6" y="16"/>
                  </a:moveTo>
                  <a:cubicBezTo>
                    <a:pt x="2" y="14"/>
                    <a:pt x="0" y="9"/>
                    <a:pt x="0" y="6"/>
                  </a:cubicBezTo>
                  <a:cubicBezTo>
                    <a:pt x="0" y="2"/>
                    <a:pt x="2" y="0"/>
                    <a:pt x="6" y="2"/>
                  </a:cubicBezTo>
                  <a:cubicBezTo>
                    <a:pt x="9" y="4"/>
                    <a:pt x="12" y="9"/>
                    <a:pt x="12" y="13"/>
                  </a:cubicBezTo>
                  <a:cubicBezTo>
                    <a:pt x="12" y="16"/>
                    <a:pt x="9" y="18"/>
                    <a:pt x="6" y="16"/>
                  </a:cubicBezTo>
                  <a:close/>
                  <a:moveTo>
                    <a:pt x="6" y="5"/>
                  </a:moveTo>
                  <a:cubicBezTo>
                    <a:pt x="4" y="4"/>
                    <a:pt x="2" y="5"/>
                    <a:pt x="2" y="7"/>
                  </a:cubicBezTo>
                  <a:cubicBezTo>
                    <a:pt x="2" y="9"/>
                    <a:pt x="4" y="12"/>
                    <a:pt x="6" y="13"/>
                  </a:cubicBezTo>
                  <a:cubicBezTo>
                    <a:pt x="8" y="14"/>
                    <a:pt x="9" y="13"/>
                    <a:pt x="9" y="11"/>
                  </a:cubicBezTo>
                  <a:cubicBezTo>
                    <a:pt x="9" y="9"/>
                    <a:pt x="8" y="6"/>
                    <a:pt x="6" y="5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4" name="Freeform 263">
              <a:extLst>
                <a:ext uri="{FF2B5EF4-FFF2-40B4-BE49-F238E27FC236}">
                  <a16:creationId xmlns:a16="http://schemas.microsoft.com/office/drawing/2014/main" id="{E0568E64-1E4D-49E3-9459-3AFF7C7A5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50424" y="9918648"/>
              <a:ext cx="19050" cy="15875"/>
            </a:xfrm>
            <a:custGeom>
              <a:avLst/>
              <a:gdLst>
                <a:gd name="T0" fmla="*/ 1 w 7"/>
                <a:gd name="T1" fmla="*/ 5 h 6"/>
                <a:gd name="T2" fmla="*/ 0 w 7"/>
                <a:gd name="T3" fmla="*/ 5 h 6"/>
                <a:gd name="T4" fmla="*/ 0 w 7"/>
                <a:gd name="T5" fmla="*/ 2 h 6"/>
                <a:gd name="T6" fmla="*/ 5 w 7"/>
                <a:gd name="T7" fmla="*/ 0 h 6"/>
                <a:gd name="T8" fmla="*/ 7 w 7"/>
                <a:gd name="T9" fmla="*/ 1 h 6"/>
                <a:gd name="T10" fmla="*/ 7 w 7"/>
                <a:gd name="T11" fmla="*/ 3 h 6"/>
                <a:gd name="T12" fmla="*/ 2 w 7"/>
                <a:gd name="T13" fmla="*/ 6 h 6"/>
                <a:gd name="T14" fmla="*/ 1 w 7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6">
                  <a:moveTo>
                    <a:pt x="1" y="5"/>
                  </a:moveTo>
                  <a:cubicBezTo>
                    <a:pt x="1" y="5"/>
                    <a:pt x="1" y="5"/>
                    <a:pt x="0" y="5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6"/>
                    <a:pt x="2" y="6"/>
                    <a:pt x="2" y="6"/>
                  </a:cubicBezTo>
                  <a:lnTo>
                    <a:pt x="1" y="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5" name="Freeform 264">
              <a:extLst>
                <a:ext uri="{FF2B5EF4-FFF2-40B4-BE49-F238E27FC236}">
                  <a16:creationId xmlns:a16="http://schemas.microsoft.com/office/drawing/2014/main" id="{20E74DE2-B1F0-4A8E-B8FD-7FBC8547D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50424" y="9910710"/>
              <a:ext cx="19050" cy="30163"/>
            </a:xfrm>
            <a:custGeom>
              <a:avLst/>
              <a:gdLst>
                <a:gd name="T0" fmla="*/ 6 w 7"/>
                <a:gd name="T1" fmla="*/ 11 h 11"/>
                <a:gd name="T2" fmla="*/ 5 w 7"/>
                <a:gd name="T3" fmla="*/ 10 h 11"/>
                <a:gd name="T4" fmla="*/ 0 w 7"/>
                <a:gd name="T5" fmla="*/ 2 h 11"/>
                <a:gd name="T6" fmla="*/ 0 w 7"/>
                <a:gd name="T7" fmla="*/ 0 h 11"/>
                <a:gd name="T8" fmla="*/ 2 w 7"/>
                <a:gd name="T9" fmla="*/ 1 h 11"/>
                <a:gd name="T10" fmla="*/ 7 w 7"/>
                <a:gd name="T11" fmla="*/ 9 h 11"/>
                <a:gd name="T12" fmla="*/ 7 w 7"/>
                <a:gd name="T13" fmla="*/ 11 h 11"/>
                <a:gd name="T14" fmla="*/ 6 w 7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1">
                  <a:moveTo>
                    <a:pt x="6" y="11"/>
                  </a:moveTo>
                  <a:cubicBezTo>
                    <a:pt x="6" y="11"/>
                    <a:pt x="5" y="11"/>
                    <a:pt x="5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0"/>
                    <a:pt x="7" y="11"/>
                    <a:pt x="7" y="11"/>
                  </a:cubicBezTo>
                  <a:lnTo>
                    <a:pt x="6" y="1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6" name="Freeform 265">
              <a:extLst>
                <a:ext uri="{FF2B5EF4-FFF2-40B4-BE49-F238E27FC236}">
                  <a16:creationId xmlns:a16="http://schemas.microsoft.com/office/drawing/2014/main" id="{30918798-1A8C-4C35-B2F3-F873E530CF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29774" y="9926585"/>
              <a:ext cx="252413" cy="334963"/>
            </a:xfrm>
            <a:custGeom>
              <a:avLst/>
              <a:gdLst>
                <a:gd name="T0" fmla="*/ 81 w 92"/>
                <a:gd name="T1" fmla="*/ 118 h 121"/>
                <a:gd name="T2" fmla="*/ 44 w 92"/>
                <a:gd name="T3" fmla="*/ 96 h 121"/>
                <a:gd name="T4" fmla="*/ 42 w 92"/>
                <a:gd name="T5" fmla="*/ 94 h 121"/>
                <a:gd name="T6" fmla="*/ 44 w 92"/>
                <a:gd name="T7" fmla="*/ 93 h 121"/>
                <a:gd name="T8" fmla="*/ 81 w 92"/>
                <a:gd name="T9" fmla="*/ 115 h 121"/>
                <a:gd name="T10" fmla="*/ 89 w 92"/>
                <a:gd name="T11" fmla="*/ 110 h 121"/>
                <a:gd name="T12" fmla="*/ 89 w 92"/>
                <a:gd name="T13" fmla="*/ 110 h 121"/>
                <a:gd name="T14" fmla="*/ 90 w 92"/>
                <a:gd name="T15" fmla="*/ 109 h 121"/>
                <a:gd name="T16" fmla="*/ 92 w 92"/>
                <a:gd name="T17" fmla="*/ 111 h 121"/>
                <a:gd name="T18" fmla="*/ 92 w 92"/>
                <a:gd name="T19" fmla="*/ 112 h 121"/>
                <a:gd name="T20" fmla="*/ 81 w 92"/>
                <a:gd name="T21" fmla="*/ 118 h 121"/>
                <a:gd name="T22" fmla="*/ 40 w 92"/>
                <a:gd name="T23" fmla="*/ 94 h 121"/>
                <a:gd name="T24" fmla="*/ 10 w 92"/>
                <a:gd name="T25" fmla="*/ 77 h 121"/>
                <a:gd name="T26" fmla="*/ 0 w 92"/>
                <a:gd name="T27" fmla="*/ 59 h 121"/>
                <a:gd name="T28" fmla="*/ 0 w 92"/>
                <a:gd name="T29" fmla="*/ 8 h 121"/>
                <a:gd name="T30" fmla="*/ 1 w 92"/>
                <a:gd name="T31" fmla="*/ 8 h 121"/>
                <a:gd name="T32" fmla="*/ 2 w 92"/>
                <a:gd name="T33" fmla="*/ 10 h 121"/>
                <a:gd name="T34" fmla="*/ 2 w 92"/>
                <a:gd name="T35" fmla="*/ 60 h 121"/>
                <a:gd name="T36" fmla="*/ 10 w 92"/>
                <a:gd name="T37" fmla="*/ 74 h 121"/>
                <a:gd name="T38" fmla="*/ 40 w 92"/>
                <a:gd name="T39" fmla="*/ 91 h 121"/>
                <a:gd name="T40" fmla="*/ 41 w 92"/>
                <a:gd name="T41" fmla="*/ 93 h 121"/>
                <a:gd name="T42" fmla="*/ 40 w 92"/>
                <a:gd name="T43" fmla="*/ 94 h 121"/>
                <a:gd name="T44" fmla="*/ 90 w 92"/>
                <a:gd name="T45" fmla="*/ 108 h 121"/>
                <a:gd name="T46" fmla="*/ 89 w 92"/>
                <a:gd name="T47" fmla="*/ 105 h 121"/>
                <a:gd name="T48" fmla="*/ 90 w 92"/>
                <a:gd name="T49" fmla="*/ 105 h 121"/>
                <a:gd name="T50" fmla="*/ 92 w 92"/>
                <a:gd name="T51" fmla="*/ 107 h 121"/>
                <a:gd name="T52" fmla="*/ 90 w 92"/>
                <a:gd name="T53" fmla="*/ 108 h 121"/>
                <a:gd name="T54" fmla="*/ 90 w 92"/>
                <a:gd name="T55" fmla="*/ 103 h 121"/>
                <a:gd name="T56" fmla="*/ 89 w 92"/>
                <a:gd name="T57" fmla="*/ 101 h 121"/>
                <a:gd name="T58" fmla="*/ 89 w 92"/>
                <a:gd name="T59" fmla="*/ 59 h 121"/>
                <a:gd name="T60" fmla="*/ 81 w 92"/>
                <a:gd name="T61" fmla="*/ 46 h 121"/>
                <a:gd name="T62" fmla="*/ 44 w 92"/>
                <a:gd name="T63" fmla="*/ 24 h 121"/>
                <a:gd name="T64" fmla="*/ 43 w 92"/>
                <a:gd name="T65" fmla="*/ 22 h 121"/>
                <a:gd name="T66" fmla="*/ 44 w 92"/>
                <a:gd name="T67" fmla="*/ 21 h 121"/>
                <a:gd name="T68" fmla="*/ 81 w 92"/>
                <a:gd name="T69" fmla="*/ 43 h 121"/>
                <a:gd name="T70" fmla="*/ 92 w 92"/>
                <a:gd name="T71" fmla="*/ 61 h 121"/>
                <a:gd name="T72" fmla="*/ 92 w 92"/>
                <a:gd name="T73" fmla="*/ 102 h 121"/>
                <a:gd name="T74" fmla="*/ 90 w 92"/>
                <a:gd name="T75" fmla="*/ 103 h 121"/>
                <a:gd name="T76" fmla="*/ 2 w 92"/>
                <a:gd name="T77" fmla="*/ 7 h 121"/>
                <a:gd name="T78" fmla="*/ 1 w 92"/>
                <a:gd name="T79" fmla="*/ 6 h 121"/>
                <a:gd name="T80" fmla="*/ 1 w 92"/>
                <a:gd name="T81" fmla="*/ 4 h 121"/>
                <a:gd name="T82" fmla="*/ 2 w 92"/>
                <a:gd name="T83" fmla="*/ 4 h 121"/>
                <a:gd name="T84" fmla="*/ 3 w 92"/>
                <a:gd name="T85" fmla="*/ 6 h 121"/>
                <a:gd name="T86" fmla="*/ 2 w 92"/>
                <a:gd name="T87" fmla="*/ 7 h 121"/>
                <a:gd name="T88" fmla="*/ 4 w 92"/>
                <a:gd name="T89" fmla="*/ 4 h 121"/>
                <a:gd name="T90" fmla="*/ 3 w 92"/>
                <a:gd name="T91" fmla="*/ 3 h 121"/>
                <a:gd name="T92" fmla="*/ 2 w 92"/>
                <a:gd name="T93" fmla="*/ 2 h 121"/>
                <a:gd name="T94" fmla="*/ 3 w 92"/>
                <a:gd name="T95" fmla="*/ 1 h 121"/>
                <a:gd name="T96" fmla="*/ 10 w 92"/>
                <a:gd name="T97" fmla="*/ 2 h 121"/>
                <a:gd name="T98" fmla="*/ 40 w 92"/>
                <a:gd name="T99" fmla="*/ 19 h 121"/>
                <a:gd name="T100" fmla="*/ 42 w 92"/>
                <a:gd name="T101" fmla="*/ 21 h 121"/>
                <a:gd name="T102" fmla="*/ 40 w 92"/>
                <a:gd name="T103" fmla="*/ 22 h 121"/>
                <a:gd name="T104" fmla="*/ 10 w 92"/>
                <a:gd name="T105" fmla="*/ 5 h 121"/>
                <a:gd name="T106" fmla="*/ 5 w 92"/>
                <a:gd name="T107" fmla="*/ 4 h 121"/>
                <a:gd name="T108" fmla="*/ 4 w 92"/>
                <a:gd name="T109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2" h="121">
                  <a:moveTo>
                    <a:pt x="81" y="118"/>
                  </a:moveTo>
                  <a:cubicBezTo>
                    <a:pt x="44" y="96"/>
                    <a:pt x="44" y="96"/>
                    <a:pt x="44" y="96"/>
                  </a:cubicBezTo>
                  <a:cubicBezTo>
                    <a:pt x="43" y="96"/>
                    <a:pt x="42" y="95"/>
                    <a:pt x="42" y="94"/>
                  </a:cubicBezTo>
                  <a:cubicBezTo>
                    <a:pt x="42" y="93"/>
                    <a:pt x="43" y="93"/>
                    <a:pt x="44" y="93"/>
                  </a:cubicBezTo>
                  <a:cubicBezTo>
                    <a:pt x="81" y="115"/>
                    <a:pt x="81" y="115"/>
                    <a:pt x="81" y="115"/>
                  </a:cubicBezTo>
                  <a:cubicBezTo>
                    <a:pt x="86" y="117"/>
                    <a:pt x="89" y="115"/>
                    <a:pt x="89" y="110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89" y="109"/>
                    <a:pt x="90" y="109"/>
                    <a:pt x="90" y="109"/>
                  </a:cubicBezTo>
                  <a:cubicBezTo>
                    <a:pt x="91" y="109"/>
                    <a:pt x="92" y="110"/>
                    <a:pt x="92" y="111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2" y="118"/>
                    <a:pt x="87" y="121"/>
                    <a:pt x="81" y="118"/>
                  </a:cubicBezTo>
                  <a:close/>
                  <a:moveTo>
                    <a:pt x="40" y="94"/>
                  </a:moveTo>
                  <a:cubicBezTo>
                    <a:pt x="10" y="77"/>
                    <a:pt x="10" y="77"/>
                    <a:pt x="10" y="77"/>
                  </a:cubicBezTo>
                  <a:cubicBezTo>
                    <a:pt x="5" y="74"/>
                    <a:pt x="0" y="65"/>
                    <a:pt x="0" y="5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7"/>
                    <a:pt x="1" y="8"/>
                  </a:cubicBezTo>
                  <a:cubicBezTo>
                    <a:pt x="2" y="8"/>
                    <a:pt x="2" y="9"/>
                    <a:pt x="2" y="1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5"/>
                    <a:pt x="6" y="71"/>
                    <a:pt x="10" y="74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41" y="92"/>
                    <a:pt x="41" y="93"/>
                  </a:cubicBezTo>
                  <a:cubicBezTo>
                    <a:pt x="41" y="94"/>
                    <a:pt x="40" y="94"/>
                    <a:pt x="40" y="94"/>
                  </a:cubicBezTo>
                  <a:close/>
                  <a:moveTo>
                    <a:pt x="90" y="108"/>
                  </a:moveTo>
                  <a:cubicBezTo>
                    <a:pt x="90" y="107"/>
                    <a:pt x="89" y="106"/>
                    <a:pt x="89" y="105"/>
                  </a:cubicBezTo>
                  <a:cubicBezTo>
                    <a:pt x="89" y="105"/>
                    <a:pt x="90" y="104"/>
                    <a:pt x="90" y="105"/>
                  </a:cubicBezTo>
                  <a:cubicBezTo>
                    <a:pt x="91" y="105"/>
                    <a:pt x="92" y="106"/>
                    <a:pt x="92" y="107"/>
                  </a:cubicBezTo>
                  <a:cubicBezTo>
                    <a:pt x="92" y="108"/>
                    <a:pt x="91" y="108"/>
                    <a:pt x="90" y="108"/>
                  </a:cubicBezTo>
                  <a:close/>
                  <a:moveTo>
                    <a:pt x="90" y="103"/>
                  </a:moveTo>
                  <a:cubicBezTo>
                    <a:pt x="90" y="103"/>
                    <a:pt x="89" y="102"/>
                    <a:pt x="89" y="101"/>
                  </a:cubicBezTo>
                  <a:cubicBezTo>
                    <a:pt x="89" y="59"/>
                    <a:pt x="89" y="59"/>
                    <a:pt x="89" y="59"/>
                  </a:cubicBezTo>
                  <a:cubicBezTo>
                    <a:pt x="89" y="54"/>
                    <a:pt x="86" y="48"/>
                    <a:pt x="81" y="46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3" y="24"/>
                    <a:pt x="43" y="23"/>
                    <a:pt x="43" y="22"/>
                  </a:cubicBezTo>
                  <a:cubicBezTo>
                    <a:pt x="43" y="21"/>
                    <a:pt x="43" y="21"/>
                    <a:pt x="44" y="21"/>
                  </a:cubicBezTo>
                  <a:cubicBezTo>
                    <a:pt x="81" y="43"/>
                    <a:pt x="81" y="43"/>
                    <a:pt x="81" y="43"/>
                  </a:cubicBezTo>
                  <a:cubicBezTo>
                    <a:pt x="87" y="46"/>
                    <a:pt x="92" y="54"/>
                    <a:pt x="92" y="61"/>
                  </a:cubicBezTo>
                  <a:cubicBezTo>
                    <a:pt x="92" y="102"/>
                    <a:pt x="92" y="102"/>
                    <a:pt x="92" y="102"/>
                  </a:cubicBezTo>
                  <a:cubicBezTo>
                    <a:pt x="92" y="103"/>
                    <a:pt x="91" y="104"/>
                    <a:pt x="90" y="103"/>
                  </a:cubicBezTo>
                  <a:close/>
                  <a:moveTo>
                    <a:pt x="2" y="7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0" y="5"/>
                    <a:pt x="1" y="4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3" y="5"/>
                    <a:pt x="3" y="6"/>
                    <a:pt x="3" y="6"/>
                  </a:cubicBezTo>
                  <a:cubicBezTo>
                    <a:pt x="3" y="7"/>
                    <a:pt x="2" y="7"/>
                    <a:pt x="2" y="7"/>
                  </a:cubicBezTo>
                  <a:close/>
                  <a:moveTo>
                    <a:pt x="4" y="4"/>
                  </a:move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2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1" y="20"/>
                    <a:pt x="42" y="21"/>
                    <a:pt x="42" y="21"/>
                  </a:cubicBezTo>
                  <a:cubicBezTo>
                    <a:pt x="42" y="22"/>
                    <a:pt x="41" y="22"/>
                    <a:pt x="40" y="2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3"/>
                    <a:pt x="6" y="3"/>
                    <a:pt x="5" y="4"/>
                  </a:cubicBezTo>
                  <a:lnTo>
                    <a:pt x="4" y="4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7" name="Freeform 266">
              <a:extLst>
                <a:ext uri="{FF2B5EF4-FFF2-40B4-BE49-F238E27FC236}">
                  <a16:creationId xmlns:a16="http://schemas.microsoft.com/office/drawing/2014/main" id="{89C2A8FE-BE40-4D2D-9DF8-4C3000707F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37712" y="9929760"/>
              <a:ext cx="236538" cy="187325"/>
            </a:xfrm>
            <a:custGeom>
              <a:avLst/>
              <a:gdLst>
                <a:gd name="T0" fmla="*/ 42 w 86"/>
                <a:gd name="T1" fmla="*/ 65 h 68"/>
                <a:gd name="T2" fmla="*/ 34 w 86"/>
                <a:gd name="T3" fmla="*/ 57 h 68"/>
                <a:gd name="T4" fmla="*/ 34 w 86"/>
                <a:gd name="T5" fmla="*/ 57 h 68"/>
                <a:gd name="T6" fmla="*/ 31 w 86"/>
                <a:gd name="T7" fmla="*/ 52 h 68"/>
                <a:gd name="T8" fmla="*/ 31 w 86"/>
                <a:gd name="T9" fmla="*/ 52 h 68"/>
                <a:gd name="T10" fmla="*/ 30 w 86"/>
                <a:gd name="T11" fmla="*/ 51 h 68"/>
                <a:gd name="T12" fmla="*/ 31 w 86"/>
                <a:gd name="T13" fmla="*/ 50 h 68"/>
                <a:gd name="T14" fmla="*/ 32 w 86"/>
                <a:gd name="T15" fmla="*/ 51 h 68"/>
                <a:gd name="T16" fmla="*/ 35 w 86"/>
                <a:gd name="T17" fmla="*/ 55 h 68"/>
                <a:gd name="T18" fmla="*/ 42 w 86"/>
                <a:gd name="T19" fmla="*/ 62 h 68"/>
                <a:gd name="T20" fmla="*/ 49 w 86"/>
                <a:gd name="T21" fmla="*/ 64 h 68"/>
                <a:gd name="T22" fmla="*/ 84 w 86"/>
                <a:gd name="T23" fmla="*/ 48 h 68"/>
                <a:gd name="T24" fmla="*/ 85 w 86"/>
                <a:gd name="T25" fmla="*/ 49 h 68"/>
                <a:gd name="T26" fmla="*/ 85 w 86"/>
                <a:gd name="T27" fmla="*/ 51 h 68"/>
                <a:gd name="T28" fmla="*/ 51 w 86"/>
                <a:gd name="T29" fmla="*/ 67 h 68"/>
                <a:gd name="T30" fmla="*/ 42 w 86"/>
                <a:gd name="T31" fmla="*/ 65 h 68"/>
                <a:gd name="T32" fmla="*/ 29 w 86"/>
                <a:gd name="T33" fmla="*/ 48 h 68"/>
                <a:gd name="T34" fmla="*/ 28 w 86"/>
                <a:gd name="T35" fmla="*/ 47 h 68"/>
                <a:gd name="T36" fmla="*/ 0 w 86"/>
                <a:gd name="T37" fmla="*/ 2 h 68"/>
                <a:gd name="T38" fmla="*/ 0 w 86"/>
                <a:gd name="T39" fmla="*/ 0 h 68"/>
                <a:gd name="T40" fmla="*/ 2 w 86"/>
                <a:gd name="T41" fmla="*/ 1 h 68"/>
                <a:gd name="T42" fmla="*/ 30 w 86"/>
                <a:gd name="T43" fmla="*/ 46 h 68"/>
                <a:gd name="T44" fmla="*/ 30 w 86"/>
                <a:gd name="T45" fmla="*/ 48 h 68"/>
                <a:gd name="T46" fmla="*/ 29 w 86"/>
                <a:gd name="T47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6" h="68">
                  <a:moveTo>
                    <a:pt x="42" y="65"/>
                  </a:moveTo>
                  <a:cubicBezTo>
                    <a:pt x="39" y="64"/>
                    <a:pt x="36" y="60"/>
                    <a:pt x="3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0"/>
                    <a:pt x="30" y="50"/>
                    <a:pt x="31" y="50"/>
                  </a:cubicBezTo>
                  <a:cubicBezTo>
                    <a:pt x="31" y="49"/>
                    <a:pt x="32" y="50"/>
                    <a:pt x="32" y="51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7" y="58"/>
                    <a:pt x="40" y="61"/>
                    <a:pt x="42" y="62"/>
                  </a:cubicBezTo>
                  <a:cubicBezTo>
                    <a:pt x="45" y="64"/>
                    <a:pt x="47" y="64"/>
                    <a:pt x="49" y="6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5" y="49"/>
                    <a:pt x="85" y="49"/>
                  </a:cubicBezTo>
                  <a:cubicBezTo>
                    <a:pt x="86" y="50"/>
                    <a:pt x="86" y="51"/>
                    <a:pt x="85" y="51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8"/>
                    <a:pt x="46" y="67"/>
                    <a:pt x="42" y="65"/>
                  </a:cubicBezTo>
                  <a:close/>
                  <a:moveTo>
                    <a:pt x="29" y="48"/>
                  </a:moveTo>
                  <a:cubicBezTo>
                    <a:pt x="28" y="48"/>
                    <a:pt x="28" y="48"/>
                    <a:pt x="28" y="4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7"/>
                    <a:pt x="30" y="48"/>
                    <a:pt x="30" y="48"/>
                  </a:cubicBezTo>
                  <a:lnTo>
                    <a:pt x="29" y="4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EC7598FF-D510-4E40-BCC1-BB5F4CB18653}"/>
              </a:ext>
            </a:extLst>
          </p:cNvPr>
          <p:cNvGrpSpPr/>
          <p:nvPr/>
        </p:nvGrpSpPr>
        <p:grpSpPr>
          <a:xfrm>
            <a:off x="18108049" y="9154239"/>
            <a:ext cx="728663" cy="1023938"/>
            <a:chOff x="18108049" y="10725098"/>
            <a:chExt cx="728663" cy="1023938"/>
          </a:xfrm>
        </p:grpSpPr>
        <p:sp>
          <p:nvSpPr>
            <p:cNvPr id="68" name="Freeform 267">
              <a:extLst>
                <a:ext uri="{FF2B5EF4-FFF2-40B4-BE49-F238E27FC236}">
                  <a16:creationId xmlns:a16="http://schemas.microsoft.com/office/drawing/2014/main" id="{9CDFF94A-3E35-47EC-ACB0-DFB61E0B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3937" y="10725098"/>
              <a:ext cx="612775" cy="1000125"/>
            </a:xfrm>
            <a:custGeom>
              <a:avLst/>
              <a:gdLst>
                <a:gd name="T0" fmla="*/ 179 w 222"/>
                <a:gd name="T1" fmla="*/ 349 h 362"/>
                <a:gd name="T2" fmla="*/ 44 w 222"/>
                <a:gd name="T3" fmla="*/ 270 h 362"/>
                <a:gd name="T4" fmla="*/ 0 w 222"/>
                <a:gd name="T5" fmla="*/ 188 h 362"/>
                <a:gd name="T6" fmla="*/ 0 w 222"/>
                <a:gd name="T7" fmla="*/ 47 h 362"/>
                <a:gd name="T8" fmla="*/ 44 w 222"/>
                <a:gd name="T9" fmla="*/ 14 h 362"/>
                <a:gd name="T10" fmla="*/ 179 w 222"/>
                <a:gd name="T11" fmla="*/ 92 h 362"/>
                <a:gd name="T12" fmla="*/ 222 w 222"/>
                <a:gd name="T13" fmla="*/ 175 h 362"/>
                <a:gd name="T14" fmla="*/ 222 w 222"/>
                <a:gd name="T15" fmla="*/ 316 h 362"/>
                <a:gd name="T16" fmla="*/ 179 w 222"/>
                <a:gd name="T17" fmla="*/ 349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2" h="362">
                  <a:moveTo>
                    <a:pt x="179" y="349"/>
                  </a:moveTo>
                  <a:cubicBezTo>
                    <a:pt x="44" y="270"/>
                    <a:pt x="44" y="270"/>
                    <a:pt x="44" y="270"/>
                  </a:cubicBezTo>
                  <a:cubicBezTo>
                    <a:pt x="20" y="257"/>
                    <a:pt x="0" y="220"/>
                    <a:pt x="0" y="18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15"/>
                    <a:pt x="20" y="0"/>
                    <a:pt x="44" y="14"/>
                  </a:cubicBezTo>
                  <a:cubicBezTo>
                    <a:pt x="179" y="92"/>
                    <a:pt x="179" y="92"/>
                    <a:pt x="179" y="92"/>
                  </a:cubicBezTo>
                  <a:cubicBezTo>
                    <a:pt x="203" y="106"/>
                    <a:pt x="222" y="143"/>
                    <a:pt x="222" y="175"/>
                  </a:cubicBezTo>
                  <a:cubicBezTo>
                    <a:pt x="222" y="316"/>
                    <a:pt x="222" y="316"/>
                    <a:pt x="222" y="316"/>
                  </a:cubicBezTo>
                  <a:cubicBezTo>
                    <a:pt x="222" y="348"/>
                    <a:pt x="203" y="362"/>
                    <a:pt x="179" y="349"/>
                  </a:cubicBez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9" name="Freeform 268">
              <a:extLst>
                <a:ext uri="{FF2B5EF4-FFF2-40B4-BE49-F238E27FC236}">
                  <a16:creationId xmlns:a16="http://schemas.microsoft.com/office/drawing/2014/main" id="{B5A10358-B950-4809-8A01-B22928426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8049" y="10750498"/>
              <a:ext cx="612775" cy="998538"/>
            </a:xfrm>
            <a:custGeom>
              <a:avLst/>
              <a:gdLst>
                <a:gd name="T0" fmla="*/ 179 w 222"/>
                <a:gd name="T1" fmla="*/ 348 h 362"/>
                <a:gd name="T2" fmla="*/ 43 w 222"/>
                <a:gd name="T3" fmla="*/ 270 h 362"/>
                <a:gd name="T4" fmla="*/ 0 w 222"/>
                <a:gd name="T5" fmla="*/ 188 h 362"/>
                <a:gd name="T6" fmla="*/ 0 w 222"/>
                <a:gd name="T7" fmla="*/ 46 h 362"/>
                <a:gd name="T8" fmla="*/ 43 w 222"/>
                <a:gd name="T9" fmla="*/ 14 h 362"/>
                <a:gd name="T10" fmla="*/ 179 w 222"/>
                <a:gd name="T11" fmla="*/ 92 h 362"/>
                <a:gd name="T12" fmla="*/ 222 w 222"/>
                <a:gd name="T13" fmla="*/ 175 h 362"/>
                <a:gd name="T14" fmla="*/ 222 w 222"/>
                <a:gd name="T15" fmla="*/ 316 h 362"/>
                <a:gd name="T16" fmla="*/ 179 w 222"/>
                <a:gd name="T17" fmla="*/ 348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2" h="362">
                  <a:moveTo>
                    <a:pt x="179" y="348"/>
                  </a:moveTo>
                  <a:cubicBezTo>
                    <a:pt x="43" y="270"/>
                    <a:pt x="43" y="270"/>
                    <a:pt x="43" y="270"/>
                  </a:cubicBezTo>
                  <a:cubicBezTo>
                    <a:pt x="19" y="256"/>
                    <a:pt x="0" y="220"/>
                    <a:pt x="0" y="188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15"/>
                    <a:pt x="19" y="0"/>
                    <a:pt x="43" y="14"/>
                  </a:cubicBezTo>
                  <a:cubicBezTo>
                    <a:pt x="179" y="92"/>
                    <a:pt x="179" y="92"/>
                    <a:pt x="179" y="92"/>
                  </a:cubicBezTo>
                  <a:cubicBezTo>
                    <a:pt x="202" y="106"/>
                    <a:pt x="222" y="143"/>
                    <a:pt x="222" y="175"/>
                  </a:cubicBezTo>
                  <a:cubicBezTo>
                    <a:pt x="222" y="316"/>
                    <a:pt x="222" y="316"/>
                    <a:pt x="222" y="316"/>
                  </a:cubicBezTo>
                  <a:cubicBezTo>
                    <a:pt x="222" y="348"/>
                    <a:pt x="202" y="362"/>
                    <a:pt x="179" y="348"/>
                  </a:cubicBezTo>
                  <a:close/>
                </a:path>
              </a:pathLst>
            </a:custGeom>
            <a:solidFill>
              <a:srgbClr val="B0C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0" name="Freeform 269">
              <a:extLst>
                <a:ext uri="{FF2B5EF4-FFF2-40B4-BE49-F238E27FC236}">
                  <a16:creationId xmlns:a16="http://schemas.microsoft.com/office/drawing/2014/main" id="{AA84DE44-C0F8-4D2F-9607-443D6DE74A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20762" y="11006085"/>
              <a:ext cx="384175" cy="506413"/>
            </a:xfrm>
            <a:custGeom>
              <a:avLst/>
              <a:gdLst>
                <a:gd name="T0" fmla="*/ 37 w 139"/>
                <a:gd name="T1" fmla="*/ 174 h 183"/>
                <a:gd name="T2" fmla="*/ 36 w 139"/>
                <a:gd name="T3" fmla="*/ 174 h 183"/>
                <a:gd name="T4" fmla="*/ 24 w 139"/>
                <a:gd name="T5" fmla="*/ 127 h 183"/>
                <a:gd name="T6" fmla="*/ 0 w 139"/>
                <a:gd name="T7" fmla="*/ 51 h 183"/>
                <a:gd name="T8" fmla="*/ 4 w 139"/>
                <a:gd name="T9" fmla="*/ 26 h 183"/>
                <a:gd name="T10" fmla="*/ 23 w 139"/>
                <a:gd name="T11" fmla="*/ 5 h 183"/>
                <a:gd name="T12" fmla="*/ 51 w 139"/>
                <a:gd name="T13" fmla="*/ 3 h 183"/>
                <a:gd name="T14" fmla="*/ 54 w 139"/>
                <a:gd name="T15" fmla="*/ 7 h 183"/>
                <a:gd name="T16" fmla="*/ 54 w 139"/>
                <a:gd name="T17" fmla="*/ 10 h 183"/>
                <a:gd name="T18" fmla="*/ 52 w 139"/>
                <a:gd name="T19" fmla="*/ 10 h 183"/>
                <a:gd name="T20" fmla="*/ 9 w 139"/>
                <a:gd name="T21" fmla="*/ 31 h 183"/>
                <a:gd name="T22" fmla="*/ 5 w 139"/>
                <a:gd name="T23" fmla="*/ 54 h 183"/>
                <a:gd name="T24" fmla="*/ 28 w 139"/>
                <a:gd name="T25" fmla="*/ 125 h 183"/>
                <a:gd name="T26" fmla="*/ 29 w 139"/>
                <a:gd name="T27" fmla="*/ 126 h 183"/>
                <a:gd name="T28" fmla="*/ 40 w 139"/>
                <a:gd name="T29" fmla="*/ 166 h 183"/>
                <a:gd name="T30" fmla="*/ 56 w 139"/>
                <a:gd name="T31" fmla="*/ 165 h 183"/>
                <a:gd name="T32" fmla="*/ 60 w 139"/>
                <a:gd name="T33" fmla="*/ 169 h 183"/>
                <a:gd name="T34" fmla="*/ 58 w 139"/>
                <a:gd name="T35" fmla="*/ 173 h 183"/>
                <a:gd name="T36" fmla="*/ 37 w 139"/>
                <a:gd name="T37" fmla="*/ 174 h 183"/>
                <a:gd name="T38" fmla="*/ 65 w 139"/>
                <a:gd name="T39" fmla="*/ 172 h 183"/>
                <a:gd name="T40" fmla="*/ 62 w 139"/>
                <a:gd name="T41" fmla="*/ 168 h 183"/>
                <a:gd name="T42" fmla="*/ 62 w 139"/>
                <a:gd name="T43" fmla="*/ 166 h 183"/>
                <a:gd name="T44" fmla="*/ 63 w 139"/>
                <a:gd name="T45" fmla="*/ 165 h 183"/>
                <a:gd name="T46" fmla="*/ 67 w 139"/>
                <a:gd name="T47" fmla="*/ 164 h 183"/>
                <a:gd name="T48" fmla="*/ 68 w 139"/>
                <a:gd name="T49" fmla="*/ 165 h 183"/>
                <a:gd name="T50" fmla="*/ 69 w 139"/>
                <a:gd name="T51" fmla="*/ 166 h 183"/>
                <a:gd name="T52" fmla="*/ 129 w 139"/>
                <a:gd name="T53" fmla="*/ 152 h 183"/>
                <a:gd name="T54" fmla="*/ 133 w 139"/>
                <a:gd name="T55" fmla="*/ 129 h 183"/>
                <a:gd name="T56" fmla="*/ 133 w 139"/>
                <a:gd name="T57" fmla="*/ 116 h 183"/>
                <a:gd name="T58" fmla="*/ 133 w 139"/>
                <a:gd name="T59" fmla="*/ 114 h 183"/>
                <a:gd name="T60" fmla="*/ 135 w 139"/>
                <a:gd name="T61" fmla="*/ 114 h 183"/>
                <a:gd name="T62" fmla="*/ 138 w 139"/>
                <a:gd name="T63" fmla="*/ 118 h 183"/>
                <a:gd name="T64" fmla="*/ 139 w 139"/>
                <a:gd name="T65" fmla="*/ 132 h 183"/>
                <a:gd name="T66" fmla="*/ 135 w 139"/>
                <a:gd name="T67" fmla="*/ 158 h 183"/>
                <a:gd name="T68" fmla="*/ 109 w 139"/>
                <a:gd name="T69" fmla="*/ 181 h 183"/>
                <a:gd name="T70" fmla="*/ 69 w 139"/>
                <a:gd name="T71" fmla="*/ 172 h 183"/>
                <a:gd name="T72" fmla="*/ 69 w 139"/>
                <a:gd name="T73" fmla="*/ 172 h 183"/>
                <a:gd name="T74" fmla="*/ 66 w 139"/>
                <a:gd name="T75" fmla="*/ 172 h 183"/>
                <a:gd name="T76" fmla="*/ 65 w 139"/>
                <a:gd name="T77" fmla="*/ 172 h 183"/>
                <a:gd name="T78" fmla="*/ 134 w 139"/>
                <a:gd name="T79" fmla="*/ 110 h 183"/>
                <a:gd name="T80" fmla="*/ 131 w 139"/>
                <a:gd name="T81" fmla="*/ 106 h 183"/>
                <a:gd name="T82" fmla="*/ 92 w 139"/>
                <a:gd name="T83" fmla="*/ 35 h 183"/>
                <a:gd name="T84" fmla="*/ 69 w 139"/>
                <a:gd name="T85" fmla="*/ 18 h 183"/>
                <a:gd name="T86" fmla="*/ 69 w 139"/>
                <a:gd name="T87" fmla="*/ 17 h 183"/>
                <a:gd name="T88" fmla="*/ 66 w 139"/>
                <a:gd name="T89" fmla="*/ 12 h 183"/>
                <a:gd name="T90" fmla="*/ 67 w 139"/>
                <a:gd name="T91" fmla="*/ 10 h 183"/>
                <a:gd name="T92" fmla="*/ 69 w 139"/>
                <a:gd name="T93" fmla="*/ 10 h 183"/>
                <a:gd name="T94" fmla="*/ 69 w 139"/>
                <a:gd name="T95" fmla="*/ 11 h 183"/>
                <a:gd name="T96" fmla="*/ 94 w 139"/>
                <a:gd name="T97" fmla="*/ 30 h 183"/>
                <a:gd name="T98" fmla="*/ 121 w 139"/>
                <a:gd name="T99" fmla="*/ 67 h 183"/>
                <a:gd name="T100" fmla="*/ 136 w 139"/>
                <a:gd name="T101" fmla="*/ 107 h 183"/>
                <a:gd name="T102" fmla="*/ 134 w 139"/>
                <a:gd name="T103" fmla="*/ 110 h 183"/>
                <a:gd name="T104" fmla="*/ 60 w 139"/>
                <a:gd name="T105" fmla="*/ 13 h 183"/>
                <a:gd name="T106" fmla="*/ 57 w 139"/>
                <a:gd name="T107" fmla="*/ 8 h 183"/>
                <a:gd name="T108" fmla="*/ 58 w 139"/>
                <a:gd name="T109" fmla="*/ 6 h 183"/>
                <a:gd name="T110" fmla="*/ 60 w 139"/>
                <a:gd name="T111" fmla="*/ 6 h 183"/>
                <a:gd name="T112" fmla="*/ 63 w 139"/>
                <a:gd name="T113" fmla="*/ 11 h 183"/>
                <a:gd name="T114" fmla="*/ 60 w 139"/>
                <a:gd name="T115" fmla="*/ 1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9" h="183">
                  <a:moveTo>
                    <a:pt x="37" y="174"/>
                  </a:moveTo>
                  <a:cubicBezTo>
                    <a:pt x="36" y="174"/>
                    <a:pt x="36" y="174"/>
                    <a:pt x="36" y="174"/>
                  </a:cubicBezTo>
                  <a:cubicBezTo>
                    <a:pt x="24" y="127"/>
                    <a:pt x="24" y="127"/>
                    <a:pt x="24" y="127"/>
                  </a:cubicBezTo>
                  <a:cubicBezTo>
                    <a:pt x="8" y="102"/>
                    <a:pt x="0" y="75"/>
                    <a:pt x="0" y="51"/>
                  </a:cubicBezTo>
                  <a:cubicBezTo>
                    <a:pt x="0" y="42"/>
                    <a:pt x="1" y="33"/>
                    <a:pt x="4" y="26"/>
                  </a:cubicBezTo>
                  <a:cubicBezTo>
                    <a:pt x="8" y="16"/>
                    <a:pt x="14" y="8"/>
                    <a:pt x="23" y="5"/>
                  </a:cubicBezTo>
                  <a:cubicBezTo>
                    <a:pt x="31" y="1"/>
                    <a:pt x="40" y="0"/>
                    <a:pt x="51" y="3"/>
                  </a:cubicBezTo>
                  <a:cubicBezTo>
                    <a:pt x="52" y="3"/>
                    <a:pt x="54" y="5"/>
                    <a:pt x="54" y="7"/>
                  </a:cubicBezTo>
                  <a:cubicBezTo>
                    <a:pt x="55" y="8"/>
                    <a:pt x="54" y="9"/>
                    <a:pt x="54" y="10"/>
                  </a:cubicBezTo>
                  <a:cubicBezTo>
                    <a:pt x="54" y="10"/>
                    <a:pt x="53" y="11"/>
                    <a:pt x="52" y="10"/>
                  </a:cubicBezTo>
                  <a:cubicBezTo>
                    <a:pt x="33" y="5"/>
                    <a:pt x="17" y="13"/>
                    <a:pt x="9" y="31"/>
                  </a:cubicBezTo>
                  <a:cubicBezTo>
                    <a:pt x="7" y="38"/>
                    <a:pt x="5" y="46"/>
                    <a:pt x="5" y="54"/>
                  </a:cubicBezTo>
                  <a:cubicBezTo>
                    <a:pt x="5" y="77"/>
                    <a:pt x="14" y="102"/>
                    <a:pt x="28" y="125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40" y="166"/>
                    <a:pt x="40" y="166"/>
                    <a:pt x="40" y="166"/>
                  </a:cubicBezTo>
                  <a:cubicBezTo>
                    <a:pt x="56" y="165"/>
                    <a:pt x="56" y="165"/>
                    <a:pt x="56" y="165"/>
                  </a:cubicBezTo>
                  <a:cubicBezTo>
                    <a:pt x="57" y="165"/>
                    <a:pt x="59" y="167"/>
                    <a:pt x="60" y="169"/>
                  </a:cubicBezTo>
                  <a:cubicBezTo>
                    <a:pt x="60" y="171"/>
                    <a:pt x="60" y="172"/>
                    <a:pt x="58" y="173"/>
                  </a:cubicBezTo>
                  <a:lnTo>
                    <a:pt x="37" y="174"/>
                  </a:lnTo>
                  <a:close/>
                  <a:moveTo>
                    <a:pt x="65" y="172"/>
                  </a:moveTo>
                  <a:cubicBezTo>
                    <a:pt x="64" y="171"/>
                    <a:pt x="63" y="170"/>
                    <a:pt x="62" y="168"/>
                  </a:cubicBezTo>
                  <a:cubicBezTo>
                    <a:pt x="62" y="167"/>
                    <a:pt x="62" y="166"/>
                    <a:pt x="62" y="166"/>
                  </a:cubicBezTo>
                  <a:cubicBezTo>
                    <a:pt x="62" y="165"/>
                    <a:pt x="63" y="165"/>
                    <a:pt x="63" y="165"/>
                  </a:cubicBezTo>
                  <a:cubicBezTo>
                    <a:pt x="67" y="164"/>
                    <a:pt x="67" y="164"/>
                    <a:pt x="67" y="164"/>
                  </a:cubicBezTo>
                  <a:cubicBezTo>
                    <a:pt x="68" y="165"/>
                    <a:pt x="68" y="165"/>
                    <a:pt x="68" y="165"/>
                  </a:cubicBezTo>
                  <a:cubicBezTo>
                    <a:pt x="68" y="165"/>
                    <a:pt x="69" y="165"/>
                    <a:pt x="69" y="166"/>
                  </a:cubicBezTo>
                  <a:cubicBezTo>
                    <a:pt x="96" y="181"/>
                    <a:pt x="120" y="175"/>
                    <a:pt x="129" y="152"/>
                  </a:cubicBezTo>
                  <a:cubicBezTo>
                    <a:pt x="132" y="145"/>
                    <a:pt x="133" y="137"/>
                    <a:pt x="133" y="129"/>
                  </a:cubicBezTo>
                  <a:cubicBezTo>
                    <a:pt x="133" y="125"/>
                    <a:pt x="133" y="120"/>
                    <a:pt x="133" y="116"/>
                  </a:cubicBezTo>
                  <a:cubicBezTo>
                    <a:pt x="133" y="115"/>
                    <a:pt x="133" y="114"/>
                    <a:pt x="133" y="114"/>
                  </a:cubicBezTo>
                  <a:cubicBezTo>
                    <a:pt x="134" y="113"/>
                    <a:pt x="134" y="113"/>
                    <a:pt x="135" y="114"/>
                  </a:cubicBezTo>
                  <a:cubicBezTo>
                    <a:pt x="137" y="114"/>
                    <a:pt x="138" y="116"/>
                    <a:pt x="138" y="118"/>
                  </a:cubicBezTo>
                  <a:cubicBezTo>
                    <a:pt x="139" y="123"/>
                    <a:pt x="139" y="128"/>
                    <a:pt x="139" y="132"/>
                  </a:cubicBezTo>
                  <a:cubicBezTo>
                    <a:pt x="139" y="141"/>
                    <a:pt x="138" y="150"/>
                    <a:pt x="135" y="158"/>
                  </a:cubicBezTo>
                  <a:cubicBezTo>
                    <a:pt x="130" y="170"/>
                    <a:pt x="121" y="178"/>
                    <a:pt x="109" y="181"/>
                  </a:cubicBezTo>
                  <a:cubicBezTo>
                    <a:pt x="97" y="183"/>
                    <a:pt x="83" y="180"/>
                    <a:pt x="69" y="172"/>
                  </a:cubicBezTo>
                  <a:cubicBezTo>
                    <a:pt x="69" y="172"/>
                    <a:pt x="69" y="172"/>
                    <a:pt x="69" y="172"/>
                  </a:cubicBezTo>
                  <a:cubicBezTo>
                    <a:pt x="66" y="172"/>
                    <a:pt x="66" y="172"/>
                    <a:pt x="66" y="172"/>
                  </a:cubicBezTo>
                  <a:cubicBezTo>
                    <a:pt x="66" y="172"/>
                    <a:pt x="65" y="172"/>
                    <a:pt x="65" y="172"/>
                  </a:cubicBezTo>
                  <a:close/>
                  <a:moveTo>
                    <a:pt x="134" y="110"/>
                  </a:moveTo>
                  <a:cubicBezTo>
                    <a:pt x="132" y="109"/>
                    <a:pt x="131" y="107"/>
                    <a:pt x="131" y="106"/>
                  </a:cubicBezTo>
                  <a:cubicBezTo>
                    <a:pt x="125" y="80"/>
                    <a:pt x="111" y="54"/>
                    <a:pt x="92" y="35"/>
                  </a:cubicBezTo>
                  <a:cubicBezTo>
                    <a:pt x="85" y="28"/>
                    <a:pt x="77" y="22"/>
                    <a:pt x="69" y="18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7" y="16"/>
                    <a:pt x="66" y="14"/>
                    <a:pt x="66" y="12"/>
                  </a:cubicBezTo>
                  <a:cubicBezTo>
                    <a:pt x="66" y="11"/>
                    <a:pt x="66" y="11"/>
                    <a:pt x="67" y="10"/>
                  </a:cubicBezTo>
                  <a:cubicBezTo>
                    <a:pt x="67" y="10"/>
                    <a:pt x="68" y="10"/>
                    <a:pt x="69" y="10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78" y="16"/>
                    <a:pt x="86" y="22"/>
                    <a:pt x="94" y="30"/>
                  </a:cubicBezTo>
                  <a:cubicBezTo>
                    <a:pt x="104" y="41"/>
                    <a:pt x="113" y="53"/>
                    <a:pt x="121" y="67"/>
                  </a:cubicBezTo>
                  <a:cubicBezTo>
                    <a:pt x="128" y="80"/>
                    <a:pt x="133" y="94"/>
                    <a:pt x="136" y="107"/>
                  </a:cubicBezTo>
                  <a:cubicBezTo>
                    <a:pt x="137" y="109"/>
                    <a:pt x="136" y="110"/>
                    <a:pt x="134" y="110"/>
                  </a:cubicBezTo>
                  <a:close/>
                  <a:moveTo>
                    <a:pt x="60" y="13"/>
                  </a:moveTo>
                  <a:cubicBezTo>
                    <a:pt x="59" y="12"/>
                    <a:pt x="57" y="10"/>
                    <a:pt x="57" y="8"/>
                  </a:cubicBezTo>
                  <a:cubicBezTo>
                    <a:pt x="57" y="7"/>
                    <a:pt x="57" y="7"/>
                    <a:pt x="58" y="6"/>
                  </a:cubicBezTo>
                  <a:cubicBezTo>
                    <a:pt x="58" y="6"/>
                    <a:pt x="59" y="6"/>
                    <a:pt x="60" y="6"/>
                  </a:cubicBezTo>
                  <a:cubicBezTo>
                    <a:pt x="61" y="7"/>
                    <a:pt x="63" y="9"/>
                    <a:pt x="63" y="11"/>
                  </a:cubicBezTo>
                  <a:cubicBezTo>
                    <a:pt x="63" y="13"/>
                    <a:pt x="62" y="14"/>
                    <a:pt x="60" y="13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1" name="Freeform 270">
              <a:extLst>
                <a:ext uri="{FF2B5EF4-FFF2-40B4-BE49-F238E27FC236}">
                  <a16:creationId xmlns:a16="http://schemas.microsoft.com/office/drawing/2014/main" id="{49ED4033-39B1-4C3A-B764-75006E1ADC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84262" y="11158485"/>
              <a:ext cx="66675" cy="96838"/>
            </a:xfrm>
            <a:custGeom>
              <a:avLst/>
              <a:gdLst>
                <a:gd name="T0" fmla="*/ 12 w 24"/>
                <a:gd name="T1" fmla="*/ 31 h 35"/>
                <a:gd name="T2" fmla="*/ 0 w 24"/>
                <a:gd name="T3" fmla="*/ 11 h 35"/>
                <a:gd name="T4" fmla="*/ 12 w 24"/>
                <a:gd name="T5" fmla="*/ 4 h 35"/>
                <a:gd name="T6" fmla="*/ 24 w 24"/>
                <a:gd name="T7" fmla="*/ 24 h 35"/>
                <a:gd name="T8" fmla="*/ 12 w 24"/>
                <a:gd name="T9" fmla="*/ 31 h 35"/>
                <a:gd name="T10" fmla="*/ 12 w 24"/>
                <a:gd name="T11" fmla="*/ 10 h 35"/>
                <a:gd name="T12" fmla="*/ 5 w 24"/>
                <a:gd name="T13" fmla="*/ 14 h 35"/>
                <a:gd name="T14" fmla="*/ 12 w 24"/>
                <a:gd name="T15" fmla="*/ 25 h 35"/>
                <a:gd name="T16" fmla="*/ 18 w 24"/>
                <a:gd name="T17" fmla="*/ 21 h 35"/>
                <a:gd name="T18" fmla="*/ 12 w 24"/>
                <a:gd name="T1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5">
                  <a:moveTo>
                    <a:pt x="12" y="31"/>
                  </a:moveTo>
                  <a:cubicBezTo>
                    <a:pt x="5" y="28"/>
                    <a:pt x="0" y="18"/>
                    <a:pt x="0" y="11"/>
                  </a:cubicBezTo>
                  <a:cubicBezTo>
                    <a:pt x="0" y="3"/>
                    <a:pt x="5" y="0"/>
                    <a:pt x="12" y="4"/>
                  </a:cubicBezTo>
                  <a:cubicBezTo>
                    <a:pt x="18" y="7"/>
                    <a:pt x="24" y="17"/>
                    <a:pt x="24" y="24"/>
                  </a:cubicBezTo>
                  <a:cubicBezTo>
                    <a:pt x="24" y="32"/>
                    <a:pt x="18" y="35"/>
                    <a:pt x="12" y="31"/>
                  </a:cubicBezTo>
                  <a:close/>
                  <a:moveTo>
                    <a:pt x="12" y="10"/>
                  </a:moveTo>
                  <a:cubicBezTo>
                    <a:pt x="8" y="8"/>
                    <a:pt x="5" y="10"/>
                    <a:pt x="5" y="14"/>
                  </a:cubicBezTo>
                  <a:cubicBezTo>
                    <a:pt x="5" y="18"/>
                    <a:pt x="8" y="23"/>
                    <a:pt x="12" y="25"/>
                  </a:cubicBezTo>
                  <a:cubicBezTo>
                    <a:pt x="15" y="27"/>
                    <a:pt x="18" y="25"/>
                    <a:pt x="18" y="21"/>
                  </a:cubicBezTo>
                  <a:cubicBezTo>
                    <a:pt x="18" y="17"/>
                    <a:pt x="15" y="12"/>
                    <a:pt x="12" y="10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2" name="Freeform 271">
              <a:extLst>
                <a:ext uri="{FF2B5EF4-FFF2-40B4-BE49-F238E27FC236}">
                  <a16:creationId xmlns:a16="http://schemas.microsoft.com/office/drawing/2014/main" id="{3566592E-9ABD-4D87-93D6-FB5AB22C1A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77924" y="11214048"/>
              <a:ext cx="66675" cy="96838"/>
            </a:xfrm>
            <a:custGeom>
              <a:avLst/>
              <a:gdLst>
                <a:gd name="T0" fmla="*/ 12 w 24"/>
                <a:gd name="T1" fmla="*/ 31 h 35"/>
                <a:gd name="T2" fmla="*/ 0 w 24"/>
                <a:gd name="T3" fmla="*/ 11 h 35"/>
                <a:gd name="T4" fmla="*/ 12 w 24"/>
                <a:gd name="T5" fmla="*/ 4 h 35"/>
                <a:gd name="T6" fmla="*/ 24 w 24"/>
                <a:gd name="T7" fmla="*/ 25 h 35"/>
                <a:gd name="T8" fmla="*/ 12 w 24"/>
                <a:gd name="T9" fmla="*/ 31 h 35"/>
                <a:gd name="T10" fmla="*/ 12 w 24"/>
                <a:gd name="T11" fmla="*/ 10 h 35"/>
                <a:gd name="T12" fmla="*/ 6 w 24"/>
                <a:gd name="T13" fmla="*/ 14 h 35"/>
                <a:gd name="T14" fmla="*/ 12 w 24"/>
                <a:gd name="T15" fmla="*/ 25 h 35"/>
                <a:gd name="T16" fmla="*/ 19 w 24"/>
                <a:gd name="T17" fmla="*/ 21 h 35"/>
                <a:gd name="T18" fmla="*/ 12 w 24"/>
                <a:gd name="T1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5">
                  <a:moveTo>
                    <a:pt x="12" y="31"/>
                  </a:moveTo>
                  <a:cubicBezTo>
                    <a:pt x="6" y="28"/>
                    <a:pt x="0" y="18"/>
                    <a:pt x="0" y="11"/>
                  </a:cubicBezTo>
                  <a:cubicBezTo>
                    <a:pt x="0" y="3"/>
                    <a:pt x="6" y="0"/>
                    <a:pt x="12" y="4"/>
                  </a:cubicBezTo>
                  <a:cubicBezTo>
                    <a:pt x="19" y="7"/>
                    <a:pt x="24" y="17"/>
                    <a:pt x="24" y="25"/>
                  </a:cubicBezTo>
                  <a:cubicBezTo>
                    <a:pt x="24" y="32"/>
                    <a:pt x="19" y="35"/>
                    <a:pt x="12" y="31"/>
                  </a:cubicBezTo>
                  <a:close/>
                  <a:moveTo>
                    <a:pt x="12" y="10"/>
                  </a:moveTo>
                  <a:cubicBezTo>
                    <a:pt x="9" y="8"/>
                    <a:pt x="6" y="10"/>
                    <a:pt x="6" y="14"/>
                  </a:cubicBezTo>
                  <a:cubicBezTo>
                    <a:pt x="6" y="18"/>
                    <a:pt x="9" y="23"/>
                    <a:pt x="12" y="25"/>
                  </a:cubicBezTo>
                  <a:cubicBezTo>
                    <a:pt x="16" y="27"/>
                    <a:pt x="19" y="25"/>
                    <a:pt x="19" y="21"/>
                  </a:cubicBezTo>
                  <a:cubicBezTo>
                    <a:pt x="19" y="17"/>
                    <a:pt x="16" y="12"/>
                    <a:pt x="12" y="10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3" name="Freeform 272">
              <a:extLst>
                <a:ext uri="{FF2B5EF4-FFF2-40B4-BE49-F238E27FC236}">
                  <a16:creationId xmlns:a16="http://schemas.microsoft.com/office/drawing/2014/main" id="{1E5298CE-3E8D-46C4-B586-CE75F760AE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74762" y="11269610"/>
              <a:ext cx="66675" cy="95250"/>
            </a:xfrm>
            <a:custGeom>
              <a:avLst/>
              <a:gdLst>
                <a:gd name="T0" fmla="*/ 12 w 24"/>
                <a:gd name="T1" fmla="*/ 32 h 35"/>
                <a:gd name="T2" fmla="*/ 0 w 24"/>
                <a:gd name="T3" fmla="*/ 11 h 35"/>
                <a:gd name="T4" fmla="*/ 12 w 24"/>
                <a:gd name="T5" fmla="*/ 4 h 35"/>
                <a:gd name="T6" fmla="*/ 24 w 24"/>
                <a:gd name="T7" fmla="*/ 25 h 35"/>
                <a:gd name="T8" fmla="*/ 12 w 24"/>
                <a:gd name="T9" fmla="*/ 32 h 35"/>
                <a:gd name="T10" fmla="*/ 12 w 24"/>
                <a:gd name="T11" fmla="*/ 10 h 35"/>
                <a:gd name="T12" fmla="*/ 6 w 24"/>
                <a:gd name="T13" fmla="*/ 14 h 35"/>
                <a:gd name="T14" fmla="*/ 12 w 24"/>
                <a:gd name="T15" fmla="*/ 25 h 35"/>
                <a:gd name="T16" fmla="*/ 18 w 24"/>
                <a:gd name="T17" fmla="*/ 21 h 35"/>
                <a:gd name="T18" fmla="*/ 12 w 24"/>
                <a:gd name="T1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5">
                  <a:moveTo>
                    <a:pt x="12" y="32"/>
                  </a:moveTo>
                  <a:cubicBezTo>
                    <a:pt x="5" y="28"/>
                    <a:pt x="0" y="18"/>
                    <a:pt x="0" y="11"/>
                  </a:cubicBezTo>
                  <a:cubicBezTo>
                    <a:pt x="0" y="3"/>
                    <a:pt x="5" y="0"/>
                    <a:pt x="12" y="4"/>
                  </a:cubicBezTo>
                  <a:cubicBezTo>
                    <a:pt x="19" y="7"/>
                    <a:pt x="24" y="17"/>
                    <a:pt x="24" y="25"/>
                  </a:cubicBezTo>
                  <a:cubicBezTo>
                    <a:pt x="24" y="32"/>
                    <a:pt x="19" y="35"/>
                    <a:pt x="12" y="32"/>
                  </a:cubicBezTo>
                  <a:close/>
                  <a:moveTo>
                    <a:pt x="12" y="10"/>
                  </a:moveTo>
                  <a:cubicBezTo>
                    <a:pt x="9" y="8"/>
                    <a:pt x="6" y="10"/>
                    <a:pt x="6" y="14"/>
                  </a:cubicBezTo>
                  <a:cubicBezTo>
                    <a:pt x="6" y="18"/>
                    <a:pt x="9" y="23"/>
                    <a:pt x="12" y="25"/>
                  </a:cubicBezTo>
                  <a:cubicBezTo>
                    <a:pt x="16" y="27"/>
                    <a:pt x="18" y="25"/>
                    <a:pt x="18" y="21"/>
                  </a:cubicBezTo>
                  <a:cubicBezTo>
                    <a:pt x="18" y="17"/>
                    <a:pt x="16" y="12"/>
                    <a:pt x="12" y="10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4" name="Freeform 273">
              <a:extLst>
                <a:ext uri="{FF2B5EF4-FFF2-40B4-BE49-F238E27FC236}">
                  <a16:creationId xmlns:a16="http://schemas.microsoft.com/office/drawing/2014/main" id="{CD485A07-A479-4FD3-983E-4A2F4F974C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93824" y="11080698"/>
              <a:ext cx="44450" cy="63500"/>
            </a:xfrm>
            <a:custGeom>
              <a:avLst/>
              <a:gdLst>
                <a:gd name="T0" fmla="*/ 8 w 16"/>
                <a:gd name="T1" fmla="*/ 21 h 23"/>
                <a:gd name="T2" fmla="*/ 0 w 16"/>
                <a:gd name="T3" fmla="*/ 7 h 23"/>
                <a:gd name="T4" fmla="*/ 8 w 16"/>
                <a:gd name="T5" fmla="*/ 2 h 23"/>
                <a:gd name="T6" fmla="*/ 16 w 16"/>
                <a:gd name="T7" fmla="*/ 16 h 23"/>
                <a:gd name="T8" fmla="*/ 8 w 16"/>
                <a:gd name="T9" fmla="*/ 21 h 23"/>
                <a:gd name="T10" fmla="*/ 8 w 16"/>
                <a:gd name="T11" fmla="*/ 9 h 23"/>
                <a:gd name="T12" fmla="*/ 5 w 16"/>
                <a:gd name="T13" fmla="*/ 10 h 23"/>
                <a:gd name="T14" fmla="*/ 8 w 16"/>
                <a:gd name="T15" fmla="*/ 14 h 23"/>
                <a:gd name="T16" fmla="*/ 10 w 16"/>
                <a:gd name="T17" fmla="*/ 13 h 23"/>
                <a:gd name="T18" fmla="*/ 8 w 16"/>
                <a:gd name="T19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23">
                  <a:moveTo>
                    <a:pt x="8" y="21"/>
                  </a:moveTo>
                  <a:cubicBezTo>
                    <a:pt x="3" y="18"/>
                    <a:pt x="0" y="12"/>
                    <a:pt x="0" y="7"/>
                  </a:cubicBezTo>
                  <a:cubicBezTo>
                    <a:pt x="0" y="2"/>
                    <a:pt x="3" y="0"/>
                    <a:pt x="8" y="2"/>
                  </a:cubicBezTo>
                  <a:cubicBezTo>
                    <a:pt x="12" y="5"/>
                    <a:pt x="16" y="11"/>
                    <a:pt x="16" y="16"/>
                  </a:cubicBezTo>
                  <a:cubicBezTo>
                    <a:pt x="16" y="21"/>
                    <a:pt x="12" y="23"/>
                    <a:pt x="8" y="21"/>
                  </a:cubicBezTo>
                  <a:close/>
                  <a:moveTo>
                    <a:pt x="8" y="9"/>
                  </a:moveTo>
                  <a:cubicBezTo>
                    <a:pt x="6" y="8"/>
                    <a:pt x="5" y="9"/>
                    <a:pt x="5" y="10"/>
                  </a:cubicBezTo>
                  <a:cubicBezTo>
                    <a:pt x="5" y="11"/>
                    <a:pt x="6" y="13"/>
                    <a:pt x="8" y="14"/>
                  </a:cubicBezTo>
                  <a:cubicBezTo>
                    <a:pt x="9" y="15"/>
                    <a:pt x="10" y="14"/>
                    <a:pt x="10" y="13"/>
                  </a:cubicBezTo>
                  <a:cubicBezTo>
                    <a:pt x="10" y="11"/>
                    <a:pt x="9" y="10"/>
                    <a:pt x="8" y="9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5" name="Freeform 274">
              <a:extLst>
                <a:ext uri="{FF2B5EF4-FFF2-40B4-BE49-F238E27FC236}">
                  <a16:creationId xmlns:a16="http://schemas.microsoft.com/office/drawing/2014/main" id="{BAF1524D-31DC-4784-8801-9F84FBA293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187424" y="11333110"/>
              <a:ext cx="63500" cy="85725"/>
            </a:xfrm>
            <a:custGeom>
              <a:avLst/>
              <a:gdLst>
                <a:gd name="T0" fmla="*/ 11 w 23"/>
                <a:gd name="T1" fmla="*/ 28 h 31"/>
                <a:gd name="T2" fmla="*/ 5 w 23"/>
                <a:gd name="T3" fmla="*/ 22 h 31"/>
                <a:gd name="T4" fmla="*/ 1 w 23"/>
                <a:gd name="T5" fmla="*/ 11 h 31"/>
                <a:gd name="T6" fmla="*/ 2 w 23"/>
                <a:gd name="T7" fmla="*/ 3 h 31"/>
                <a:gd name="T8" fmla="*/ 9 w 23"/>
                <a:gd name="T9" fmla="*/ 1 h 31"/>
                <a:gd name="T10" fmla="*/ 18 w 23"/>
                <a:gd name="T11" fmla="*/ 8 h 31"/>
                <a:gd name="T12" fmla="*/ 22 w 23"/>
                <a:gd name="T13" fmla="*/ 19 h 31"/>
                <a:gd name="T14" fmla="*/ 13 w 23"/>
                <a:gd name="T15" fmla="*/ 29 h 31"/>
                <a:gd name="T16" fmla="*/ 11 w 23"/>
                <a:gd name="T17" fmla="*/ 28 h 31"/>
                <a:gd name="T18" fmla="*/ 11 w 23"/>
                <a:gd name="T19" fmla="*/ 9 h 31"/>
                <a:gd name="T20" fmla="*/ 10 w 23"/>
                <a:gd name="T21" fmla="*/ 9 h 31"/>
                <a:gd name="T22" fmla="*/ 7 w 23"/>
                <a:gd name="T23" fmla="*/ 9 h 31"/>
                <a:gd name="T24" fmla="*/ 6 w 23"/>
                <a:gd name="T25" fmla="*/ 13 h 31"/>
                <a:gd name="T26" fmla="*/ 8 w 23"/>
                <a:gd name="T27" fmla="*/ 18 h 31"/>
                <a:gd name="T28" fmla="*/ 12 w 23"/>
                <a:gd name="T29" fmla="*/ 21 h 31"/>
                <a:gd name="T30" fmla="*/ 16 w 23"/>
                <a:gd name="T31" fmla="*/ 17 h 31"/>
                <a:gd name="T32" fmla="*/ 14 w 23"/>
                <a:gd name="T33" fmla="*/ 12 h 31"/>
                <a:gd name="T34" fmla="*/ 11 w 23"/>
                <a:gd name="T35" fmla="*/ 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" h="31">
                  <a:moveTo>
                    <a:pt x="11" y="28"/>
                  </a:moveTo>
                  <a:cubicBezTo>
                    <a:pt x="9" y="26"/>
                    <a:pt x="7" y="24"/>
                    <a:pt x="5" y="22"/>
                  </a:cubicBezTo>
                  <a:cubicBezTo>
                    <a:pt x="3" y="18"/>
                    <a:pt x="1" y="15"/>
                    <a:pt x="1" y="11"/>
                  </a:cubicBezTo>
                  <a:cubicBezTo>
                    <a:pt x="0" y="7"/>
                    <a:pt x="1" y="4"/>
                    <a:pt x="2" y="3"/>
                  </a:cubicBezTo>
                  <a:cubicBezTo>
                    <a:pt x="4" y="1"/>
                    <a:pt x="7" y="0"/>
                    <a:pt x="9" y="1"/>
                  </a:cubicBezTo>
                  <a:cubicBezTo>
                    <a:pt x="12" y="3"/>
                    <a:pt x="15" y="5"/>
                    <a:pt x="18" y="8"/>
                  </a:cubicBezTo>
                  <a:cubicBezTo>
                    <a:pt x="20" y="12"/>
                    <a:pt x="22" y="15"/>
                    <a:pt x="22" y="19"/>
                  </a:cubicBezTo>
                  <a:cubicBezTo>
                    <a:pt x="23" y="26"/>
                    <a:pt x="19" y="31"/>
                    <a:pt x="13" y="29"/>
                  </a:cubicBezTo>
                  <a:cubicBezTo>
                    <a:pt x="13" y="28"/>
                    <a:pt x="12" y="28"/>
                    <a:pt x="11" y="28"/>
                  </a:cubicBezTo>
                  <a:close/>
                  <a:moveTo>
                    <a:pt x="11" y="9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9" y="8"/>
                    <a:pt x="8" y="8"/>
                    <a:pt x="7" y="9"/>
                  </a:cubicBezTo>
                  <a:cubicBezTo>
                    <a:pt x="6" y="10"/>
                    <a:pt x="6" y="11"/>
                    <a:pt x="6" y="13"/>
                  </a:cubicBezTo>
                  <a:cubicBezTo>
                    <a:pt x="6" y="15"/>
                    <a:pt x="7" y="17"/>
                    <a:pt x="8" y="18"/>
                  </a:cubicBezTo>
                  <a:cubicBezTo>
                    <a:pt x="10" y="20"/>
                    <a:pt x="11" y="21"/>
                    <a:pt x="12" y="21"/>
                  </a:cubicBezTo>
                  <a:cubicBezTo>
                    <a:pt x="15" y="22"/>
                    <a:pt x="17" y="20"/>
                    <a:pt x="16" y="17"/>
                  </a:cubicBezTo>
                  <a:cubicBezTo>
                    <a:pt x="16" y="15"/>
                    <a:pt x="15" y="13"/>
                    <a:pt x="14" y="12"/>
                  </a:cubicBezTo>
                  <a:cubicBezTo>
                    <a:pt x="13" y="11"/>
                    <a:pt x="12" y="10"/>
                    <a:pt x="11" y="9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6" name="Freeform 275">
              <a:extLst>
                <a:ext uri="{FF2B5EF4-FFF2-40B4-BE49-F238E27FC236}">
                  <a16:creationId xmlns:a16="http://schemas.microsoft.com/office/drawing/2014/main" id="{8C4E9C61-B970-4944-B5B5-CC97E3408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3937" y="10934648"/>
              <a:ext cx="36513" cy="36513"/>
            </a:xfrm>
            <a:custGeom>
              <a:avLst/>
              <a:gdLst>
                <a:gd name="T0" fmla="*/ 11 w 13"/>
                <a:gd name="T1" fmla="*/ 12 h 13"/>
                <a:gd name="T2" fmla="*/ 3 w 13"/>
                <a:gd name="T3" fmla="*/ 8 h 13"/>
                <a:gd name="T4" fmla="*/ 0 w 13"/>
                <a:gd name="T5" fmla="*/ 3 h 13"/>
                <a:gd name="T6" fmla="*/ 3 w 13"/>
                <a:gd name="T7" fmla="*/ 1 h 13"/>
                <a:gd name="T8" fmla="*/ 11 w 13"/>
                <a:gd name="T9" fmla="*/ 5 h 13"/>
                <a:gd name="T10" fmla="*/ 13 w 13"/>
                <a:gd name="T11" fmla="*/ 10 h 13"/>
                <a:gd name="T12" fmla="*/ 11 w 13"/>
                <a:gd name="T13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11" y="12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6"/>
                    <a:pt x="13" y="9"/>
                    <a:pt x="13" y="10"/>
                  </a:cubicBezTo>
                  <a:cubicBezTo>
                    <a:pt x="13" y="12"/>
                    <a:pt x="12" y="13"/>
                    <a:pt x="11" y="12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7" name="Freeform 276">
              <a:extLst>
                <a:ext uri="{FF2B5EF4-FFF2-40B4-BE49-F238E27FC236}">
                  <a16:creationId xmlns:a16="http://schemas.microsoft.com/office/drawing/2014/main" id="{4DA26044-C1B6-4855-AAEE-A25E4E5C5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35049" y="10929885"/>
              <a:ext cx="15875" cy="46038"/>
            </a:xfrm>
            <a:custGeom>
              <a:avLst/>
              <a:gdLst>
                <a:gd name="T0" fmla="*/ 3 w 6"/>
                <a:gd name="T1" fmla="*/ 16 h 17"/>
                <a:gd name="T2" fmla="*/ 0 w 6"/>
                <a:gd name="T3" fmla="*/ 11 h 17"/>
                <a:gd name="T4" fmla="*/ 0 w 6"/>
                <a:gd name="T5" fmla="*/ 3 h 17"/>
                <a:gd name="T6" fmla="*/ 3 w 6"/>
                <a:gd name="T7" fmla="*/ 1 h 17"/>
                <a:gd name="T8" fmla="*/ 6 w 6"/>
                <a:gd name="T9" fmla="*/ 6 h 17"/>
                <a:gd name="T10" fmla="*/ 6 w 6"/>
                <a:gd name="T11" fmla="*/ 15 h 17"/>
                <a:gd name="T12" fmla="*/ 3 w 6"/>
                <a:gd name="T1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7">
                  <a:moveTo>
                    <a:pt x="3" y="16"/>
                  </a:moveTo>
                  <a:cubicBezTo>
                    <a:pt x="1" y="15"/>
                    <a:pt x="0" y="13"/>
                    <a:pt x="0" y="1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4" y="2"/>
                    <a:pt x="6" y="4"/>
                    <a:pt x="6" y="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6"/>
                    <a:pt x="4" y="17"/>
                    <a:pt x="3" y="16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8" name="Freeform 277">
              <a:extLst>
                <a:ext uri="{FF2B5EF4-FFF2-40B4-BE49-F238E27FC236}">
                  <a16:creationId xmlns:a16="http://schemas.microsoft.com/office/drawing/2014/main" id="{4C84ADAC-53FB-48A8-8F32-508CBD68D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0649" y="11520435"/>
              <a:ext cx="47625" cy="41275"/>
            </a:xfrm>
            <a:custGeom>
              <a:avLst/>
              <a:gdLst>
                <a:gd name="T0" fmla="*/ 14 w 17"/>
                <a:gd name="T1" fmla="*/ 14 h 15"/>
                <a:gd name="T2" fmla="*/ 3 w 17"/>
                <a:gd name="T3" fmla="*/ 8 h 15"/>
                <a:gd name="T4" fmla="*/ 0 w 17"/>
                <a:gd name="T5" fmla="*/ 3 h 15"/>
                <a:gd name="T6" fmla="*/ 3 w 17"/>
                <a:gd name="T7" fmla="*/ 1 h 15"/>
                <a:gd name="T8" fmla="*/ 14 w 17"/>
                <a:gd name="T9" fmla="*/ 8 h 15"/>
                <a:gd name="T10" fmla="*/ 17 w 17"/>
                <a:gd name="T11" fmla="*/ 12 h 15"/>
                <a:gd name="T12" fmla="*/ 14 w 17"/>
                <a:gd name="T13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5">
                  <a:moveTo>
                    <a:pt x="14" y="14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6" y="8"/>
                    <a:pt x="17" y="11"/>
                    <a:pt x="17" y="12"/>
                  </a:cubicBezTo>
                  <a:cubicBezTo>
                    <a:pt x="17" y="14"/>
                    <a:pt x="16" y="15"/>
                    <a:pt x="14" y="14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9" name="Freeform 278">
              <a:extLst>
                <a:ext uri="{FF2B5EF4-FFF2-40B4-BE49-F238E27FC236}">
                  <a16:creationId xmlns:a16="http://schemas.microsoft.com/office/drawing/2014/main" id="{FFB86CEE-E610-450E-ACB8-95C7B65E1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08112" y="11512498"/>
              <a:ext cx="15875" cy="57150"/>
            </a:xfrm>
            <a:custGeom>
              <a:avLst/>
              <a:gdLst>
                <a:gd name="T0" fmla="*/ 3 w 6"/>
                <a:gd name="T1" fmla="*/ 20 h 21"/>
                <a:gd name="T2" fmla="*/ 0 w 6"/>
                <a:gd name="T3" fmla="*/ 15 h 21"/>
                <a:gd name="T4" fmla="*/ 0 w 6"/>
                <a:gd name="T5" fmla="*/ 3 h 21"/>
                <a:gd name="T6" fmla="*/ 3 w 6"/>
                <a:gd name="T7" fmla="*/ 1 h 21"/>
                <a:gd name="T8" fmla="*/ 6 w 6"/>
                <a:gd name="T9" fmla="*/ 6 h 21"/>
                <a:gd name="T10" fmla="*/ 6 w 6"/>
                <a:gd name="T11" fmla="*/ 19 h 21"/>
                <a:gd name="T12" fmla="*/ 3 w 6"/>
                <a:gd name="T13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1">
                  <a:moveTo>
                    <a:pt x="3" y="20"/>
                  </a:moveTo>
                  <a:cubicBezTo>
                    <a:pt x="1" y="19"/>
                    <a:pt x="0" y="17"/>
                    <a:pt x="0" y="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4" y="2"/>
                    <a:pt x="6" y="4"/>
                    <a:pt x="6" y="6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20"/>
                    <a:pt x="4" y="21"/>
                    <a:pt x="3" y="20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640A0CCD-538B-4956-A64B-58B2FC1E3376}"/>
              </a:ext>
            </a:extLst>
          </p:cNvPr>
          <p:cNvGrpSpPr/>
          <p:nvPr/>
        </p:nvGrpSpPr>
        <p:grpSpPr>
          <a:xfrm>
            <a:off x="21708499" y="7922339"/>
            <a:ext cx="473076" cy="665163"/>
            <a:chOff x="21708499" y="9493198"/>
            <a:chExt cx="473076" cy="665163"/>
          </a:xfrm>
        </p:grpSpPr>
        <p:sp>
          <p:nvSpPr>
            <p:cNvPr id="80" name="Freeform 279">
              <a:extLst>
                <a:ext uri="{FF2B5EF4-FFF2-40B4-BE49-F238E27FC236}">
                  <a16:creationId xmlns:a16="http://schemas.microsoft.com/office/drawing/2014/main" id="{B88862D7-95BC-4525-986D-F310C3C51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86287" y="9493198"/>
              <a:ext cx="395288" cy="649288"/>
            </a:xfrm>
            <a:custGeom>
              <a:avLst/>
              <a:gdLst>
                <a:gd name="T0" fmla="*/ 115 w 143"/>
                <a:gd name="T1" fmla="*/ 226 h 235"/>
                <a:gd name="T2" fmla="*/ 28 w 143"/>
                <a:gd name="T3" fmla="*/ 175 h 235"/>
                <a:gd name="T4" fmla="*/ 0 w 143"/>
                <a:gd name="T5" fmla="*/ 122 h 235"/>
                <a:gd name="T6" fmla="*/ 0 w 143"/>
                <a:gd name="T7" fmla="*/ 30 h 235"/>
                <a:gd name="T8" fmla="*/ 28 w 143"/>
                <a:gd name="T9" fmla="*/ 9 h 235"/>
                <a:gd name="T10" fmla="*/ 115 w 143"/>
                <a:gd name="T11" fmla="*/ 60 h 235"/>
                <a:gd name="T12" fmla="*/ 143 w 143"/>
                <a:gd name="T13" fmla="*/ 113 h 235"/>
                <a:gd name="T14" fmla="*/ 143 w 143"/>
                <a:gd name="T15" fmla="*/ 205 h 235"/>
                <a:gd name="T16" fmla="*/ 115 w 143"/>
                <a:gd name="T17" fmla="*/ 226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235">
                  <a:moveTo>
                    <a:pt x="115" y="226"/>
                  </a:moveTo>
                  <a:cubicBezTo>
                    <a:pt x="28" y="175"/>
                    <a:pt x="28" y="175"/>
                    <a:pt x="28" y="175"/>
                  </a:cubicBezTo>
                  <a:cubicBezTo>
                    <a:pt x="12" y="166"/>
                    <a:pt x="0" y="143"/>
                    <a:pt x="0" y="12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0"/>
                    <a:pt x="12" y="0"/>
                    <a:pt x="28" y="9"/>
                  </a:cubicBezTo>
                  <a:cubicBezTo>
                    <a:pt x="115" y="60"/>
                    <a:pt x="115" y="60"/>
                    <a:pt x="115" y="60"/>
                  </a:cubicBezTo>
                  <a:cubicBezTo>
                    <a:pt x="131" y="69"/>
                    <a:pt x="143" y="93"/>
                    <a:pt x="143" y="113"/>
                  </a:cubicBezTo>
                  <a:cubicBezTo>
                    <a:pt x="143" y="205"/>
                    <a:pt x="143" y="205"/>
                    <a:pt x="143" y="205"/>
                  </a:cubicBezTo>
                  <a:cubicBezTo>
                    <a:pt x="143" y="226"/>
                    <a:pt x="131" y="235"/>
                    <a:pt x="115" y="226"/>
                  </a:cubicBez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1" name="Freeform 280">
              <a:extLst>
                <a:ext uri="{FF2B5EF4-FFF2-40B4-BE49-F238E27FC236}">
                  <a16:creationId xmlns:a16="http://schemas.microsoft.com/office/drawing/2014/main" id="{A4DC6F01-1454-4369-B54C-752498C6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08499" y="9509073"/>
              <a:ext cx="398463" cy="649288"/>
            </a:xfrm>
            <a:custGeom>
              <a:avLst/>
              <a:gdLst>
                <a:gd name="T0" fmla="*/ 116 w 144"/>
                <a:gd name="T1" fmla="*/ 226 h 235"/>
                <a:gd name="T2" fmla="*/ 28 w 144"/>
                <a:gd name="T3" fmla="*/ 175 h 235"/>
                <a:gd name="T4" fmla="*/ 0 w 144"/>
                <a:gd name="T5" fmla="*/ 122 h 235"/>
                <a:gd name="T6" fmla="*/ 0 w 144"/>
                <a:gd name="T7" fmla="*/ 30 h 235"/>
                <a:gd name="T8" fmla="*/ 28 w 144"/>
                <a:gd name="T9" fmla="*/ 9 h 235"/>
                <a:gd name="T10" fmla="*/ 116 w 144"/>
                <a:gd name="T11" fmla="*/ 60 h 235"/>
                <a:gd name="T12" fmla="*/ 144 w 144"/>
                <a:gd name="T13" fmla="*/ 113 h 235"/>
                <a:gd name="T14" fmla="*/ 144 w 144"/>
                <a:gd name="T15" fmla="*/ 205 h 235"/>
                <a:gd name="T16" fmla="*/ 116 w 144"/>
                <a:gd name="T17" fmla="*/ 226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235">
                  <a:moveTo>
                    <a:pt x="116" y="226"/>
                  </a:moveTo>
                  <a:cubicBezTo>
                    <a:pt x="28" y="175"/>
                    <a:pt x="28" y="175"/>
                    <a:pt x="28" y="175"/>
                  </a:cubicBezTo>
                  <a:cubicBezTo>
                    <a:pt x="12" y="166"/>
                    <a:pt x="0" y="142"/>
                    <a:pt x="0" y="12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0"/>
                    <a:pt x="12" y="0"/>
                    <a:pt x="28" y="9"/>
                  </a:cubicBezTo>
                  <a:cubicBezTo>
                    <a:pt x="116" y="60"/>
                    <a:pt x="116" y="60"/>
                    <a:pt x="116" y="60"/>
                  </a:cubicBezTo>
                  <a:cubicBezTo>
                    <a:pt x="131" y="69"/>
                    <a:pt x="144" y="93"/>
                    <a:pt x="144" y="113"/>
                  </a:cubicBezTo>
                  <a:cubicBezTo>
                    <a:pt x="144" y="205"/>
                    <a:pt x="144" y="205"/>
                    <a:pt x="144" y="205"/>
                  </a:cubicBezTo>
                  <a:cubicBezTo>
                    <a:pt x="144" y="225"/>
                    <a:pt x="131" y="235"/>
                    <a:pt x="116" y="226"/>
                  </a:cubicBezTo>
                  <a:close/>
                </a:path>
              </a:pathLst>
            </a:custGeom>
            <a:solidFill>
              <a:srgbClr val="B0C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2" name="Freeform 281">
              <a:extLst>
                <a:ext uri="{FF2B5EF4-FFF2-40B4-BE49-F238E27FC236}">
                  <a16:creationId xmlns:a16="http://schemas.microsoft.com/office/drawing/2014/main" id="{B8A7479C-CB90-4FEB-8E71-2385468E88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4062" y="9653535"/>
              <a:ext cx="268288" cy="265113"/>
            </a:xfrm>
            <a:custGeom>
              <a:avLst/>
              <a:gdLst>
                <a:gd name="T0" fmla="*/ 4 w 97"/>
                <a:gd name="T1" fmla="*/ 96 h 96"/>
                <a:gd name="T2" fmla="*/ 2 w 97"/>
                <a:gd name="T3" fmla="*/ 94 h 96"/>
                <a:gd name="T4" fmla="*/ 0 w 97"/>
                <a:gd name="T5" fmla="*/ 88 h 96"/>
                <a:gd name="T6" fmla="*/ 0 w 97"/>
                <a:gd name="T7" fmla="*/ 50 h 96"/>
                <a:gd name="T8" fmla="*/ 1 w 97"/>
                <a:gd name="T9" fmla="*/ 49 h 96"/>
                <a:gd name="T10" fmla="*/ 2 w 97"/>
                <a:gd name="T11" fmla="*/ 51 h 96"/>
                <a:gd name="T12" fmla="*/ 2 w 97"/>
                <a:gd name="T13" fmla="*/ 89 h 96"/>
                <a:gd name="T14" fmla="*/ 3 w 97"/>
                <a:gd name="T15" fmla="*/ 92 h 96"/>
                <a:gd name="T16" fmla="*/ 5 w 97"/>
                <a:gd name="T17" fmla="*/ 93 h 96"/>
                <a:gd name="T18" fmla="*/ 7 w 97"/>
                <a:gd name="T19" fmla="*/ 94 h 96"/>
                <a:gd name="T20" fmla="*/ 7 w 97"/>
                <a:gd name="T21" fmla="*/ 96 h 96"/>
                <a:gd name="T22" fmla="*/ 4 w 97"/>
                <a:gd name="T23" fmla="*/ 96 h 96"/>
                <a:gd name="T24" fmla="*/ 1 w 97"/>
                <a:gd name="T25" fmla="*/ 47 h 96"/>
                <a:gd name="T26" fmla="*/ 0 w 97"/>
                <a:gd name="T27" fmla="*/ 45 h 96"/>
                <a:gd name="T28" fmla="*/ 1 w 97"/>
                <a:gd name="T29" fmla="*/ 44 h 96"/>
                <a:gd name="T30" fmla="*/ 2 w 97"/>
                <a:gd name="T31" fmla="*/ 46 h 96"/>
                <a:gd name="T32" fmla="*/ 1 w 97"/>
                <a:gd name="T33" fmla="*/ 47 h 96"/>
                <a:gd name="T34" fmla="*/ 1 w 97"/>
                <a:gd name="T35" fmla="*/ 43 h 96"/>
                <a:gd name="T36" fmla="*/ 0 w 97"/>
                <a:gd name="T37" fmla="*/ 40 h 96"/>
                <a:gd name="T38" fmla="*/ 0 w 97"/>
                <a:gd name="T39" fmla="*/ 12 h 96"/>
                <a:gd name="T40" fmla="*/ 13 w 97"/>
                <a:gd name="T41" fmla="*/ 4 h 96"/>
                <a:gd name="T42" fmla="*/ 19 w 97"/>
                <a:gd name="T43" fmla="*/ 8 h 96"/>
                <a:gd name="T44" fmla="*/ 30 w 97"/>
                <a:gd name="T45" fmla="*/ 20 h 96"/>
                <a:gd name="T46" fmla="*/ 35 w 97"/>
                <a:gd name="T47" fmla="*/ 33 h 96"/>
                <a:gd name="T48" fmla="*/ 57 w 97"/>
                <a:gd name="T49" fmla="*/ 46 h 96"/>
                <a:gd name="T50" fmla="*/ 58 w 97"/>
                <a:gd name="T51" fmla="*/ 48 h 96"/>
                <a:gd name="T52" fmla="*/ 57 w 97"/>
                <a:gd name="T53" fmla="*/ 49 h 96"/>
                <a:gd name="T54" fmla="*/ 35 w 97"/>
                <a:gd name="T55" fmla="*/ 36 h 96"/>
                <a:gd name="T56" fmla="*/ 34 w 97"/>
                <a:gd name="T57" fmla="*/ 35 h 96"/>
                <a:gd name="T58" fmla="*/ 27 w 97"/>
                <a:gd name="T59" fmla="*/ 21 h 96"/>
                <a:gd name="T60" fmla="*/ 19 w 97"/>
                <a:gd name="T61" fmla="*/ 11 h 96"/>
                <a:gd name="T62" fmla="*/ 13 w 97"/>
                <a:gd name="T63" fmla="*/ 7 h 96"/>
                <a:gd name="T64" fmla="*/ 2 w 97"/>
                <a:gd name="T65" fmla="*/ 13 h 96"/>
                <a:gd name="T66" fmla="*/ 2 w 97"/>
                <a:gd name="T67" fmla="*/ 42 h 96"/>
                <a:gd name="T68" fmla="*/ 1 w 97"/>
                <a:gd name="T69" fmla="*/ 43 h 96"/>
                <a:gd name="T70" fmla="*/ 96 w 97"/>
                <a:gd name="T71" fmla="*/ 82 h 96"/>
                <a:gd name="T72" fmla="*/ 94 w 97"/>
                <a:gd name="T73" fmla="*/ 80 h 96"/>
                <a:gd name="T74" fmla="*/ 94 w 97"/>
                <a:gd name="T75" fmla="*/ 80 h 96"/>
                <a:gd name="T76" fmla="*/ 86 w 97"/>
                <a:gd name="T77" fmla="*/ 66 h 96"/>
                <a:gd name="T78" fmla="*/ 61 w 97"/>
                <a:gd name="T79" fmla="*/ 51 h 96"/>
                <a:gd name="T80" fmla="*/ 60 w 97"/>
                <a:gd name="T81" fmla="*/ 49 h 96"/>
                <a:gd name="T82" fmla="*/ 61 w 97"/>
                <a:gd name="T83" fmla="*/ 48 h 96"/>
                <a:gd name="T84" fmla="*/ 86 w 97"/>
                <a:gd name="T85" fmla="*/ 62 h 96"/>
                <a:gd name="T86" fmla="*/ 97 w 97"/>
                <a:gd name="T87" fmla="*/ 81 h 96"/>
                <a:gd name="T88" fmla="*/ 97 w 97"/>
                <a:gd name="T89" fmla="*/ 82 h 96"/>
                <a:gd name="T90" fmla="*/ 97 w 97"/>
                <a:gd name="T91" fmla="*/ 82 h 96"/>
                <a:gd name="T92" fmla="*/ 96 w 97"/>
                <a:gd name="T93" fmla="*/ 8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7" h="96">
                  <a:moveTo>
                    <a:pt x="4" y="96"/>
                  </a:moveTo>
                  <a:cubicBezTo>
                    <a:pt x="4" y="95"/>
                    <a:pt x="3" y="95"/>
                    <a:pt x="2" y="94"/>
                  </a:cubicBezTo>
                  <a:cubicBezTo>
                    <a:pt x="1" y="92"/>
                    <a:pt x="0" y="90"/>
                    <a:pt x="0" y="8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8"/>
                    <a:pt x="1" y="49"/>
                  </a:cubicBezTo>
                  <a:cubicBezTo>
                    <a:pt x="2" y="49"/>
                    <a:pt x="2" y="50"/>
                    <a:pt x="2" y="51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3" y="91"/>
                    <a:pt x="3" y="92"/>
                  </a:cubicBezTo>
                  <a:cubicBezTo>
                    <a:pt x="4" y="93"/>
                    <a:pt x="5" y="93"/>
                    <a:pt x="5" y="93"/>
                  </a:cubicBezTo>
                  <a:cubicBezTo>
                    <a:pt x="6" y="93"/>
                    <a:pt x="7" y="93"/>
                    <a:pt x="7" y="94"/>
                  </a:cubicBezTo>
                  <a:cubicBezTo>
                    <a:pt x="8" y="95"/>
                    <a:pt x="7" y="96"/>
                    <a:pt x="7" y="96"/>
                  </a:cubicBezTo>
                  <a:cubicBezTo>
                    <a:pt x="6" y="96"/>
                    <a:pt x="5" y="96"/>
                    <a:pt x="4" y="96"/>
                  </a:cubicBezTo>
                  <a:close/>
                  <a:moveTo>
                    <a:pt x="1" y="47"/>
                  </a:moveTo>
                  <a:cubicBezTo>
                    <a:pt x="0" y="47"/>
                    <a:pt x="0" y="46"/>
                    <a:pt x="0" y="45"/>
                  </a:cubicBezTo>
                  <a:cubicBezTo>
                    <a:pt x="0" y="44"/>
                    <a:pt x="0" y="44"/>
                    <a:pt x="1" y="44"/>
                  </a:cubicBezTo>
                  <a:cubicBezTo>
                    <a:pt x="2" y="45"/>
                    <a:pt x="2" y="46"/>
                    <a:pt x="2" y="46"/>
                  </a:cubicBezTo>
                  <a:cubicBezTo>
                    <a:pt x="2" y="47"/>
                    <a:pt x="2" y="48"/>
                    <a:pt x="1" y="47"/>
                  </a:cubicBezTo>
                  <a:close/>
                  <a:moveTo>
                    <a:pt x="1" y="43"/>
                  </a:moveTo>
                  <a:cubicBezTo>
                    <a:pt x="0" y="42"/>
                    <a:pt x="0" y="41"/>
                    <a:pt x="0" y="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4"/>
                    <a:pt x="6" y="0"/>
                    <a:pt x="13" y="4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3" y="10"/>
                    <a:pt x="27" y="15"/>
                    <a:pt x="30" y="20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8" y="46"/>
                    <a:pt x="58" y="47"/>
                    <a:pt x="58" y="48"/>
                  </a:cubicBezTo>
                  <a:cubicBezTo>
                    <a:pt x="58" y="49"/>
                    <a:pt x="58" y="49"/>
                    <a:pt x="57" y="49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4" y="36"/>
                    <a:pt x="34" y="35"/>
                    <a:pt x="34" y="3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5" y="17"/>
                    <a:pt x="22" y="13"/>
                    <a:pt x="19" y="1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7" y="4"/>
                    <a:pt x="2" y="7"/>
                    <a:pt x="2" y="1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2" y="43"/>
                    <a:pt x="1" y="43"/>
                  </a:cubicBezTo>
                  <a:close/>
                  <a:moveTo>
                    <a:pt x="96" y="82"/>
                  </a:moveTo>
                  <a:cubicBezTo>
                    <a:pt x="95" y="82"/>
                    <a:pt x="94" y="81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75"/>
                    <a:pt x="90" y="68"/>
                    <a:pt x="86" y="66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0" y="51"/>
                    <a:pt x="60" y="50"/>
                    <a:pt x="60" y="49"/>
                  </a:cubicBezTo>
                  <a:cubicBezTo>
                    <a:pt x="60" y="48"/>
                    <a:pt x="60" y="48"/>
                    <a:pt x="61" y="48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92" y="66"/>
                    <a:pt x="97" y="75"/>
                    <a:pt x="97" y="81"/>
                  </a:cubicBezTo>
                  <a:cubicBezTo>
                    <a:pt x="97" y="82"/>
                    <a:pt x="97" y="82"/>
                    <a:pt x="97" y="82"/>
                  </a:cubicBezTo>
                  <a:cubicBezTo>
                    <a:pt x="97" y="82"/>
                    <a:pt x="97" y="82"/>
                    <a:pt x="97" y="82"/>
                  </a:cubicBezTo>
                  <a:cubicBezTo>
                    <a:pt x="97" y="83"/>
                    <a:pt x="96" y="83"/>
                    <a:pt x="96" y="82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3" name="Freeform 282">
              <a:extLst>
                <a:ext uri="{FF2B5EF4-FFF2-40B4-BE49-F238E27FC236}">
                  <a16:creationId xmlns:a16="http://schemas.microsoft.com/office/drawing/2014/main" id="{933663F9-386D-4776-82F8-0BE5ED7C14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81524" y="9769423"/>
              <a:ext cx="285750" cy="292100"/>
            </a:xfrm>
            <a:custGeom>
              <a:avLst/>
              <a:gdLst>
                <a:gd name="T0" fmla="*/ 84 w 104"/>
                <a:gd name="T1" fmla="*/ 103 h 106"/>
                <a:gd name="T2" fmla="*/ 84 w 104"/>
                <a:gd name="T3" fmla="*/ 100 h 106"/>
                <a:gd name="T4" fmla="*/ 89 w 104"/>
                <a:gd name="T5" fmla="*/ 101 h 106"/>
                <a:gd name="T6" fmla="*/ 98 w 104"/>
                <a:gd name="T7" fmla="*/ 78 h 106"/>
                <a:gd name="T8" fmla="*/ 99 w 104"/>
                <a:gd name="T9" fmla="*/ 81 h 106"/>
                <a:gd name="T10" fmla="*/ 87 w 104"/>
                <a:gd name="T11" fmla="*/ 105 h 106"/>
                <a:gd name="T12" fmla="*/ 1 w 104"/>
                <a:gd name="T13" fmla="*/ 53 h 106"/>
                <a:gd name="T14" fmla="*/ 0 w 104"/>
                <a:gd name="T15" fmla="*/ 51 h 106"/>
                <a:gd name="T16" fmla="*/ 0 w 104"/>
                <a:gd name="T17" fmla="*/ 50 h 106"/>
                <a:gd name="T18" fmla="*/ 0 w 104"/>
                <a:gd name="T19" fmla="*/ 50 h 106"/>
                <a:gd name="T20" fmla="*/ 0 w 104"/>
                <a:gd name="T21" fmla="*/ 50 h 106"/>
                <a:gd name="T22" fmla="*/ 15 w 104"/>
                <a:gd name="T23" fmla="*/ 5 h 106"/>
                <a:gd name="T24" fmla="*/ 15 w 104"/>
                <a:gd name="T25" fmla="*/ 5 h 106"/>
                <a:gd name="T26" fmla="*/ 15 w 104"/>
                <a:gd name="T27" fmla="*/ 5 h 106"/>
                <a:gd name="T28" fmla="*/ 15 w 104"/>
                <a:gd name="T29" fmla="*/ 5 h 106"/>
                <a:gd name="T30" fmla="*/ 22 w 104"/>
                <a:gd name="T31" fmla="*/ 0 h 106"/>
                <a:gd name="T32" fmla="*/ 23 w 104"/>
                <a:gd name="T33" fmla="*/ 0 h 106"/>
                <a:gd name="T34" fmla="*/ 23 w 104"/>
                <a:gd name="T35" fmla="*/ 0 h 106"/>
                <a:gd name="T36" fmla="*/ 23 w 104"/>
                <a:gd name="T37" fmla="*/ 0 h 106"/>
                <a:gd name="T38" fmla="*/ 27 w 104"/>
                <a:gd name="T39" fmla="*/ 1 h 106"/>
                <a:gd name="T40" fmla="*/ 90 w 104"/>
                <a:gd name="T41" fmla="*/ 37 h 106"/>
                <a:gd name="T42" fmla="*/ 103 w 104"/>
                <a:gd name="T43" fmla="*/ 67 h 106"/>
                <a:gd name="T44" fmla="*/ 100 w 104"/>
                <a:gd name="T45" fmla="*/ 73 h 106"/>
                <a:gd name="T46" fmla="*/ 99 w 104"/>
                <a:gd name="T47" fmla="*/ 71 h 106"/>
                <a:gd name="T48" fmla="*/ 101 w 104"/>
                <a:gd name="T49" fmla="*/ 61 h 106"/>
                <a:gd name="T50" fmla="*/ 28 w 104"/>
                <a:gd name="T51" fmla="*/ 5 h 106"/>
                <a:gd name="T52" fmla="*/ 27 w 104"/>
                <a:gd name="T53" fmla="*/ 5 h 106"/>
                <a:gd name="T54" fmla="*/ 17 w 104"/>
                <a:gd name="T55" fmla="*/ 8 h 106"/>
                <a:gd name="T56" fmla="*/ 17 w 104"/>
                <a:gd name="T57" fmla="*/ 8 h 106"/>
                <a:gd name="T58" fmla="*/ 17 w 104"/>
                <a:gd name="T59" fmla="*/ 8 h 106"/>
                <a:gd name="T60" fmla="*/ 8 w 104"/>
                <a:gd name="T61" fmla="*/ 34 h 106"/>
                <a:gd name="T62" fmla="*/ 2 w 104"/>
                <a:gd name="T63" fmla="*/ 53 h 106"/>
                <a:gd name="T64" fmla="*/ 2 w 104"/>
                <a:gd name="T65" fmla="*/ 53 h 106"/>
                <a:gd name="T66" fmla="*/ 1 w 104"/>
                <a:gd name="T67" fmla="*/ 53 h 106"/>
                <a:gd name="T68" fmla="*/ 99 w 104"/>
                <a:gd name="T69" fmla="*/ 77 h 106"/>
                <a:gd name="T70" fmla="*/ 98 w 104"/>
                <a:gd name="T71" fmla="*/ 75 h 106"/>
                <a:gd name="T72" fmla="*/ 100 w 104"/>
                <a:gd name="T73" fmla="*/ 76 h 106"/>
                <a:gd name="T74" fmla="*/ 99 w 104"/>
                <a:gd name="T75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4" h="106">
                  <a:moveTo>
                    <a:pt x="84" y="103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83" y="103"/>
                    <a:pt x="82" y="101"/>
                    <a:pt x="82" y="101"/>
                  </a:cubicBezTo>
                  <a:cubicBezTo>
                    <a:pt x="82" y="100"/>
                    <a:pt x="83" y="99"/>
                    <a:pt x="84" y="100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8" y="102"/>
                    <a:pt x="89" y="102"/>
                    <a:pt x="89" y="101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7" y="78"/>
                    <a:pt x="97" y="78"/>
                    <a:pt x="98" y="78"/>
                  </a:cubicBezTo>
                  <a:cubicBezTo>
                    <a:pt x="99" y="79"/>
                    <a:pt x="99" y="79"/>
                    <a:pt x="99" y="79"/>
                  </a:cubicBezTo>
                  <a:cubicBezTo>
                    <a:pt x="99" y="80"/>
                    <a:pt x="99" y="80"/>
                    <a:pt x="99" y="81"/>
                  </a:cubicBezTo>
                  <a:cubicBezTo>
                    <a:pt x="92" y="104"/>
                    <a:pt x="92" y="104"/>
                    <a:pt x="92" y="104"/>
                  </a:cubicBezTo>
                  <a:cubicBezTo>
                    <a:pt x="91" y="106"/>
                    <a:pt x="89" y="106"/>
                    <a:pt x="87" y="105"/>
                  </a:cubicBezTo>
                  <a:lnTo>
                    <a:pt x="84" y="103"/>
                  </a:lnTo>
                  <a:close/>
                  <a:moveTo>
                    <a:pt x="1" y="53"/>
                  </a:moveTo>
                  <a:cubicBezTo>
                    <a:pt x="1" y="53"/>
                    <a:pt x="1" y="53"/>
                    <a:pt x="1" y="53"/>
                  </a:cubicBezTo>
                  <a:cubicBezTo>
                    <a:pt x="0" y="52"/>
                    <a:pt x="0" y="52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1"/>
                    <a:pt x="19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0"/>
                    <a:pt x="26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8" y="42"/>
                    <a:pt x="104" y="53"/>
                    <a:pt x="104" y="63"/>
                  </a:cubicBezTo>
                  <a:cubicBezTo>
                    <a:pt x="104" y="64"/>
                    <a:pt x="104" y="66"/>
                    <a:pt x="103" y="67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01" y="74"/>
                    <a:pt x="101" y="74"/>
                    <a:pt x="100" y="73"/>
                  </a:cubicBezTo>
                  <a:cubicBezTo>
                    <a:pt x="99" y="73"/>
                    <a:pt x="99" y="73"/>
                    <a:pt x="99" y="72"/>
                  </a:cubicBezTo>
                  <a:cubicBezTo>
                    <a:pt x="99" y="72"/>
                    <a:pt x="99" y="71"/>
                    <a:pt x="99" y="71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101" y="64"/>
                    <a:pt x="101" y="62"/>
                    <a:pt x="101" y="61"/>
                  </a:cubicBezTo>
                  <a:cubicBezTo>
                    <a:pt x="101" y="53"/>
                    <a:pt x="96" y="44"/>
                    <a:pt x="90" y="40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2"/>
                    <a:pt x="19" y="4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lnTo>
                    <a:pt x="1" y="53"/>
                  </a:lnTo>
                  <a:close/>
                  <a:moveTo>
                    <a:pt x="99" y="77"/>
                  </a:moveTo>
                  <a:cubicBezTo>
                    <a:pt x="99" y="77"/>
                    <a:pt x="99" y="77"/>
                    <a:pt x="99" y="77"/>
                  </a:cubicBezTo>
                  <a:cubicBezTo>
                    <a:pt x="98" y="77"/>
                    <a:pt x="98" y="76"/>
                    <a:pt x="98" y="76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8" y="74"/>
                    <a:pt x="99" y="74"/>
                    <a:pt x="99" y="75"/>
                  </a:cubicBezTo>
                  <a:cubicBezTo>
                    <a:pt x="100" y="75"/>
                    <a:pt x="100" y="75"/>
                    <a:pt x="100" y="76"/>
                  </a:cubicBezTo>
                  <a:cubicBezTo>
                    <a:pt x="100" y="76"/>
                    <a:pt x="100" y="77"/>
                    <a:pt x="100" y="77"/>
                  </a:cubicBezTo>
                  <a:cubicBezTo>
                    <a:pt x="100" y="78"/>
                    <a:pt x="100" y="78"/>
                    <a:pt x="99" y="77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4" name="Freeform 283">
              <a:extLst>
                <a:ext uri="{FF2B5EF4-FFF2-40B4-BE49-F238E27FC236}">
                  <a16:creationId xmlns:a16="http://schemas.microsoft.com/office/drawing/2014/main" id="{FEC846C8-FC2D-486B-872F-975902B61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71999" y="9907535"/>
              <a:ext cx="55563" cy="38100"/>
            </a:xfrm>
            <a:custGeom>
              <a:avLst/>
              <a:gdLst>
                <a:gd name="T0" fmla="*/ 19 w 20"/>
                <a:gd name="T1" fmla="*/ 14 h 14"/>
                <a:gd name="T2" fmla="*/ 1 w 20"/>
                <a:gd name="T3" fmla="*/ 4 h 14"/>
                <a:gd name="T4" fmla="*/ 0 w 20"/>
                <a:gd name="T5" fmla="*/ 1 h 14"/>
                <a:gd name="T6" fmla="*/ 1 w 20"/>
                <a:gd name="T7" fmla="*/ 1 h 14"/>
                <a:gd name="T8" fmla="*/ 19 w 20"/>
                <a:gd name="T9" fmla="*/ 11 h 14"/>
                <a:gd name="T10" fmla="*/ 19 w 20"/>
                <a:gd name="T11" fmla="*/ 11 h 14"/>
                <a:gd name="T12" fmla="*/ 20 w 20"/>
                <a:gd name="T13" fmla="*/ 13 h 14"/>
                <a:gd name="T14" fmla="*/ 19 w 20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14">
                  <a:moveTo>
                    <a:pt x="19" y="1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11"/>
                    <a:pt x="20" y="12"/>
                    <a:pt x="20" y="13"/>
                  </a:cubicBezTo>
                  <a:cubicBezTo>
                    <a:pt x="20" y="14"/>
                    <a:pt x="20" y="14"/>
                    <a:pt x="19" y="14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9" name="Freeform 288">
              <a:extLst>
                <a:ext uri="{FF2B5EF4-FFF2-40B4-BE49-F238E27FC236}">
                  <a16:creationId xmlns:a16="http://schemas.microsoft.com/office/drawing/2014/main" id="{5C8BEBBC-CF67-4578-A304-7A385BEF4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29162" y="9731323"/>
              <a:ext cx="20638" cy="26988"/>
            </a:xfrm>
            <a:custGeom>
              <a:avLst/>
              <a:gdLst>
                <a:gd name="T0" fmla="*/ 7 w 7"/>
                <a:gd name="T1" fmla="*/ 7 h 10"/>
                <a:gd name="T2" fmla="*/ 3 w 7"/>
                <a:gd name="T3" fmla="*/ 9 h 10"/>
                <a:gd name="T4" fmla="*/ 0 w 7"/>
                <a:gd name="T5" fmla="*/ 3 h 10"/>
                <a:gd name="T6" fmla="*/ 3 w 7"/>
                <a:gd name="T7" fmla="*/ 1 h 10"/>
                <a:gd name="T8" fmla="*/ 7 w 7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7" y="7"/>
                  </a:moveTo>
                  <a:cubicBezTo>
                    <a:pt x="7" y="9"/>
                    <a:pt x="5" y="10"/>
                    <a:pt x="3" y="9"/>
                  </a:cubicBezTo>
                  <a:cubicBezTo>
                    <a:pt x="2" y="8"/>
                    <a:pt x="0" y="5"/>
                    <a:pt x="0" y="3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5" y="2"/>
                    <a:pt x="7" y="5"/>
                    <a:pt x="7" y="7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0" name="Freeform 289">
              <a:extLst>
                <a:ext uri="{FF2B5EF4-FFF2-40B4-BE49-F238E27FC236}">
                  <a16:creationId xmlns:a16="http://schemas.microsoft.com/office/drawing/2014/main" id="{409AA0B0-A15D-426A-A314-A9F43AAFE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1549" y="9728148"/>
              <a:ext cx="31750" cy="41275"/>
            </a:xfrm>
            <a:custGeom>
              <a:avLst/>
              <a:gdLst>
                <a:gd name="T0" fmla="*/ 10 w 11"/>
                <a:gd name="T1" fmla="*/ 10 h 15"/>
                <a:gd name="T2" fmla="*/ 6 w 11"/>
                <a:gd name="T3" fmla="*/ 14 h 15"/>
                <a:gd name="T4" fmla="*/ 0 w 11"/>
                <a:gd name="T5" fmla="*/ 6 h 15"/>
                <a:gd name="T6" fmla="*/ 4 w 11"/>
                <a:gd name="T7" fmla="*/ 1 h 15"/>
                <a:gd name="T8" fmla="*/ 10 w 11"/>
                <a:gd name="T9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5">
                  <a:moveTo>
                    <a:pt x="10" y="10"/>
                  </a:moveTo>
                  <a:cubicBezTo>
                    <a:pt x="11" y="13"/>
                    <a:pt x="9" y="15"/>
                    <a:pt x="6" y="14"/>
                  </a:cubicBezTo>
                  <a:cubicBezTo>
                    <a:pt x="3" y="13"/>
                    <a:pt x="1" y="9"/>
                    <a:pt x="0" y="6"/>
                  </a:cubicBezTo>
                  <a:cubicBezTo>
                    <a:pt x="0" y="2"/>
                    <a:pt x="1" y="0"/>
                    <a:pt x="4" y="1"/>
                  </a:cubicBezTo>
                  <a:cubicBezTo>
                    <a:pt x="7" y="2"/>
                    <a:pt x="10" y="6"/>
                    <a:pt x="10" y="10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1" name="Freeform 290">
              <a:extLst>
                <a:ext uri="{FF2B5EF4-FFF2-40B4-BE49-F238E27FC236}">
                  <a16:creationId xmlns:a16="http://schemas.microsoft.com/office/drawing/2014/main" id="{8548DEF5-AF28-440A-A3F7-64C83A9337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33912" y="9888485"/>
              <a:ext cx="165100" cy="182563"/>
            </a:xfrm>
            <a:custGeom>
              <a:avLst/>
              <a:gdLst>
                <a:gd name="T0" fmla="*/ 48 w 60"/>
                <a:gd name="T1" fmla="*/ 62 h 66"/>
                <a:gd name="T2" fmla="*/ 12 w 60"/>
                <a:gd name="T3" fmla="*/ 41 h 66"/>
                <a:gd name="T4" fmla="*/ 0 w 60"/>
                <a:gd name="T5" fmla="*/ 21 h 66"/>
                <a:gd name="T6" fmla="*/ 11 w 60"/>
                <a:gd name="T7" fmla="*/ 13 h 66"/>
                <a:gd name="T8" fmla="*/ 10 w 60"/>
                <a:gd name="T9" fmla="*/ 10 h 66"/>
                <a:gd name="T10" fmla="*/ 22 w 60"/>
                <a:gd name="T11" fmla="*/ 4 h 66"/>
                <a:gd name="T12" fmla="*/ 31 w 60"/>
                <a:gd name="T13" fmla="*/ 14 h 66"/>
                <a:gd name="T14" fmla="*/ 35 w 60"/>
                <a:gd name="T15" fmla="*/ 15 h 66"/>
                <a:gd name="T16" fmla="*/ 47 w 60"/>
                <a:gd name="T17" fmla="*/ 34 h 66"/>
                <a:gd name="T18" fmla="*/ 48 w 60"/>
                <a:gd name="T19" fmla="*/ 35 h 66"/>
                <a:gd name="T20" fmla="*/ 60 w 60"/>
                <a:gd name="T21" fmla="*/ 55 h 66"/>
                <a:gd name="T22" fmla="*/ 48 w 60"/>
                <a:gd name="T23" fmla="*/ 62 h 66"/>
                <a:gd name="T24" fmla="*/ 12 w 60"/>
                <a:gd name="T25" fmla="*/ 17 h 66"/>
                <a:gd name="T26" fmla="*/ 3 w 60"/>
                <a:gd name="T27" fmla="*/ 22 h 66"/>
                <a:gd name="T28" fmla="*/ 12 w 60"/>
                <a:gd name="T29" fmla="*/ 38 h 66"/>
                <a:gd name="T30" fmla="*/ 48 w 60"/>
                <a:gd name="T31" fmla="*/ 59 h 66"/>
                <a:gd name="T32" fmla="*/ 48 w 60"/>
                <a:gd name="T33" fmla="*/ 59 h 66"/>
                <a:gd name="T34" fmla="*/ 57 w 60"/>
                <a:gd name="T35" fmla="*/ 54 h 66"/>
                <a:gd name="T36" fmla="*/ 48 w 60"/>
                <a:gd name="T37" fmla="*/ 38 h 66"/>
                <a:gd name="T38" fmla="*/ 46 w 60"/>
                <a:gd name="T39" fmla="*/ 37 h 66"/>
                <a:gd name="T40" fmla="*/ 45 w 60"/>
                <a:gd name="T41" fmla="*/ 36 h 66"/>
                <a:gd name="T42" fmla="*/ 44 w 60"/>
                <a:gd name="T43" fmla="*/ 34 h 66"/>
                <a:gd name="T44" fmla="*/ 44 w 60"/>
                <a:gd name="T45" fmla="*/ 34 h 66"/>
                <a:gd name="T46" fmla="*/ 35 w 60"/>
                <a:gd name="T47" fmla="*/ 18 h 66"/>
                <a:gd name="T48" fmla="*/ 31 w 60"/>
                <a:gd name="T49" fmla="*/ 17 h 66"/>
                <a:gd name="T50" fmla="*/ 30 w 60"/>
                <a:gd name="T51" fmla="*/ 16 h 66"/>
                <a:gd name="T52" fmla="*/ 22 w 60"/>
                <a:gd name="T53" fmla="*/ 7 h 66"/>
                <a:gd name="T54" fmla="*/ 13 w 60"/>
                <a:gd name="T55" fmla="*/ 12 h 66"/>
                <a:gd name="T56" fmla="*/ 14 w 60"/>
                <a:gd name="T57" fmla="*/ 16 h 66"/>
                <a:gd name="T58" fmla="*/ 13 w 60"/>
                <a:gd name="T59" fmla="*/ 17 h 66"/>
                <a:gd name="T60" fmla="*/ 12 w 60"/>
                <a:gd name="T61" fmla="*/ 1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0" h="66">
                  <a:moveTo>
                    <a:pt x="48" y="62"/>
                  </a:moveTo>
                  <a:cubicBezTo>
                    <a:pt x="12" y="41"/>
                    <a:pt x="12" y="41"/>
                    <a:pt x="12" y="41"/>
                  </a:cubicBezTo>
                  <a:cubicBezTo>
                    <a:pt x="6" y="37"/>
                    <a:pt x="0" y="28"/>
                    <a:pt x="0" y="21"/>
                  </a:cubicBezTo>
                  <a:cubicBezTo>
                    <a:pt x="0" y="14"/>
                    <a:pt x="5" y="11"/>
                    <a:pt x="11" y="13"/>
                  </a:cubicBezTo>
                  <a:cubicBezTo>
                    <a:pt x="11" y="12"/>
                    <a:pt x="10" y="11"/>
                    <a:pt x="10" y="10"/>
                  </a:cubicBezTo>
                  <a:cubicBezTo>
                    <a:pt x="10" y="3"/>
                    <a:pt x="16" y="0"/>
                    <a:pt x="22" y="4"/>
                  </a:cubicBezTo>
                  <a:cubicBezTo>
                    <a:pt x="26" y="6"/>
                    <a:pt x="29" y="9"/>
                    <a:pt x="31" y="14"/>
                  </a:cubicBezTo>
                  <a:cubicBezTo>
                    <a:pt x="32" y="14"/>
                    <a:pt x="34" y="14"/>
                    <a:pt x="35" y="15"/>
                  </a:cubicBezTo>
                  <a:cubicBezTo>
                    <a:pt x="41" y="19"/>
                    <a:pt x="46" y="27"/>
                    <a:pt x="47" y="34"/>
                  </a:cubicBezTo>
                  <a:cubicBezTo>
                    <a:pt x="47" y="34"/>
                    <a:pt x="48" y="34"/>
                    <a:pt x="48" y="35"/>
                  </a:cubicBezTo>
                  <a:cubicBezTo>
                    <a:pt x="55" y="38"/>
                    <a:pt x="60" y="48"/>
                    <a:pt x="60" y="55"/>
                  </a:cubicBezTo>
                  <a:cubicBezTo>
                    <a:pt x="60" y="63"/>
                    <a:pt x="55" y="66"/>
                    <a:pt x="48" y="62"/>
                  </a:cubicBezTo>
                  <a:close/>
                  <a:moveTo>
                    <a:pt x="12" y="17"/>
                  </a:moveTo>
                  <a:cubicBezTo>
                    <a:pt x="7" y="14"/>
                    <a:pt x="3" y="16"/>
                    <a:pt x="3" y="22"/>
                  </a:cubicBezTo>
                  <a:cubicBezTo>
                    <a:pt x="3" y="28"/>
                    <a:pt x="7" y="35"/>
                    <a:pt x="12" y="38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53" y="62"/>
                    <a:pt x="57" y="59"/>
                    <a:pt x="57" y="54"/>
                  </a:cubicBezTo>
                  <a:cubicBezTo>
                    <a:pt x="57" y="48"/>
                    <a:pt x="53" y="41"/>
                    <a:pt x="48" y="38"/>
                  </a:cubicBezTo>
                  <a:cubicBezTo>
                    <a:pt x="47" y="37"/>
                    <a:pt x="47" y="37"/>
                    <a:pt x="46" y="37"/>
                  </a:cubicBezTo>
                  <a:cubicBezTo>
                    <a:pt x="45" y="37"/>
                    <a:pt x="45" y="36"/>
                    <a:pt x="45" y="36"/>
                  </a:cubicBezTo>
                  <a:cubicBezTo>
                    <a:pt x="44" y="35"/>
                    <a:pt x="44" y="35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28"/>
                    <a:pt x="40" y="21"/>
                    <a:pt x="35" y="18"/>
                  </a:cubicBezTo>
                  <a:cubicBezTo>
                    <a:pt x="34" y="17"/>
                    <a:pt x="33" y="17"/>
                    <a:pt x="31" y="17"/>
                  </a:cubicBezTo>
                  <a:cubicBezTo>
                    <a:pt x="31" y="17"/>
                    <a:pt x="30" y="16"/>
                    <a:pt x="30" y="16"/>
                  </a:cubicBezTo>
                  <a:cubicBezTo>
                    <a:pt x="28" y="12"/>
                    <a:pt x="25" y="8"/>
                    <a:pt x="22" y="7"/>
                  </a:cubicBezTo>
                  <a:cubicBezTo>
                    <a:pt x="17" y="4"/>
                    <a:pt x="13" y="6"/>
                    <a:pt x="13" y="12"/>
                  </a:cubicBezTo>
                  <a:cubicBezTo>
                    <a:pt x="13" y="13"/>
                    <a:pt x="13" y="14"/>
                    <a:pt x="14" y="16"/>
                  </a:cubicBezTo>
                  <a:cubicBezTo>
                    <a:pt x="14" y="16"/>
                    <a:pt x="14" y="17"/>
                    <a:pt x="13" y="17"/>
                  </a:cubicBezTo>
                  <a:cubicBezTo>
                    <a:pt x="13" y="17"/>
                    <a:pt x="13" y="17"/>
                    <a:pt x="12" y="17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9815EB52-3517-468D-9E41-98452787265A}"/>
              </a:ext>
            </a:extLst>
          </p:cNvPr>
          <p:cNvSpPr txBox="1"/>
          <p:nvPr/>
        </p:nvSpPr>
        <p:spPr>
          <a:xfrm>
            <a:off x="1950722" y="1974208"/>
            <a:ext cx="68167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Create your own business &amp; creative design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82D6B233-4585-4358-9063-26C5D4BCEB6C}"/>
              </a:ext>
            </a:extLst>
          </p:cNvPr>
          <p:cNvSpPr txBox="1"/>
          <p:nvPr/>
        </p:nvSpPr>
        <p:spPr>
          <a:xfrm>
            <a:off x="1973268" y="5546432"/>
            <a:ext cx="2569935" cy="264687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600" b="1" i="0" u="none" strike="noStrike" kern="1200" cap="none" spc="0" normalizeH="0" baseline="0" noProof="0">
                <a:ln>
                  <a:noFill/>
                </a:ln>
                <a:solidFill>
                  <a:srgbClr val="0FBCFA">
                    <a:alpha val="16000"/>
                  </a:srgbClr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01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E0380460-42DD-4366-99B0-0422C36EE797}"/>
              </a:ext>
            </a:extLst>
          </p:cNvPr>
          <p:cNvSpPr txBox="1"/>
          <p:nvPr/>
        </p:nvSpPr>
        <p:spPr>
          <a:xfrm>
            <a:off x="1986857" y="5961930"/>
            <a:ext cx="3676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Email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Marketing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Lorem ipsum dolor sit amet, consectetur adipiscing elit.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035E9B4B-B02B-45C0-928E-8C3F604CDD30}"/>
              </a:ext>
            </a:extLst>
          </p:cNvPr>
          <p:cNvSpPr txBox="1"/>
          <p:nvPr/>
        </p:nvSpPr>
        <p:spPr>
          <a:xfrm>
            <a:off x="6172270" y="5566107"/>
            <a:ext cx="2569934" cy="264687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600" b="1" i="0" u="none" strike="noStrike" kern="1200" cap="none" spc="0" normalizeH="0" baseline="0" noProof="0">
                <a:ln>
                  <a:noFill/>
                </a:ln>
                <a:solidFill>
                  <a:srgbClr val="0FBCFA">
                    <a:alpha val="16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02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3CDD6B85-EE71-47F8-A914-CE4B82A39751}"/>
              </a:ext>
            </a:extLst>
          </p:cNvPr>
          <p:cNvSpPr txBox="1"/>
          <p:nvPr/>
        </p:nvSpPr>
        <p:spPr>
          <a:xfrm>
            <a:off x="6185859" y="5981605"/>
            <a:ext cx="3676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ns Light"/>
                <a:ea typeface="+mn-ea"/>
                <a:cs typeface="+mn-cs"/>
              </a:rPr>
              <a:t>SEO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ns Light"/>
                <a:ea typeface="+mn-ea"/>
                <a:cs typeface="+mn-cs"/>
              </a:rPr>
              <a:t>Target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ns Light"/>
                <a:ea typeface="+mn-ea"/>
                <a:cs typeface="+mn-cs"/>
              </a:rPr>
              <a:t>Lorem ipsum dolor sit amet, consectetur adipiscing elit.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1FE534ED-0939-4AFE-B49A-507C7661D490}"/>
              </a:ext>
            </a:extLst>
          </p:cNvPr>
          <p:cNvSpPr txBox="1"/>
          <p:nvPr/>
        </p:nvSpPr>
        <p:spPr>
          <a:xfrm>
            <a:off x="1973268" y="8108330"/>
            <a:ext cx="2569934" cy="264687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600" b="1" i="0" u="none" strike="noStrike" kern="1200" cap="none" spc="0" normalizeH="0" baseline="0" noProof="0">
                <a:ln>
                  <a:noFill/>
                </a:ln>
                <a:solidFill>
                  <a:srgbClr val="0FBCFA">
                    <a:alpha val="16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03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92E09F2B-9A70-4E70-BA78-41B1F3824A48}"/>
              </a:ext>
            </a:extLst>
          </p:cNvPr>
          <p:cNvSpPr txBox="1"/>
          <p:nvPr/>
        </p:nvSpPr>
        <p:spPr>
          <a:xfrm>
            <a:off x="1986857" y="8523828"/>
            <a:ext cx="3676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ns Light"/>
                <a:ea typeface="+mn-ea"/>
                <a:cs typeface="+mn-cs"/>
              </a:rPr>
              <a:t>Analyzing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ns Light"/>
                <a:ea typeface="+mn-ea"/>
                <a:cs typeface="+mn-cs"/>
              </a:rPr>
              <a:t>Marketing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ns Light"/>
                <a:ea typeface="+mn-ea"/>
                <a:cs typeface="+mn-cs"/>
              </a:rPr>
              <a:t>Lorem ipsum dolor sit amet, consectetur adipiscing elit.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32127270-618D-4EEE-8F64-1E033F032904}"/>
              </a:ext>
            </a:extLst>
          </p:cNvPr>
          <p:cNvSpPr txBox="1"/>
          <p:nvPr/>
        </p:nvSpPr>
        <p:spPr>
          <a:xfrm>
            <a:off x="6220043" y="8108330"/>
            <a:ext cx="2569934" cy="264687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600" b="1" i="0" u="none" strike="noStrike" kern="1200" cap="none" spc="0" normalizeH="0" baseline="0" noProof="0">
                <a:ln>
                  <a:noFill/>
                </a:ln>
                <a:solidFill>
                  <a:srgbClr val="0FBCFA">
                    <a:alpha val="16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04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21C2DF12-D011-45C0-B21A-577AC61D073E}"/>
              </a:ext>
            </a:extLst>
          </p:cNvPr>
          <p:cNvSpPr txBox="1"/>
          <p:nvPr/>
        </p:nvSpPr>
        <p:spPr>
          <a:xfrm>
            <a:off x="6233632" y="8523828"/>
            <a:ext cx="3676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ns Light"/>
                <a:ea typeface="+mn-ea"/>
                <a:cs typeface="+mn-cs"/>
              </a:rPr>
              <a:t>Online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ns Light"/>
                <a:ea typeface="+mn-ea"/>
                <a:cs typeface="+mn-cs"/>
              </a:rPr>
              <a:t>Advertizing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ns Light"/>
                <a:ea typeface="+mn-ea"/>
                <a:cs typeface="+mn-cs"/>
              </a:rPr>
              <a:t>Lorem ipsum dolor sit amet, consectetur adipiscing elit.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62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accel="14000" decel="8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accel="14000" decel="86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accel="14000" decel="86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accel="14000" decel="86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accel="14000" decel="86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accel="14000" decel="86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6" accel="14000" decel="86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6" accel="14000" decel="86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6" accel="14000" decel="86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6" accel="14000" decel="86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accel="14000" decel="86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accel="14000" decel="86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accel="14000" decel="86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6" accel="14000" decel="86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" grpId="0" animBg="1"/>
      <p:bldP spid="319" grpId="0" animBg="1"/>
      <p:bldP spid="320" grpId="0" animBg="1"/>
      <p:bldP spid="309" grpId="0"/>
      <p:bldP spid="310" grpId="0"/>
      <p:bldP spid="311" grpId="0"/>
      <p:bldP spid="312" grpId="0"/>
      <p:bldP spid="313" grpId="0"/>
      <p:bldP spid="314" grpId="0"/>
      <p:bldP spid="315" grpId="0"/>
      <p:bldP spid="3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5">
            <a:extLst>
              <a:ext uri="{FF2B5EF4-FFF2-40B4-BE49-F238E27FC236}">
                <a16:creationId xmlns:a16="http://schemas.microsoft.com/office/drawing/2014/main" id="{52826B16-9EDC-4BB7-BAA7-32793483FC94}"/>
              </a:ext>
            </a:extLst>
          </p:cNvPr>
          <p:cNvSpPr>
            <a:spLocks/>
          </p:cNvSpPr>
          <p:nvPr/>
        </p:nvSpPr>
        <p:spPr bwMode="auto">
          <a:xfrm>
            <a:off x="7126288" y="7777897"/>
            <a:ext cx="9955213" cy="2384425"/>
          </a:xfrm>
          <a:custGeom>
            <a:avLst/>
            <a:gdLst>
              <a:gd name="T0" fmla="*/ 3597 w 3607"/>
              <a:gd name="T1" fmla="*/ 862 h 862"/>
              <a:gd name="T2" fmla="*/ 3296 w 3607"/>
              <a:gd name="T3" fmla="*/ 684 h 862"/>
              <a:gd name="T4" fmla="*/ 3194 w 3607"/>
              <a:gd name="T5" fmla="*/ 684 h 862"/>
              <a:gd name="T6" fmla="*/ 3093 w 3607"/>
              <a:gd name="T7" fmla="*/ 745 h 862"/>
              <a:gd name="T8" fmla="*/ 2883 w 3607"/>
              <a:gd name="T9" fmla="*/ 748 h 862"/>
              <a:gd name="T10" fmla="*/ 1750 w 3607"/>
              <a:gd name="T11" fmla="*/ 95 h 862"/>
              <a:gd name="T12" fmla="*/ 1405 w 3607"/>
              <a:gd name="T13" fmla="*/ 40 h 862"/>
              <a:gd name="T14" fmla="*/ 1248 w 3607"/>
              <a:gd name="T15" fmla="*/ 95 h 862"/>
              <a:gd name="T16" fmla="*/ 10 w 3607"/>
              <a:gd name="T17" fmla="*/ 809 h 862"/>
              <a:gd name="T18" fmla="*/ 0 w 3607"/>
              <a:gd name="T19" fmla="*/ 791 h 862"/>
              <a:gd name="T20" fmla="*/ 1238 w 3607"/>
              <a:gd name="T21" fmla="*/ 78 h 862"/>
              <a:gd name="T22" fmla="*/ 1401 w 3607"/>
              <a:gd name="T23" fmla="*/ 21 h 862"/>
              <a:gd name="T24" fmla="*/ 1760 w 3607"/>
              <a:gd name="T25" fmla="*/ 78 h 862"/>
              <a:gd name="T26" fmla="*/ 2893 w 3607"/>
              <a:gd name="T27" fmla="*/ 731 h 862"/>
              <a:gd name="T28" fmla="*/ 3083 w 3607"/>
              <a:gd name="T29" fmla="*/ 728 h 862"/>
              <a:gd name="T30" fmla="*/ 3183 w 3607"/>
              <a:gd name="T31" fmla="*/ 667 h 862"/>
              <a:gd name="T32" fmla="*/ 3306 w 3607"/>
              <a:gd name="T33" fmla="*/ 667 h 862"/>
              <a:gd name="T34" fmla="*/ 3607 w 3607"/>
              <a:gd name="T35" fmla="*/ 844 h 862"/>
              <a:gd name="T36" fmla="*/ 3597 w 3607"/>
              <a:gd name="T37" fmla="*/ 862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07" h="862">
                <a:moveTo>
                  <a:pt x="3597" y="862"/>
                </a:moveTo>
                <a:cubicBezTo>
                  <a:pt x="3594" y="860"/>
                  <a:pt x="3354" y="718"/>
                  <a:pt x="3296" y="684"/>
                </a:cubicBezTo>
                <a:cubicBezTo>
                  <a:pt x="3244" y="653"/>
                  <a:pt x="3196" y="683"/>
                  <a:pt x="3194" y="684"/>
                </a:cubicBezTo>
                <a:cubicBezTo>
                  <a:pt x="3093" y="745"/>
                  <a:pt x="3093" y="745"/>
                  <a:pt x="3093" y="745"/>
                </a:cubicBezTo>
                <a:cubicBezTo>
                  <a:pt x="2989" y="808"/>
                  <a:pt x="2887" y="750"/>
                  <a:pt x="2883" y="748"/>
                </a:cubicBezTo>
                <a:cubicBezTo>
                  <a:pt x="2874" y="743"/>
                  <a:pt x="2004" y="241"/>
                  <a:pt x="1750" y="95"/>
                </a:cubicBezTo>
                <a:cubicBezTo>
                  <a:pt x="1620" y="20"/>
                  <a:pt x="1490" y="24"/>
                  <a:pt x="1405" y="40"/>
                </a:cubicBezTo>
                <a:cubicBezTo>
                  <a:pt x="1312" y="58"/>
                  <a:pt x="1249" y="94"/>
                  <a:pt x="1248" y="95"/>
                </a:cubicBezTo>
                <a:cubicBezTo>
                  <a:pt x="10" y="809"/>
                  <a:pt x="10" y="809"/>
                  <a:pt x="10" y="809"/>
                </a:cubicBezTo>
                <a:cubicBezTo>
                  <a:pt x="0" y="791"/>
                  <a:pt x="0" y="791"/>
                  <a:pt x="0" y="791"/>
                </a:cubicBezTo>
                <a:cubicBezTo>
                  <a:pt x="1238" y="78"/>
                  <a:pt x="1238" y="78"/>
                  <a:pt x="1238" y="78"/>
                </a:cubicBezTo>
                <a:cubicBezTo>
                  <a:pt x="1241" y="76"/>
                  <a:pt x="1304" y="40"/>
                  <a:pt x="1401" y="21"/>
                </a:cubicBezTo>
                <a:cubicBezTo>
                  <a:pt x="1489" y="4"/>
                  <a:pt x="1624" y="0"/>
                  <a:pt x="1760" y="78"/>
                </a:cubicBezTo>
                <a:cubicBezTo>
                  <a:pt x="2014" y="223"/>
                  <a:pt x="2884" y="725"/>
                  <a:pt x="2893" y="731"/>
                </a:cubicBezTo>
                <a:cubicBezTo>
                  <a:pt x="2894" y="731"/>
                  <a:pt x="2989" y="785"/>
                  <a:pt x="3083" y="728"/>
                </a:cubicBezTo>
                <a:cubicBezTo>
                  <a:pt x="3183" y="667"/>
                  <a:pt x="3183" y="667"/>
                  <a:pt x="3183" y="667"/>
                </a:cubicBezTo>
                <a:cubicBezTo>
                  <a:pt x="3186" y="666"/>
                  <a:pt x="3243" y="630"/>
                  <a:pt x="3306" y="667"/>
                </a:cubicBezTo>
                <a:cubicBezTo>
                  <a:pt x="3364" y="701"/>
                  <a:pt x="3604" y="843"/>
                  <a:pt x="3607" y="844"/>
                </a:cubicBezTo>
                <a:lnTo>
                  <a:pt x="3597" y="862"/>
                </a:lnTo>
                <a:close/>
              </a:path>
            </a:pathLst>
          </a:custGeom>
          <a:solidFill>
            <a:srgbClr val="9FC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93" name="Freeform 161">
            <a:extLst>
              <a:ext uri="{FF2B5EF4-FFF2-40B4-BE49-F238E27FC236}">
                <a16:creationId xmlns:a16="http://schemas.microsoft.com/office/drawing/2014/main" id="{2E9271EB-C71F-4657-83E4-9D1F8B5E1276}"/>
              </a:ext>
            </a:extLst>
          </p:cNvPr>
          <p:cNvSpPr>
            <a:spLocks/>
          </p:cNvSpPr>
          <p:nvPr/>
        </p:nvSpPr>
        <p:spPr bwMode="auto">
          <a:xfrm>
            <a:off x="9386888" y="9638447"/>
            <a:ext cx="8685213" cy="2746375"/>
          </a:xfrm>
          <a:custGeom>
            <a:avLst/>
            <a:gdLst>
              <a:gd name="T0" fmla="*/ 1758 w 3147"/>
              <a:gd name="T1" fmla="*/ 993 h 993"/>
              <a:gd name="T2" fmla="*/ 1665 w 3147"/>
              <a:gd name="T3" fmla="*/ 971 h 993"/>
              <a:gd name="T4" fmla="*/ 0 w 3147"/>
              <a:gd name="T5" fmla="*/ 11 h 993"/>
              <a:gd name="T6" fmla="*/ 18 w 3147"/>
              <a:gd name="T7" fmla="*/ 0 h 993"/>
              <a:gd name="T8" fmla="*/ 1675 w 3147"/>
              <a:gd name="T9" fmla="*/ 954 h 993"/>
              <a:gd name="T10" fmla="*/ 1841 w 3147"/>
              <a:gd name="T11" fmla="*/ 953 h 993"/>
              <a:gd name="T12" fmla="*/ 2229 w 3147"/>
              <a:gd name="T13" fmla="*/ 729 h 993"/>
              <a:gd name="T14" fmla="*/ 2416 w 3147"/>
              <a:gd name="T15" fmla="*/ 729 h 993"/>
              <a:gd name="T16" fmla="*/ 2547 w 3147"/>
              <a:gd name="T17" fmla="*/ 805 h 993"/>
              <a:gd name="T18" fmla="*/ 2714 w 3147"/>
              <a:gd name="T19" fmla="*/ 805 h 993"/>
              <a:gd name="T20" fmla="*/ 3137 w 3147"/>
              <a:gd name="T21" fmla="*/ 558 h 993"/>
              <a:gd name="T22" fmla="*/ 3147 w 3147"/>
              <a:gd name="T23" fmla="*/ 576 h 993"/>
              <a:gd name="T24" fmla="*/ 2724 w 3147"/>
              <a:gd name="T25" fmla="*/ 822 h 993"/>
              <a:gd name="T26" fmla="*/ 2537 w 3147"/>
              <a:gd name="T27" fmla="*/ 823 h 993"/>
              <a:gd name="T28" fmla="*/ 2406 w 3147"/>
              <a:gd name="T29" fmla="*/ 747 h 993"/>
              <a:gd name="T30" fmla="*/ 2239 w 3147"/>
              <a:gd name="T31" fmla="*/ 747 h 993"/>
              <a:gd name="T32" fmla="*/ 1851 w 3147"/>
              <a:gd name="T33" fmla="*/ 971 h 993"/>
              <a:gd name="T34" fmla="*/ 1758 w 3147"/>
              <a:gd name="T35" fmla="*/ 993 h 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47" h="993">
                <a:moveTo>
                  <a:pt x="1758" y="993"/>
                </a:moveTo>
                <a:cubicBezTo>
                  <a:pt x="1724" y="993"/>
                  <a:pt x="1690" y="986"/>
                  <a:pt x="1665" y="971"/>
                </a:cubicBezTo>
                <a:cubicBezTo>
                  <a:pt x="0" y="11"/>
                  <a:pt x="0" y="11"/>
                  <a:pt x="0" y="11"/>
                </a:cubicBezTo>
                <a:cubicBezTo>
                  <a:pt x="18" y="0"/>
                  <a:pt x="18" y="0"/>
                  <a:pt x="18" y="0"/>
                </a:cubicBezTo>
                <a:cubicBezTo>
                  <a:pt x="1675" y="954"/>
                  <a:pt x="1675" y="954"/>
                  <a:pt x="1675" y="954"/>
                </a:cubicBezTo>
                <a:cubicBezTo>
                  <a:pt x="1720" y="980"/>
                  <a:pt x="1796" y="980"/>
                  <a:pt x="1841" y="953"/>
                </a:cubicBezTo>
                <a:cubicBezTo>
                  <a:pt x="2229" y="729"/>
                  <a:pt x="2229" y="729"/>
                  <a:pt x="2229" y="729"/>
                </a:cubicBezTo>
                <a:cubicBezTo>
                  <a:pt x="2281" y="700"/>
                  <a:pt x="2365" y="700"/>
                  <a:pt x="2416" y="729"/>
                </a:cubicBezTo>
                <a:cubicBezTo>
                  <a:pt x="2547" y="805"/>
                  <a:pt x="2547" y="805"/>
                  <a:pt x="2547" y="805"/>
                </a:cubicBezTo>
                <a:cubicBezTo>
                  <a:pt x="2593" y="831"/>
                  <a:pt x="2669" y="831"/>
                  <a:pt x="2714" y="805"/>
                </a:cubicBezTo>
                <a:cubicBezTo>
                  <a:pt x="3137" y="558"/>
                  <a:pt x="3137" y="558"/>
                  <a:pt x="3137" y="558"/>
                </a:cubicBezTo>
                <a:cubicBezTo>
                  <a:pt x="3147" y="576"/>
                  <a:pt x="3147" y="576"/>
                  <a:pt x="3147" y="576"/>
                </a:cubicBezTo>
                <a:cubicBezTo>
                  <a:pt x="2724" y="822"/>
                  <a:pt x="2724" y="822"/>
                  <a:pt x="2724" y="822"/>
                </a:cubicBezTo>
                <a:cubicBezTo>
                  <a:pt x="2673" y="852"/>
                  <a:pt x="2589" y="852"/>
                  <a:pt x="2537" y="823"/>
                </a:cubicBezTo>
                <a:cubicBezTo>
                  <a:pt x="2406" y="747"/>
                  <a:pt x="2406" y="747"/>
                  <a:pt x="2406" y="747"/>
                </a:cubicBezTo>
                <a:cubicBezTo>
                  <a:pt x="2361" y="721"/>
                  <a:pt x="2285" y="721"/>
                  <a:pt x="2239" y="747"/>
                </a:cubicBezTo>
                <a:cubicBezTo>
                  <a:pt x="1851" y="971"/>
                  <a:pt x="1851" y="971"/>
                  <a:pt x="1851" y="971"/>
                </a:cubicBezTo>
                <a:cubicBezTo>
                  <a:pt x="1826" y="986"/>
                  <a:pt x="1792" y="993"/>
                  <a:pt x="1758" y="993"/>
                </a:cubicBezTo>
                <a:close/>
              </a:path>
            </a:pathLst>
          </a:custGeom>
          <a:solidFill>
            <a:srgbClr val="9FC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B5355610-1719-43BF-A403-D74B77450CC5}"/>
              </a:ext>
            </a:extLst>
          </p:cNvPr>
          <p:cNvSpPr/>
          <p:nvPr/>
        </p:nvSpPr>
        <p:spPr>
          <a:xfrm>
            <a:off x="7022660" y="9715779"/>
            <a:ext cx="390525" cy="390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3FE84C94-220B-4833-B55D-943D710842FA}"/>
              </a:ext>
            </a:extLst>
          </p:cNvPr>
          <p:cNvSpPr/>
          <p:nvPr/>
        </p:nvSpPr>
        <p:spPr>
          <a:xfrm>
            <a:off x="6975021" y="9736077"/>
            <a:ext cx="390525" cy="3905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73AC6DDC-9CA8-42CD-84E5-6AE8610D2C69}"/>
              </a:ext>
            </a:extLst>
          </p:cNvPr>
          <p:cNvGrpSpPr/>
          <p:nvPr/>
        </p:nvGrpSpPr>
        <p:grpSpPr>
          <a:xfrm>
            <a:off x="7439025" y="8489097"/>
            <a:ext cx="2298700" cy="1371600"/>
            <a:chOff x="7439025" y="5649913"/>
            <a:chExt cx="2298700" cy="1371600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22F2DB4B-F001-4BE9-A943-224D59C3A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5" y="5688013"/>
              <a:ext cx="2298700" cy="1333500"/>
            </a:xfrm>
            <a:custGeom>
              <a:avLst/>
              <a:gdLst>
                <a:gd name="T0" fmla="*/ 800 w 833"/>
                <a:gd name="T1" fmla="*/ 357 h 482"/>
                <a:gd name="T2" fmla="*/ 600 w 833"/>
                <a:gd name="T3" fmla="*/ 469 h 482"/>
                <a:gd name="T4" fmla="*/ 516 w 833"/>
                <a:gd name="T5" fmla="*/ 469 h 482"/>
                <a:gd name="T6" fmla="*/ 31 w 833"/>
                <a:gd name="T7" fmla="*/ 189 h 482"/>
                <a:gd name="T8" fmla="*/ 29 w 833"/>
                <a:gd name="T9" fmla="*/ 127 h 482"/>
                <a:gd name="T10" fmla="*/ 224 w 833"/>
                <a:gd name="T11" fmla="*/ 14 h 482"/>
                <a:gd name="T12" fmla="*/ 307 w 833"/>
                <a:gd name="T13" fmla="*/ 18 h 482"/>
                <a:gd name="T14" fmla="*/ 798 w 833"/>
                <a:gd name="T15" fmla="*/ 296 h 482"/>
                <a:gd name="T16" fmla="*/ 800 w 833"/>
                <a:gd name="T17" fmla="*/ 35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3" h="482">
                  <a:moveTo>
                    <a:pt x="800" y="357"/>
                  </a:moveTo>
                  <a:cubicBezTo>
                    <a:pt x="600" y="469"/>
                    <a:pt x="600" y="469"/>
                    <a:pt x="600" y="469"/>
                  </a:cubicBezTo>
                  <a:cubicBezTo>
                    <a:pt x="577" y="482"/>
                    <a:pt x="539" y="482"/>
                    <a:pt x="516" y="469"/>
                  </a:cubicBezTo>
                  <a:cubicBezTo>
                    <a:pt x="31" y="189"/>
                    <a:pt x="31" y="189"/>
                    <a:pt x="31" y="189"/>
                  </a:cubicBezTo>
                  <a:cubicBezTo>
                    <a:pt x="2" y="173"/>
                    <a:pt x="0" y="144"/>
                    <a:pt x="29" y="127"/>
                  </a:cubicBezTo>
                  <a:cubicBezTo>
                    <a:pt x="224" y="14"/>
                    <a:pt x="224" y="14"/>
                    <a:pt x="224" y="14"/>
                  </a:cubicBezTo>
                  <a:cubicBezTo>
                    <a:pt x="247" y="0"/>
                    <a:pt x="284" y="4"/>
                    <a:pt x="307" y="18"/>
                  </a:cubicBezTo>
                  <a:cubicBezTo>
                    <a:pt x="798" y="296"/>
                    <a:pt x="798" y="296"/>
                    <a:pt x="798" y="296"/>
                  </a:cubicBezTo>
                  <a:cubicBezTo>
                    <a:pt x="809" y="303"/>
                    <a:pt x="833" y="336"/>
                    <a:pt x="800" y="357"/>
                  </a:cubicBezTo>
                </a:path>
              </a:pathLst>
            </a:custGeom>
            <a:solidFill>
              <a:srgbClr val="79B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BD0FB84C-E65E-49F0-B8E4-6976F6CDE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5" y="5654675"/>
              <a:ext cx="2298700" cy="1333500"/>
            </a:xfrm>
            <a:custGeom>
              <a:avLst/>
              <a:gdLst>
                <a:gd name="T0" fmla="*/ 800 w 833"/>
                <a:gd name="T1" fmla="*/ 356 h 482"/>
                <a:gd name="T2" fmla="*/ 600 w 833"/>
                <a:gd name="T3" fmla="*/ 468 h 482"/>
                <a:gd name="T4" fmla="*/ 516 w 833"/>
                <a:gd name="T5" fmla="*/ 468 h 482"/>
                <a:gd name="T6" fmla="*/ 31 w 833"/>
                <a:gd name="T7" fmla="*/ 188 h 482"/>
                <a:gd name="T8" fmla="*/ 29 w 833"/>
                <a:gd name="T9" fmla="*/ 126 h 482"/>
                <a:gd name="T10" fmla="*/ 224 w 833"/>
                <a:gd name="T11" fmla="*/ 13 h 482"/>
                <a:gd name="T12" fmla="*/ 307 w 833"/>
                <a:gd name="T13" fmla="*/ 17 h 482"/>
                <a:gd name="T14" fmla="*/ 798 w 833"/>
                <a:gd name="T15" fmla="*/ 296 h 482"/>
                <a:gd name="T16" fmla="*/ 800 w 833"/>
                <a:gd name="T17" fmla="*/ 356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3" h="482">
                  <a:moveTo>
                    <a:pt x="800" y="356"/>
                  </a:moveTo>
                  <a:cubicBezTo>
                    <a:pt x="600" y="468"/>
                    <a:pt x="600" y="468"/>
                    <a:pt x="600" y="468"/>
                  </a:cubicBezTo>
                  <a:cubicBezTo>
                    <a:pt x="577" y="482"/>
                    <a:pt x="539" y="482"/>
                    <a:pt x="516" y="468"/>
                  </a:cubicBezTo>
                  <a:cubicBezTo>
                    <a:pt x="31" y="188"/>
                    <a:pt x="31" y="188"/>
                    <a:pt x="31" y="188"/>
                  </a:cubicBezTo>
                  <a:cubicBezTo>
                    <a:pt x="2" y="172"/>
                    <a:pt x="0" y="143"/>
                    <a:pt x="29" y="126"/>
                  </a:cubicBezTo>
                  <a:cubicBezTo>
                    <a:pt x="224" y="13"/>
                    <a:pt x="224" y="13"/>
                    <a:pt x="224" y="13"/>
                  </a:cubicBezTo>
                  <a:cubicBezTo>
                    <a:pt x="247" y="0"/>
                    <a:pt x="284" y="4"/>
                    <a:pt x="307" y="17"/>
                  </a:cubicBezTo>
                  <a:cubicBezTo>
                    <a:pt x="798" y="296"/>
                    <a:pt x="798" y="296"/>
                    <a:pt x="798" y="296"/>
                  </a:cubicBezTo>
                  <a:cubicBezTo>
                    <a:pt x="809" y="302"/>
                    <a:pt x="833" y="336"/>
                    <a:pt x="800" y="356"/>
                  </a:cubicBezTo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FDF705EA-206F-40E2-8072-4BFC2F130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1575" y="5683250"/>
              <a:ext cx="2108200" cy="1219200"/>
            </a:xfrm>
            <a:custGeom>
              <a:avLst/>
              <a:gdLst>
                <a:gd name="T0" fmla="*/ 185 w 764"/>
                <a:gd name="T1" fmla="*/ 27 h 441"/>
                <a:gd name="T2" fmla="*/ 185 w 764"/>
                <a:gd name="T3" fmla="*/ 27 h 441"/>
                <a:gd name="T4" fmla="*/ 187 w 764"/>
                <a:gd name="T5" fmla="*/ 29 h 441"/>
                <a:gd name="T6" fmla="*/ 192 w 764"/>
                <a:gd name="T7" fmla="*/ 36 h 441"/>
                <a:gd name="T8" fmla="*/ 187 w 764"/>
                <a:gd name="T9" fmla="*/ 43 h 441"/>
                <a:gd name="T10" fmla="*/ 76 w 764"/>
                <a:gd name="T11" fmla="*/ 107 h 441"/>
                <a:gd name="T12" fmla="*/ 63 w 764"/>
                <a:gd name="T13" fmla="*/ 110 h 441"/>
                <a:gd name="T14" fmla="*/ 50 w 764"/>
                <a:gd name="T15" fmla="*/ 107 h 441"/>
                <a:gd name="T16" fmla="*/ 48 w 764"/>
                <a:gd name="T17" fmla="*/ 106 h 441"/>
                <a:gd name="T18" fmla="*/ 42 w 764"/>
                <a:gd name="T19" fmla="*/ 105 h 441"/>
                <a:gd name="T20" fmla="*/ 36 w 764"/>
                <a:gd name="T21" fmla="*/ 106 h 441"/>
                <a:gd name="T22" fmla="*/ 12 w 764"/>
                <a:gd name="T23" fmla="*/ 120 h 441"/>
                <a:gd name="T24" fmla="*/ 0 w 764"/>
                <a:gd name="T25" fmla="*/ 136 h 441"/>
                <a:gd name="T26" fmla="*/ 12 w 764"/>
                <a:gd name="T27" fmla="*/ 152 h 441"/>
                <a:gd name="T28" fmla="*/ 501 w 764"/>
                <a:gd name="T29" fmla="*/ 434 h 441"/>
                <a:gd name="T30" fmla="*/ 528 w 764"/>
                <a:gd name="T31" fmla="*/ 441 h 441"/>
                <a:gd name="T32" fmla="*/ 556 w 764"/>
                <a:gd name="T33" fmla="*/ 434 h 441"/>
                <a:gd name="T34" fmla="*/ 753 w 764"/>
                <a:gd name="T35" fmla="*/ 320 h 441"/>
                <a:gd name="T36" fmla="*/ 764 w 764"/>
                <a:gd name="T37" fmla="*/ 305 h 441"/>
                <a:gd name="T38" fmla="*/ 753 w 764"/>
                <a:gd name="T39" fmla="*/ 288 h 441"/>
                <a:gd name="T40" fmla="*/ 264 w 764"/>
                <a:gd name="T41" fmla="*/ 6 h 441"/>
                <a:gd name="T42" fmla="*/ 236 w 764"/>
                <a:gd name="T43" fmla="*/ 0 h 441"/>
                <a:gd name="T44" fmla="*/ 209 w 764"/>
                <a:gd name="T45" fmla="*/ 6 h 441"/>
                <a:gd name="T46" fmla="*/ 185 w 764"/>
                <a:gd name="T47" fmla="*/ 20 h 441"/>
                <a:gd name="T48" fmla="*/ 182 w 764"/>
                <a:gd name="T49" fmla="*/ 24 h 441"/>
                <a:gd name="T50" fmla="*/ 185 w 764"/>
                <a:gd name="T51" fmla="*/ 27 h 441"/>
                <a:gd name="T52" fmla="*/ 185 w 764"/>
                <a:gd name="T53" fmla="*/ 27 h 441"/>
                <a:gd name="T54" fmla="*/ 185 w 764"/>
                <a:gd name="T55" fmla="*/ 27 h 441"/>
                <a:gd name="T56" fmla="*/ 183 w 764"/>
                <a:gd name="T57" fmla="*/ 24 h 441"/>
                <a:gd name="T58" fmla="*/ 185 w 764"/>
                <a:gd name="T59" fmla="*/ 20 h 441"/>
                <a:gd name="T60" fmla="*/ 209 w 764"/>
                <a:gd name="T61" fmla="*/ 7 h 441"/>
                <a:gd name="T62" fmla="*/ 236 w 764"/>
                <a:gd name="T63" fmla="*/ 0 h 441"/>
                <a:gd name="T64" fmla="*/ 264 w 764"/>
                <a:gd name="T65" fmla="*/ 7 h 441"/>
                <a:gd name="T66" fmla="*/ 753 w 764"/>
                <a:gd name="T67" fmla="*/ 289 h 441"/>
                <a:gd name="T68" fmla="*/ 764 w 764"/>
                <a:gd name="T69" fmla="*/ 305 h 441"/>
                <a:gd name="T70" fmla="*/ 753 w 764"/>
                <a:gd name="T71" fmla="*/ 320 h 441"/>
                <a:gd name="T72" fmla="*/ 555 w 764"/>
                <a:gd name="T73" fmla="*/ 434 h 441"/>
                <a:gd name="T74" fmla="*/ 528 w 764"/>
                <a:gd name="T75" fmla="*/ 440 h 441"/>
                <a:gd name="T76" fmla="*/ 501 w 764"/>
                <a:gd name="T77" fmla="*/ 434 h 441"/>
                <a:gd name="T78" fmla="*/ 12 w 764"/>
                <a:gd name="T79" fmla="*/ 152 h 441"/>
                <a:gd name="T80" fmla="*/ 1 w 764"/>
                <a:gd name="T81" fmla="*/ 136 h 441"/>
                <a:gd name="T82" fmla="*/ 12 w 764"/>
                <a:gd name="T83" fmla="*/ 120 h 441"/>
                <a:gd name="T84" fmla="*/ 36 w 764"/>
                <a:gd name="T85" fmla="*/ 107 h 441"/>
                <a:gd name="T86" fmla="*/ 42 w 764"/>
                <a:gd name="T87" fmla="*/ 105 h 441"/>
                <a:gd name="T88" fmla="*/ 48 w 764"/>
                <a:gd name="T89" fmla="*/ 107 h 441"/>
                <a:gd name="T90" fmla="*/ 50 w 764"/>
                <a:gd name="T91" fmla="*/ 108 h 441"/>
                <a:gd name="T92" fmla="*/ 63 w 764"/>
                <a:gd name="T93" fmla="*/ 111 h 441"/>
                <a:gd name="T94" fmla="*/ 76 w 764"/>
                <a:gd name="T95" fmla="*/ 108 h 441"/>
                <a:gd name="T96" fmla="*/ 187 w 764"/>
                <a:gd name="T97" fmla="*/ 44 h 441"/>
                <a:gd name="T98" fmla="*/ 193 w 764"/>
                <a:gd name="T99" fmla="*/ 36 h 441"/>
                <a:gd name="T100" fmla="*/ 187 w 764"/>
                <a:gd name="T101" fmla="*/ 28 h 441"/>
                <a:gd name="T102" fmla="*/ 185 w 764"/>
                <a:gd name="T103" fmla="*/ 27 h 441"/>
                <a:gd name="T104" fmla="*/ 185 w 764"/>
                <a:gd name="T105" fmla="*/ 27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4" h="441">
                  <a:moveTo>
                    <a:pt x="185" y="27"/>
                  </a:moveTo>
                  <a:cubicBezTo>
                    <a:pt x="185" y="27"/>
                    <a:pt x="185" y="27"/>
                    <a:pt x="185" y="27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191" y="31"/>
                    <a:pt x="192" y="33"/>
                    <a:pt x="192" y="36"/>
                  </a:cubicBezTo>
                  <a:cubicBezTo>
                    <a:pt x="192" y="38"/>
                    <a:pt x="191" y="41"/>
                    <a:pt x="187" y="43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2" y="109"/>
                    <a:pt x="68" y="110"/>
                    <a:pt x="63" y="110"/>
                  </a:cubicBezTo>
                  <a:cubicBezTo>
                    <a:pt x="58" y="110"/>
                    <a:pt x="54" y="109"/>
                    <a:pt x="50" y="107"/>
                  </a:cubicBezTo>
                  <a:cubicBezTo>
                    <a:pt x="48" y="106"/>
                    <a:pt x="48" y="106"/>
                    <a:pt x="48" y="106"/>
                  </a:cubicBezTo>
                  <a:cubicBezTo>
                    <a:pt x="47" y="105"/>
                    <a:pt x="44" y="105"/>
                    <a:pt x="42" y="105"/>
                  </a:cubicBezTo>
                  <a:cubicBezTo>
                    <a:pt x="40" y="105"/>
                    <a:pt x="37" y="105"/>
                    <a:pt x="36" y="106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4" y="124"/>
                    <a:pt x="0" y="130"/>
                    <a:pt x="0" y="136"/>
                  </a:cubicBezTo>
                  <a:cubicBezTo>
                    <a:pt x="0" y="142"/>
                    <a:pt x="4" y="148"/>
                    <a:pt x="12" y="152"/>
                  </a:cubicBezTo>
                  <a:cubicBezTo>
                    <a:pt x="501" y="434"/>
                    <a:pt x="501" y="434"/>
                    <a:pt x="501" y="434"/>
                  </a:cubicBezTo>
                  <a:cubicBezTo>
                    <a:pt x="508" y="439"/>
                    <a:pt x="518" y="441"/>
                    <a:pt x="528" y="441"/>
                  </a:cubicBezTo>
                  <a:cubicBezTo>
                    <a:pt x="538" y="441"/>
                    <a:pt x="548" y="439"/>
                    <a:pt x="556" y="434"/>
                  </a:cubicBezTo>
                  <a:cubicBezTo>
                    <a:pt x="753" y="320"/>
                    <a:pt x="753" y="320"/>
                    <a:pt x="753" y="320"/>
                  </a:cubicBezTo>
                  <a:cubicBezTo>
                    <a:pt x="761" y="316"/>
                    <a:pt x="764" y="310"/>
                    <a:pt x="764" y="305"/>
                  </a:cubicBezTo>
                  <a:cubicBezTo>
                    <a:pt x="764" y="299"/>
                    <a:pt x="761" y="293"/>
                    <a:pt x="753" y="288"/>
                  </a:cubicBezTo>
                  <a:cubicBezTo>
                    <a:pt x="264" y="6"/>
                    <a:pt x="264" y="6"/>
                    <a:pt x="264" y="6"/>
                  </a:cubicBezTo>
                  <a:cubicBezTo>
                    <a:pt x="256" y="2"/>
                    <a:pt x="246" y="0"/>
                    <a:pt x="236" y="0"/>
                  </a:cubicBezTo>
                  <a:cubicBezTo>
                    <a:pt x="227" y="0"/>
                    <a:pt x="217" y="2"/>
                    <a:pt x="209" y="6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3" y="21"/>
                    <a:pt x="182" y="22"/>
                    <a:pt x="182" y="24"/>
                  </a:cubicBezTo>
                  <a:cubicBezTo>
                    <a:pt x="182" y="25"/>
                    <a:pt x="183" y="26"/>
                    <a:pt x="185" y="27"/>
                  </a:cubicBezTo>
                  <a:cubicBezTo>
                    <a:pt x="185" y="27"/>
                    <a:pt x="185" y="27"/>
                    <a:pt x="185" y="27"/>
                  </a:cubicBezTo>
                  <a:cubicBezTo>
                    <a:pt x="185" y="27"/>
                    <a:pt x="185" y="27"/>
                    <a:pt x="185" y="27"/>
                  </a:cubicBezTo>
                  <a:cubicBezTo>
                    <a:pt x="184" y="26"/>
                    <a:pt x="183" y="25"/>
                    <a:pt x="183" y="24"/>
                  </a:cubicBezTo>
                  <a:cubicBezTo>
                    <a:pt x="183" y="23"/>
                    <a:pt x="184" y="21"/>
                    <a:pt x="185" y="20"/>
                  </a:cubicBezTo>
                  <a:cubicBezTo>
                    <a:pt x="209" y="7"/>
                    <a:pt x="209" y="7"/>
                    <a:pt x="209" y="7"/>
                  </a:cubicBezTo>
                  <a:cubicBezTo>
                    <a:pt x="217" y="2"/>
                    <a:pt x="227" y="0"/>
                    <a:pt x="236" y="0"/>
                  </a:cubicBezTo>
                  <a:cubicBezTo>
                    <a:pt x="246" y="0"/>
                    <a:pt x="256" y="2"/>
                    <a:pt x="264" y="7"/>
                  </a:cubicBezTo>
                  <a:cubicBezTo>
                    <a:pt x="753" y="289"/>
                    <a:pt x="753" y="289"/>
                    <a:pt x="753" y="289"/>
                  </a:cubicBezTo>
                  <a:cubicBezTo>
                    <a:pt x="760" y="293"/>
                    <a:pt x="764" y="299"/>
                    <a:pt x="764" y="305"/>
                  </a:cubicBezTo>
                  <a:cubicBezTo>
                    <a:pt x="764" y="310"/>
                    <a:pt x="760" y="316"/>
                    <a:pt x="753" y="320"/>
                  </a:cubicBezTo>
                  <a:cubicBezTo>
                    <a:pt x="555" y="434"/>
                    <a:pt x="555" y="434"/>
                    <a:pt x="555" y="434"/>
                  </a:cubicBezTo>
                  <a:cubicBezTo>
                    <a:pt x="548" y="438"/>
                    <a:pt x="538" y="440"/>
                    <a:pt x="528" y="440"/>
                  </a:cubicBezTo>
                  <a:cubicBezTo>
                    <a:pt x="518" y="440"/>
                    <a:pt x="508" y="438"/>
                    <a:pt x="501" y="434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4" y="147"/>
                    <a:pt x="1" y="142"/>
                    <a:pt x="1" y="136"/>
                  </a:cubicBezTo>
                  <a:cubicBezTo>
                    <a:pt x="1" y="130"/>
                    <a:pt x="4" y="125"/>
                    <a:pt x="12" y="120"/>
                  </a:cubicBezTo>
                  <a:cubicBezTo>
                    <a:pt x="36" y="107"/>
                    <a:pt x="36" y="107"/>
                    <a:pt x="36" y="107"/>
                  </a:cubicBezTo>
                  <a:cubicBezTo>
                    <a:pt x="37" y="106"/>
                    <a:pt x="40" y="105"/>
                    <a:pt x="42" y="105"/>
                  </a:cubicBezTo>
                  <a:cubicBezTo>
                    <a:pt x="44" y="105"/>
                    <a:pt x="46" y="106"/>
                    <a:pt x="48" y="107"/>
                  </a:cubicBezTo>
                  <a:cubicBezTo>
                    <a:pt x="50" y="108"/>
                    <a:pt x="50" y="108"/>
                    <a:pt x="50" y="108"/>
                  </a:cubicBezTo>
                  <a:cubicBezTo>
                    <a:pt x="54" y="110"/>
                    <a:pt x="58" y="111"/>
                    <a:pt x="63" y="111"/>
                  </a:cubicBezTo>
                  <a:cubicBezTo>
                    <a:pt x="68" y="111"/>
                    <a:pt x="73" y="110"/>
                    <a:pt x="76" y="108"/>
                  </a:cubicBezTo>
                  <a:cubicBezTo>
                    <a:pt x="187" y="44"/>
                    <a:pt x="187" y="44"/>
                    <a:pt x="187" y="44"/>
                  </a:cubicBezTo>
                  <a:cubicBezTo>
                    <a:pt x="191" y="41"/>
                    <a:pt x="193" y="39"/>
                    <a:pt x="193" y="36"/>
                  </a:cubicBezTo>
                  <a:cubicBezTo>
                    <a:pt x="193" y="33"/>
                    <a:pt x="191" y="30"/>
                    <a:pt x="187" y="28"/>
                  </a:cubicBezTo>
                  <a:cubicBezTo>
                    <a:pt x="185" y="27"/>
                    <a:pt x="185" y="27"/>
                    <a:pt x="185" y="27"/>
                  </a:cubicBezTo>
                  <a:cubicBezTo>
                    <a:pt x="185" y="27"/>
                    <a:pt x="185" y="27"/>
                    <a:pt x="185" y="27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2A63A8C1-6F55-40F3-9AC1-B9E05B9243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69188" y="5649913"/>
              <a:ext cx="2217738" cy="1282700"/>
            </a:xfrm>
            <a:custGeom>
              <a:avLst/>
              <a:gdLst>
                <a:gd name="T0" fmla="*/ 221 w 804"/>
                <a:gd name="T1" fmla="*/ 11 h 464"/>
                <a:gd name="T2" fmla="*/ 19 w 804"/>
                <a:gd name="T3" fmla="*/ 127 h 464"/>
                <a:gd name="T4" fmla="*/ 19 w 804"/>
                <a:gd name="T5" fmla="*/ 168 h 464"/>
                <a:gd name="T6" fmla="*/ 513 w 804"/>
                <a:gd name="T7" fmla="*/ 453 h 464"/>
                <a:gd name="T8" fmla="*/ 584 w 804"/>
                <a:gd name="T9" fmla="*/ 453 h 464"/>
                <a:gd name="T10" fmla="*/ 785 w 804"/>
                <a:gd name="T11" fmla="*/ 337 h 464"/>
                <a:gd name="T12" fmla="*/ 785 w 804"/>
                <a:gd name="T13" fmla="*/ 296 h 464"/>
                <a:gd name="T14" fmla="*/ 291 w 804"/>
                <a:gd name="T15" fmla="*/ 11 h 464"/>
                <a:gd name="T16" fmla="*/ 221 w 804"/>
                <a:gd name="T17" fmla="*/ 11 h 464"/>
                <a:gd name="T18" fmla="*/ 772 w 804"/>
                <a:gd name="T19" fmla="*/ 301 h 464"/>
                <a:gd name="T20" fmla="*/ 772 w 804"/>
                <a:gd name="T21" fmla="*/ 332 h 464"/>
                <a:gd name="T22" fmla="*/ 574 w 804"/>
                <a:gd name="T23" fmla="*/ 446 h 464"/>
                <a:gd name="T24" fmla="*/ 520 w 804"/>
                <a:gd name="T25" fmla="*/ 446 h 464"/>
                <a:gd name="T26" fmla="*/ 31 w 804"/>
                <a:gd name="T27" fmla="*/ 164 h 464"/>
                <a:gd name="T28" fmla="*/ 31 w 804"/>
                <a:gd name="T29" fmla="*/ 132 h 464"/>
                <a:gd name="T30" fmla="*/ 55 w 804"/>
                <a:gd name="T31" fmla="*/ 118 h 464"/>
                <a:gd name="T32" fmla="*/ 67 w 804"/>
                <a:gd name="T33" fmla="*/ 118 h 464"/>
                <a:gd name="T34" fmla="*/ 69 w 804"/>
                <a:gd name="T35" fmla="*/ 119 h 464"/>
                <a:gd name="T36" fmla="*/ 95 w 804"/>
                <a:gd name="T37" fmla="*/ 119 h 464"/>
                <a:gd name="T38" fmla="*/ 206 w 804"/>
                <a:gd name="T39" fmla="*/ 55 h 464"/>
                <a:gd name="T40" fmla="*/ 206 w 804"/>
                <a:gd name="T41" fmla="*/ 40 h 464"/>
                <a:gd name="T42" fmla="*/ 204 w 804"/>
                <a:gd name="T43" fmla="*/ 39 h 464"/>
                <a:gd name="T44" fmla="*/ 204 w 804"/>
                <a:gd name="T45" fmla="*/ 32 h 464"/>
                <a:gd name="T46" fmla="*/ 228 w 804"/>
                <a:gd name="T47" fmla="*/ 18 h 464"/>
                <a:gd name="T48" fmla="*/ 283 w 804"/>
                <a:gd name="T49" fmla="*/ 18 h 464"/>
                <a:gd name="T50" fmla="*/ 772 w 804"/>
                <a:gd name="T51" fmla="*/ 301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4" h="464">
                  <a:moveTo>
                    <a:pt x="221" y="11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0" y="139"/>
                    <a:pt x="0" y="157"/>
                    <a:pt x="19" y="168"/>
                  </a:cubicBezTo>
                  <a:cubicBezTo>
                    <a:pt x="513" y="453"/>
                    <a:pt x="513" y="453"/>
                    <a:pt x="513" y="453"/>
                  </a:cubicBezTo>
                  <a:cubicBezTo>
                    <a:pt x="533" y="464"/>
                    <a:pt x="564" y="464"/>
                    <a:pt x="584" y="453"/>
                  </a:cubicBezTo>
                  <a:cubicBezTo>
                    <a:pt x="785" y="337"/>
                    <a:pt x="785" y="337"/>
                    <a:pt x="785" y="337"/>
                  </a:cubicBezTo>
                  <a:cubicBezTo>
                    <a:pt x="804" y="326"/>
                    <a:pt x="804" y="308"/>
                    <a:pt x="785" y="296"/>
                  </a:cubicBezTo>
                  <a:cubicBezTo>
                    <a:pt x="291" y="11"/>
                    <a:pt x="291" y="11"/>
                    <a:pt x="291" y="11"/>
                  </a:cubicBezTo>
                  <a:cubicBezTo>
                    <a:pt x="272" y="0"/>
                    <a:pt x="240" y="0"/>
                    <a:pt x="221" y="11"/>
                  </a:cubicBezTo>
                  <a:moveTo>
                    <a:pt x="772" y="301"/>
                  </a:moveTo>
                  <a:cubicBezTo>
                    <a:pt x="787" y="309"/>
                    <a:pt x="787" y="323"/>
                    <a:pt x="772" y="332"/>
                  </a:cubicBezTo>
                  <a:cubicBezTo>
                    <a:pt x="574" y="446"/>
                    <a:pt x="574" y="446"/>
                    <a:pt x="574" y="446"/>
                  </a:cubicBezTo>
                  <a:cubicBezTo>
                    <a:pt x="559" y="455"/>
                    <a:pt x="535" y="455"/>
                    <a:pt x="520" y="446"/>
                  </a:cubicBezTo>
                  <a:cubicBezTo>
                    <a:pt x="31" y="164"/>
                    <a:pt x="31" y="164"/>
                    <a:pt x="31" y="164"/>
                  </a:cubicBezTo>
                  <a:cubicBezTo>
                    <a:pt x="16" y="155"/>
                    <a:pt x="16" y="141"/>
                    <a:pt x="31" y="132"/>
                  </a:cubicBezTo>
                  <a:cubicBezTo>
                    <a:pt x="55" y="118"/>
                    <a:pt x="55" y="118"/>
                    <a:pt x="55" y="118"/>
                  </a:cubicBezTo>
                  <a:cubicBezTo>
                    <a:pt x="58" y="116"/>
                    <a:pt x="64" y="116"/>
                    <a:pt x="67" y="118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76" y="124"/>
                    <a:pt x="88" y="124"/>
                    <a:pt x="95" y="119"/>
                  </a:cubicBezTo>
                  <a:cubicBezTo>
                    <a:pt x="206" y="55"/>
                    <a:pt x="206" y="55"/>
                    <a:pt x="206" y="55"/>
                  </a:cubicBezTo>
                  <a:cubicBezTo>
                    <a:pt x="213" y="51"/>
                    <a:pt x="213" y="44"/>
                    <a:pt x="206" y="40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1" y="37"/>
                    <a:pt x="201" y="34"/>
                    <a:pt x="204" y="32"/>
                  </a:cubicBezTo>
                  <a:cubicBezTo>
                    <a:pt x="228" y="18"/>
                    <a:pt x="228" y="18"/>
                    <a:pt x="228" y="18"/>
                  </a:cubicBezTo>
                  <a:cubicBezTo>
                    <a:pt x="243" y="9"/>
                    <a:pt x="268" y="9"/>
                    <a:pt x="283" y="18"/>
                  </a:cubicBezTo>
                  <a:cubicBezTo>
                    <a:pt x="772" y="301"/>
                    <a:pt x="772" y="301"/>
                    <a:pt x="772" y="301"/>
                  </a:cubicBezTo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D8E6E057-A774-47C6-A985-D9CD27F1D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37238"/>
              <a:ext cx="109538" cy="66675"/>
            </a:xfrm>
            <a:custGeom>
              <a:avLst/>
              <a:gdLst>
                <a:gd name="T0" fmla="*/ 39 w 40"/>
                <a:gd name="T1" fmla="*/ 4 h 24"/>
                <a:gd name="T2" fmla="*/ 7 w 40"/>
                <a:gd name="T3" fmla="*/ 23 h 24"/>
                <a:gd name="T4" fmla="*/ 1 w 40"/>
                <a:gd name="T5" fmla="*/ 23 h 24"/>
                <a:gd name="T6" fmla="*/ 1 w 40"/>
                <a:gd name="T7" fmla="*/ 19 h 24"/>
                <a:gd name="T8" fmla="*/ 33 w 40"/>
                <a:gd name="T9" fmla="*/ 1 h 24"/>
                <a:gd name="T10" fmla="*/ 38 w 40"/>
                <a:gd name="T11" fmla="*/ 1 h 24"/>
                <a:gd name="T12" fmla="*/ 39 w 40"/>
                <a:gd name="T1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24">
                  <a:moveTo>
                    <a:pt x="39" y="4"/>
                  </a:moveTo>
                  <a:cubicBezTo>
                    <a:pt x="7" y="23"/>
                    <a:pt x="7" y="23"/>
                    <a:pt x="7" y="23"/>
                  </a:cubicBezTo>
                  <a:cubicBezTo>
                    <a:pt x="5" y="24"/>
                    <a:pt x="3" y="24"/>
                    <a:pt x="1" y="23"/>
                  </a:cubicBezTo>
                  <a:cubicBezTo>
                    <a:pt x="0" y="22"/>
                    <a:pt x="0" y="20"/>
                    <a:pt x="1" y="19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4" y="0"/>
                    <a:pt x="37" y="0"/>
                    <a:pt x="38" y="1"/>
                  </a:cubicBezTo>
                  <a:cubicBezTo>
                    <a:pt x="40" y="2"/>
                    <a:pt x="40" y="4"/>
                    <a:pt x="39" y="4"/>
                  </a:cubicBez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EC713F6E-4FCA-4F9D-BD56-F70133C75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0513" y="5807075"/>
              <a:ext cx="46038" cy="28575"/>
            </a:xfrm>
            <a:custGeom>
              <a:avLst/>
              <a:gdLst>
                <a:gd name="T0" fmla="*/ 14 w 17"/>
                <a:gd name="T1" fmla="*/ 2 h 10"/>
                <a:gd name="T2" fmla="*/ 14 w 17"/>
                <a:gd name="T3" fmla="*/ 8 h 10"/>
                <a:gd name="T4" fmla="*/ 3 w 17"/>
                <a:gd name="T5" fmla="*/ 8 h 10"/>
                <a:gd name="T6" fmla="*/ 3 w 17"/>
                <a:gd name="T7" fmla="*/ 2 h 10"/>
                <a:gd name="T8" fmla="*/ 14 w 17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0">
                  <a:moveTo>
                    <a:pt x="14" y="2"/>
                  </a:moveTo>
                  <a:cubicBezTo>
                    <a:pt x="17" y="4"/>
                    <a:pt x="17" y="7"/>
                    <a:pt x="14" y="8"/>
                  </a:cubicBezTo>
                  <a:cubicBezTo>
                    <a:pt x="11" y="10"/>
                    <a:pt x="6" y="10"/>
                    <a:pt x="3" y="8"/>
                  </a:cubicBezTo>
                  <a:cubicBezTo>
                    <a:pt x="0" y="7"/>
                    <a:pt x="0" y="4"/>
                    <a:pt x="3" y="2"/>
                  </a:cubicBezTo>
                  <a:cubicBezTo>
                    <a:pt x="6" y="0"/>
                    <a:pt x="11" y="0"/>
                    <a:pt x="14" y="2"/>
                  </a:cubicBez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F20DACB1-2E96-4AA8-963B-649D8DD3F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950" y="6186488"/>
              <a:ext cx="39688" cy="30163"/>
            </a:xfrm>
            <a:custGeom>
              <a:avLst/>
              <a:gdLst>
                <a:gd name="T0" fmla="*/ 12 w 14"/>
                <a:gd name="T1" fmla="*/ 11 h 11"/>
                <a:gd name="T2" fmla="*/ 2 w 14"/>
                <a:gd name="T3" fmla="*/ 5 h 11"/>
                <a:gd name="T4" fmla="*/ 0 w 14"/>
                <a:gd name="T5" fmla="*/ 2 h 11"/>
                <a:gd name="T6" fmla="*/ 2 w 14"/>
                <a:gd name="T7" fmla="*/ 0 h 11"/>
                <a:gd name="T8" fmla="*/ 12 w 14"/>
                <a:gd name="T9" fmla="*/ 6 h 11"/>
                <a:gd name="T10" fmla="*/ 14 w 14"/>
                <a:gd name="T11" fmla="*/ 9 h 11"/>
                <a:gd name="T12" fmla="*/ 12 w 14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1">
                  <a:moveTo>
                    <a:pt x="12" y="11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3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6"/>
                    <a:pt x="14" y="8"/>
                    <a:pt x="14" y="9"/>
                  </a:cubicBezTo>
                  <a:cubicBezTo>
                    <a:pt x="14" y="11"/>
                    <a:pt x="13" y="11"/>
                    <a:pt x="12" y="11"/>
                  </a:cubicBezTo>
                  <a:close/>
                </a:path>
              </a:pathLst>
            </a:custGeom>
            <a:solidFill>
              <a:srgbClr val="689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807B394C-053E-4AFF-8D4F-F2EC2C296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1738" y="6134100"/>
              <a:ext cx="19050" cy="68263"/>
            </a:xfrm>
            <a:custGeom>
              <a:avLst/>
              <a:gdLst>
                <a:gd name="T0" fmla="*/ 6 w 7"/>
                <a:gd name="T1" fmla="*/ 25 h 25"/>
                <a:gd name="T2" fmla="*/ 2 w 7"/>
                <a:gd name="T3" fmla="*/ 22 h 25"/>
                <a:gd name="T4" fmla="*/ 2 w 7"/>
                <a:gd name="T5" fmla="*/ 0 h 25"/>
                <a:gd name="T6" fmla="*/ 7 w 7"/>
                <a:gd name="T7" fmla="*/ 3 h 25"/>
                <a:gd name="T8" fmla="*/ 6 w 7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5">
                  <a:moveTo>
                    <a:pt x="6" y="25"/>
                  </a:moveTo>
                  <a:cubicBezTo>
                    <a:pt x="2" y="22"/>
                    <a:pt x="2" y="22"/>
                    <a:pt x="2" y="22"/>
                  </a:cubicBezTo>
                  <a:cubicBezTo>
                    <a:pt x="0" y="16"/>
                    <a:pt x="0" y="6"/>
                    <a:pt x="2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9"/>
                    <a:pt x="5" y="19"/>
                    <a:pt x="6" y="25"/>
                  </a:cubicBezTo>
                  <a:close/>
                </a:path>
              </a:pathLst>
            </a:custGeom>
            <a:solidFill>
              <a:srgbClr val="689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6C152D93-84DB-4676-B34C-C152C45C0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8900" y="6246813"/>
              <a:ext cx="77788" cy="60325"/>
            </a:xfrm>
            <a:custGeom>
              <a:avLst/>
              <a:gdLst>
                <a:gd name="T0" fmla="*/ 25 w 28"/>
                <a:gd name="T1" fmla="*/ 21 h 22"/>
                <a:gd name="T2" fmla="*/ 3 w 28"/>
                <a:gd name="T3" fmla="*/ 8 h 22"/>
                <a:gd name="T4" fmla="*/ 0 w 28"/>
                <a:gd name="T5" fmla="*/ 3 h 22"/>
                <a:gd name="T6" fmla="*/ 3 w 28"/>
                <a:gd name="T7" fmla="*/ 1 h 22"/>
                <a:gd name="T8" fmla="*/ 25 w 28"/>
                <a:gd name="T9" fmla="*/ 14 h 22"/>
                <a:gd name="T10" fmla="*/ 28 w 28"/>
                <a:gd name="T11" fmla="*/ 19 h 22"/>
                <a:gd name="T12" fmla="*/ 25 w 28"/>
                <a:gd name="T1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25" y="21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7" y="14"/>
                    <a:pt x="28" y="17"/>
                    <a:pt x="28" y="19"/>
                  </a:cubicBezTo>
                  <a:cubicBezTo>
                    <a:pt x="28" y="21"/>
                    <a:pt x="27" y="22"/>
                    <a:pt x="25" y="21"/>
                  </a:cubicBezTo>
                  <a:close/>
                </a:path>
              </a:pathLst>
            </a:custGeom>
            <a:solidFill>
              <a:srgbClr val="689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9D6F25AD-B675-4A6D-BE84-C69DCC171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9388" y="6299200"/>
              <a:ext cx="77788" cy="61913"/>
            </a:xfrm>
            <a:custGeom>
              <a:avLst/>
              <a:gdLst>
                <a:gd name="T0" fmla="*/ 25 w 28"/>
                <a:gd name="T1" fmla="*/ 21 h 22"/>
                <a:gd name="T2" fmla="*/ 3 w 28"/>
                <a:gd name="T3" fmla="*/ 8 h 22"/>
                <a:gd name="T4" fmla="*/ 0 w 28"/>
                <a:gd name="T5" fmla="*/ 3 h 22"/>
                <a:gd name="T6" fmla="*/ 3 w 28"/>
                <a:gd name="T7" fmla="*/ 1 h 22"/>
                <a:gd name="T8" fmla="*/ 25 w 28"/>
                <a:gd name="T9" fmla="*/ 14 h 22"/>
                <a:gd name="T10" fmla="*/ 28 w 28"/>
                <a:gd name="T11" fmla="*/ 19 h 22"/>
                <a:gd name="T12" fmla="*/ 25 w 28"/>
                <a:gd name="T1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25" y="21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7" y="15"/>
                    <a:pt x="28" y="17"/>
                    <a:pt x="28" y="19"/>
                  </a:cubicBezTo>
                  <a:cubicBezTo>
                    <a:pt x="28" y="21"/>
                    <a:pt x="27" y="22"/>
                    <a:pt x="25" y="21"/>
                  </a:cubicBezTo>
                  <a:close/>
                </a:path>
              </a:pathLst>
            </a:custGeom>
            <a:solidFill>
              <a:srgbClr val="689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49AA2C5A-84B8-4A76-972B-2A377AB7E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7600" y="6821488"/>
              <a:ext cx="20638" cy="69850"/>
            </a:xfrm>
            <a:custGeom>
              <a:avLst/>
              <a:gdLst>
                <a:gd name="T0" fmla="*/ 7 w 7"/>
                <a:gd name="T1" fmla="*/ 25 h 25"/>
                <a:gd name="T2" fmla="*/ 3 w 7"/>
                <a:gd name="T3" fmla="*/ 22 h 25"/>
                <a:gd name="T4" fmla="*/ 3 w 7"/>
                <a:gd name="T5" fmla="*/ 0 h 25"/>
                <a:gd name="T6" fmla="*/ 7 w 7"/>
                <a:gd name="T7" fmla="*/ 3 h 25"/>
                <a:gd name="T8" fmla="*/ 7 w 7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5">
                  <a:moveTo>
                    <a:pt x="7" y="25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0" y="15"/>
                    <a:pt x="1" y="7"/>
                    <a:pt x="3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10"/>
                    <a:pt x="5" y="18"/>
                    <a:pt x="7" y="25"/>
                  </a:cubicBezTo>
                  <a:close/>
                </a:path>
              </a:pathLst>
            </a:custGeom>
            <a:solidFill>
              <a:srgbClr val="689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FBB93F01-4BA5-42C0-BBF9-4717C2499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7825" y="6810375"/>
              <a:ext cx="14288" cy="20638"/>
            </a:xfrm>
            <a:custGeom>
              <a:avLst/>
              <a:gdLst>
                <a:gd name="T0" fmla="*/ 5 w 5"/>
                <a:gd name="T1" fmla="*/ 2 h 7"/>
                <a:gd name="T2" fmla="*/ 3 w 5"/>
                <a:gd name="T3" fmla="*/ 6 h 7"/>
                <a:gd name="T4" fmla="*/ 0 w 5"/>
                <a:gd name="T5" fmla="*/ 5 h 7"/>
                <a:gd name="T6" fmla="*/ 3 w 5"/>
                <a:gd name="T7" fmla="*/ 1 h 7"/>
                <a:gd name="T8" fmla="*/ 5 w 5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5" y="2"/>
                  </a:moveTo>
                  <a:cubicBezTo>
                    <a:pt x="5" y="4"/>
                    <a:pt x="4" y="6"/>
                    <a:pt x="3" y="6"/>
                  </a:cubicBezTo>
                  <a:cubicBezTo>
                    <a:pt x="1" y="7"/>
                    <a:pt x="0" y="6"/>
                    <a:pt x="0" y="5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5" y="1"/>
                    <a:pt x="5" y="2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6FFF7013-E0D0-4922-B26A-2F835F7DE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050" y="6727825"/>
              <a:ext cx="11113" cy="17463"/>
            </a:xfrm>
            <a:custGeom>
              <a:avLst/>
              <a:gdLst>
                <a:gd name="T0" fmla="*/ 4 w 4"/>
                <a:gd name="T1" fmla="*/ 2 h 6"/>
                <a:gd name="T2" fmla="*/ 2 w 4"/>
                <a:gd name="T3" fmla="*/ 6 h 6"/>
                <a:gd name="T4" fmla="*/ 0 w 4"/>
                <a:gd name="T5" fmla="*/ 4 h 6"/>
                <a:gd name="T6" fmla="*/ 2 w 4"/>
                <a:gd name="T7" fmla="*/ 0 h 6"/>
                <a:gd name="T8" fmla="*/ 4 w 4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4" y="2"/>
                  </a:moveTo>
                  <a:cubicBezTo>
                    <a:pt x="4" y="3"/>
                    <a:pt x="3" y="5"/>
                    <a:pt x="2" y="6"/>
                  </a:cubicBezTo>
                  <a:cubicBezTo>
                    <a:pt x="1" y="6"/>
                    <a:pt x="0" y="6"/>
                    <a:pt x="0" y="4"/>
                  </a:cubicBezTo>
                  <a:cubicBezTo>
                    <a:pt x="0" y="3"/>
                    <a:pt x="1" y="1"/>
                    <a:pt x="2" y="0"/>
                  </a:cubicBezTo>
                  <a:cubicBezTo>
                    <a:pt x="3" y="0"/>
                    <a:pt x="4" y="0"/>
                    <a:pt x="4" y="2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052C0124-E475-4F1F-8941-D084AD113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9725" y="6831013"/>
              <a:ext cx="15875" cy="23813"/>
            </a:xfrm>
            <a:custGeom>
              <a:avLst/>
              <a:gdLst>
                <a:gd name="T0" fmla="*/ 6 w 6"/>
                <a:gd name="T1" fmla="*/ 3 h 9"/>
                <a:gd name="T2" fmla="*/ 3 w 6"/>
                <a:gd name="T3" fmla="*/ 8 h 9"/>
                <a:gd name="T4" fmla="*/ 0 w 6"/>
                <a:gd name="T5" fmla="*/ 6 h 9"/>
                <a:gd name="T6" fmla="*/ 3 w 6"/>
                <a:gd name="T7" fmla="*/ 1 h 9"/>
                <a:gd name="T8" fmla="*/ 6 w 6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6" y="3"/>
                  </a:moveTo>
                  <a:cubicBezTo>
                    <a:pt x="6" y="5"/>
                    <a:pt x="5" y="7"/>
                    <a:pt x="3" y="8"/>
                  </a:cubicBezTo>
                  <a:cubicBezTo>
                    <a:pt x="2" y="9"/>
                    <a:pt x="0" y="8"/>
                    <a:pt x="0" y="6"/>
                  </a:cubicBezTo>
                  <a:cubicBezTo>
                    <a:pt x="0" y="4"/>
                    <a:pt x="2" y="2"/>
                    <a:pt x="3" y="1"/>
                  </a:cubicBezTo>
                  <a:cubicBezTo>
                    <a:pt x="5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48E36721-EE76-4058-86B8-BC1EAE4EB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1150" y="6846888"/>
              <a:ext cx="17463" cy="25400"/>
            </a:xfrm>
            <a:custGeom>
              <a:avLst/>
              <a:gdLst>
                <a:gd name="T0" fmla="*/ 6 w 6"/>
                <a:gd name="T1" fmla="*/ 2 h 9"/>
                <a:gd name="T2" fmla="*/ 3 w 6"/>
                <a:gd name="T3" fmla="*/ 8 h 9"/>
                <a:gd name="T4" fmla="*/ 0 w 6"/>
                <a:gd name="T5" fmla="*/ 6 h 9"/>
                <a:gd name="T6" fmla="*/ 3 w 6"/>
                <a:gd name="T7" fmla="*/ 1 h 9"/>
                <a:gd name="T8" fmla="*/ 6 w 6"/>
                <a:gd name="T9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4"/>
                    <a:pt x="5" y="7"/>
                    <a:pt x="3" y="8"/>
                  </a:cubicBezTo>
                  <a:cubicBezTo>
                    <a:pt x="2" y="9"/>
                    <a:pt x="0" y="8"/>
                    <a:pt x="0" y="6"/>
                  </a:cubicBezTo>
                  <a:cubicBezTo>
                    <a:pt x="0" y="4"/>
                    <a:pt x="2" y="2"/>
                    <a:pt x="3" y="1"/>
                  </a:cubicBezTo>
                  <a:cubicBezTo>
                    <a:pt x="5" y="0"/>
                    <a:pt x="6" y="1"/>
                    <a:pt x="6" y="2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6D9B30D2-1A70-47FB-8838-FC970E59F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4163" y="6861175"/>
              <a:ext cx="17463" cy="23813"/>
            </a:xfrm>
            <a:custGeom>
              <a:avLst/>
              <a:gdLst>
                <a:gd name="T0" fmla="*/ 6 w 6"/>
                <a:gd name="T1" fmla="*/ 3 h 9"/>
                <a:gd name="T2" fmla="*/ 3 w 6"/>
                <a:gd name="T3" fmla="*/ 8 h 9"/>
                <a:gd name="T4" fmla="*/ 0 w 6"/>
                <a:gd name="T5" fmla="*/ 7 h 9"/>
                <a:gd name="T6" fmla="*/ 3 w 6"/>
                <a:gd name="T7" fmla="*/ 1 h 9"/>
                <a:gd name="T8" fmla="*/ 6 w 6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6" y="3"/>
                  </a:moveTo>
                  <a:cubicBezTo>
                    <a:pt x="6" y="5"/>
                    <a:pt x="5" y="7"/>
                    <a:pt x="3" y="8"/>
                  </a:cubicBezTo>
                  <a:cubicBezTo>
                    <a:pt x="2" y="9"/>
                    <a:pt x="0" y="9"/>
                    <a:pt x="0" y="7"/>
                  </a:cubicBezTo>
                  <a:cubicBezTo>
                    <a:pt x="0" y="5"/>
                    <a:pt x="2" y="2"/>
                    <a:pt x="3" y="1"/>
                  </a:cubicBezTo>
                  <a:cubicBezTo>
                    <a:pt x="5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C8361D1A-245E-49EB-9211-4FAE2836C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7175" y="6877050"/>
              <a:ext cx="15875" cy="25400"/>
            </a:xfrm>
            <a:custGeom>
              <a:avLst/>
              <a:gdLst>
                <a:gd name="T0" fmla="*/ 6 w 6"/>
                <a:gd name="T1" fmla="*/ 3 h 9"/>
                <a:gd name="T2" fmla="*/ 3 w 6"/>
                <a:gd name="T3" fmla="*/ 8 h 9"/>
                <a:gd name="T4" fmla="*/ 0 w 6"/>
                <a:gd name="T5" fmla="*/ 6 h 9"/>
                <a:gd name="T6" fmla="*/ 3 w 6"/>
                <a:gd name="T7" fmla="*/ 1 h 9"/>
                <a:gd name="T8" fmla="*/ 6 w 6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6" y="3"/>
                  </a:moveTo>
                  <a:cubicBezTo>
                    <a:pt x="6" y="5"/>
                    <a:pt x="5" y="7"/>
                    <a:pt x="3" y="8"/>
                  </a:cubicBezTo>
                  <a:cubicBezTo>
                    <a:pt x="2" y="9"/>
                    <a:pt x="0" y="8"/>
                    <a:pt x="0" y="6"/>
                  </a:cubicBezTo>
                  <a:cubicBezTo>
                    <a:pt x="0" y="4"/>
                    <a:pt x="2" y="2"/>
                    <a:pt x="3" y="1"/>
                  </a:cubicBezTo>
                  <a:cubicBezTo>
                    <a:pt x="5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D9A3AA92-6285-4C90-B371-C82768E7B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8600" y="6894513"/>
              <a:ext cx="17463" cy="23813"/>
            </a:xfrm>
            <a:custGeom>
              <a:avLst/>
              <a:gdLst>
                <a:gd name="T0" fmla="*/ 6 w 6"/>
                <a:gd name="T1" fmla="*/ 3 h 9"/>
                <a:gd name="T2" fmla="*/ 3 w 6"/>
                <a:gd name="T3" fmla="*/ 8 h 9"/>
                <a:gd name="T4" fmla="*/ 0 w 6"/>
                <a:gd name="T5" fmla="*/ 6 h 9"/>
                <a:gd name="T6" fmla="*/ 3 w 6"/>
                <a:gd name="T7" fmla="*/ 1 h 9"/>
                <a:gd name="T8" fmla="*/ 6 w 6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6" y="3"/>
                  </a:moveTo>
                  <a:cubicBezTo>
                    <a:pt x="6" y="5"/>
                    <a:pt x="5" y="7"/>
                    <a:pt x="3" y="8"/>
                  </a:cubicBezTo>
                  <a:cubicBezTo>
                    <a:pt x="2" y="9"/>
                    <a:pt x="0" y="8"/>
                    <a:pt x="0" y="6"/>
                  </a:cubicBezTo>
                  <a:cubicBezTo>
                    <a:pt x="0" y="4"/>
                    <a:pt x="2" y="2"/>
                    <a:pt x="3" y="1"/>
                  </a:cubicBezTo>
                  <a:cubicBezTo>
                    <a:pt x="5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E939EDD1-DECF-4A74-82AC-989741317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4788" y="6910388"/>
              <a:ext cx="15875" cy="25400"/>
            </a:xfrm>
            <a:custGeom>
              <a:avLst/>
              <a:gdLst>
                <a:gd name="T0" fmla="*/ 6 w 6"/>
                <a:gd name="T1" fmla="*/ 2 h 9"/>
                <a:gd name="T2" fmla="*/ 3 w 6"/>
                <a:gd name="T3" fmla="*/ 8 h 9"/>
                <a:gd name="T4" fmla="*/ 0 w 6"/>
                <a:gd name="T5" fmla="*/ 6 h 9"/>
                <a:gd name="T6" fmla="*/ 3 w 6"/>
                <a:gd name="T7" fmla="*/ 1 h 9"/>
                <a:gd name="T8" fmla="*/ 6 w 6"/>
                <a:gd name="T9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4"/>
                    <a:pt x="4" y="7"/>
                    <a:pt x="3" y="8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6" y="0"/>
                    <a:pt x="6" y="2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2324578A-AA16-4E48-8EF2-7831E2A76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8500" y="6623050"/>
              <a:ext cx="15875" cy="25400"/>
            </a:xfrm>
            <a:custGeom>
              <a:avLst/>
              <a:gdLst>
                <a:gd name="T0" fmla="*/ 6 w 6"/>
                <a:gd name="T1" fmla="*/ 3 h 9"/>
                <a:gd name="T2" fmla="*/ 3 w 6"/>
                <a:gd name="T3" fmla="*/ 8 h 9"/>
                <a:gd name="T4" fmla="*/ 0 w 6"/>
                <a:gd name="T5" fmla="*/ 6 h 9"/>
                <a:gd name="T6" fmla="*/ 3 w 6"/>
                <a:gd name="T7" fmla="*/ 1 h 9"/>
                <a:gd name="T8" fmla="*/ 6 w 6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6" y="3"/>
                  </a:moveTo>
                  <a:cubicBezTo>
                    <a:pt x="6" y="5"/>
                    <a:pt x="5" y="7"/>
                    <a:pt x="3" y="8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8" name="Freeform 26">
              <a:extLst>
                <a:ext uri="{FF2B5EF4-FFF2-40B4-BE49-F238E27FC236}">
                  <a16:creationId xmlns:a16="http://schemas.microsoft.com/office/drawing/2014/main" id="{22DC2E9D-EFB7-4DEA-A218-DA17E9323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1513" y="6638925"/>
              <a:ext cx="15875" cy="25400"/>
            </a:xfrm>
            <a:custGeom>
              <a:avLst/>
              <a:gdLst>
                <a:gd name="T0" fmla="*/ 6 w 6"/>
                <a:gd name="T1" fmla="*/ 3 h 9"/>
                <a:gd name="T2" fmla="*/ 3 w 6"/>
                <a:gd name="T3" fmla="*/ 8 h 9"/>
                <a:gd name="T4" fmla="*/ 0 w 6"/>
                <a:gd name="T5" fmla="*/ 6 h 9"/>
                <a:gd name="T6" fmla="*/ 3 w 6"/>
                <a:gd name="T7" fmla="*/ 1 h 9"/>
                <a:gd name="T8" fmla="*/ 6 w 6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6" y="3"/>
                  </a:moveTo>
                  <a:cubicBezTo>
                    <a:pt x="6" y="4"/>
                    <a:pt x="5" y="7"/>
                    <a:pt x="3" y="8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DFC50E4D-9629-4711-95B2-FE4F9C511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2938" y="6656388"/>
              <a:ext cx="17463" cy="22225"/>
            </a:xfrm>
            <a:custGeom>
              <a:avLst/>
              <a:gdLst>
                <a:gd name="T0" fmla="*/ 6 w 6"/>
                <a:gd name="T1" fmla="*/ 2 h 8"/>
                <a:gd name="T2" fmla="*/ 3 w 6"/>
                <a:gd name="T3" fmla="*/ 7 h 8"/>
                <a:gd name="T4" fmla="*/ 0 w 6"/>
                <a:gd name="T5" fmla="*/ 6 h 8"/>
                <a:gd name="T6" fmla="*/ 3 w 6"/>
                <a:gd name="T7" fmla="*/ 1 h 8"/>
                <a:gd name="T8" fmla="*/ 6 w 6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2"/>
                  </a:moveTo>
                  <a:cubicBezTo>
                    <a:pt x="6" y="4"/>
                    <a:pt x="5" y="7"/>
                    <a:pt x="3" y="7"/>
                  </a:cubicBezTo>
                  <a:cubicBezTo>
                    <a:pt x="1" y="8"/>
                    <a:pt x="0" y="8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6" y="0"/>
                    <a:pt x="6" y="2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90F041F6-B77A-4B71-AB6B-83CBA72C0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5950" y="6670675"/>
              <a:ext cx="15875" cy="23813"/>
            </a:xfrm>
            <a:custGeom>
              <a:avLst/>
              <a:gdLst>
                <a:gd name="T0" fmla="*/ 6 w 6"/>
                <a:gd name="T1" fmla="*/ 3 h 9"/>
                <a:gd name="T2" fmla="*/ 3 w 6"/>
                <a:gd name="T3" fmla="*/ 8 h 9"/>
                <a:gd name="T4" fmla="*/ 0 w 6"/>
                <a:gd name="T5" fmla="*/ 7 h 9"/>
                <a:gd name="T6" fmla="*/ 3 w 6"/>
                <a:gd name="T7" fmla="*/ 1 h 9"/>
                <a:gd name="T8" fmla="*/ 6 w 6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6" y="3"/>
                  </a:moveTo>
                  <a:cubicBezTo>
                    <a:pt x="6" y="5"/>
                    <a:pt x="5" y="7"/>
                    <a:pt x="3" y="8"/>
                  </a:cubicBezTo>
                  <a:cubicBezTo>
                    <a:pt x="1" y="9"/>
                    <a:pt x="0" y="8"/>
                    <a:pt x="0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36CA2DD5-1537-477B-AD41-38BD2496F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7375" y="6686550"/>
              <a:ext cx="17463" cy="25400"/>
            </a:xfrm>
            <a:custGeom>
              <a:avLst/>
              <a:gdLst>
                <a:gd name="T0" fmla="*/ 6 w 6"/>
                <a:gd name="T1" fmla="*/ 3 h 9"/>
                <a:gd name="T2" fmla="*/ 3 w 6"/>
                <a:gd name="T3" fmla="*/ 8 h 9"/>
                <a:gd name="T4" fmla="*/ 0 w 6"/>
                <a:gd name="T5" fmla="*/ 6 h 9"/>
                <a:gd name="T6" fmla="*/ 3 w 6"/>
                <a:gd name="T7" fmla="*/ 1 h 9"/>
                <a:gd name="T8" fmla="*/ 6 w 6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6" y="3"/>
                  </a:moveTo>
                  <a:cubicBezTo>
                    <a:pt x="6" y="5"/>
                    <a:pt x="5" y="7"/>
                    <a:pt x="3" y="8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C0893174-2012-438D-B331-71D7E2F57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0388" y="6702425"/>
              <a:ext cx="15875" cy="25400"/>
            </a:xfrm>
            <a:custGeom>
              <a:avLst/>
              <a:gdLst>
                <a:gd name="T0" fmla="*/ 6 w 6"/>
                <a:gd name="T1" fmla="*/ 3 h 9"/>
                <a:gd name="T2" fmla="*/ 3 w 6"/>
                <a:gd name="T3" fmla="*/ 8 h 9"/>
                <a:gd name="T4" fmla="*/ 0 w 6"/>
                <a:gd name="T5" fmla="*/ 6 h 9"/>
                <a:gd name="T6" fmla="*/ 3 w 6"/>
                <a:gd name="T7" fmla="*/ 1 h 9"/>
                <a:gd name="T8" fmla="*/ 6 w 6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6" y="3"/>
                  </a:moveTo>
                  <a:cubicBezTo>
                    <a:pt x="6" y="4"/>
                    <a:pt x="5" y="7"/>
                    <a:pt x="3" y="8"/>
                  </a:cubicBezTo>
                  <a:cubicBezTo>
                    <a:pt x="2" y="9"/>
                    <a:pt x="0" y="8"/>
                    <a:pt x="0" y="6"/>
                  </a:cubicBezTo>
                  <a:cubicBezTo>
                    <a:pt x="0" y="4"/>
                    <a:pt x="2" y="2"/>
                    <a:pt x="3" y="1"/>
                  </a:cubicBezTo>
                  <a:cubicBezTo>
                    <a:pt x="5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45B3AFEA-64A1-4F6E-84B1-BB23A864B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2275" y="6746875"/>
              <a:ext cx="71438" cy="61913"/>
            </a:xfrm>
            <a:custGeom>
              <a:avLst/>
              <a:gdLst>
                <a:gd name="T0" fmla="*/ 23 w 26"/>
                <a:gd name="T1" fmla="*/ 10 h 22"/>
                <a:gd name="T2" fmla="*/ 4 w 26"/>
                <a:gd name="T3" fmla="*/ 21 h 22"/>
                <a:gd name="T4" fmla="*/ 0 w 26"/>
                <a:gd name="T5" fmla="*/ 19 h 22"/>
                <a:gd name="T6" fmla="*/ 4 w 26"/>
                <a:gd name="T7" fmla="*/ 12 h 22"/>
                <a:gd name="T8" fmla="*/ 23 w 26"/>
                <a:gd name="T9" fmla="*/ 1 h 22"/>
                <a:gd name="T10" fmla="*/ 26 w 26"/>
                <a:gd name="T11" fmla="*/ 4 h 22"/>
                <a:gd name="T12" fmla="*/ 23 w 26"/>
                <a:gd name="T13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2">
                  <a:moveTo>
                    <a:pt x="23" y="10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2" y="22"/>
                    <a:pt x="0" y="21"/>
                    <a:pt x="0" y="19"/>
                  </a:cubicBezTo>
                  <a:cubicBezTo>
                    <a:pt x="0" y="16"/>
                    <a:pt x="2" y="13"/>
                    <a:pt x="4" y="12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0"/>
                    <a:pt x="26" y="1"/>
                    <a:pt x="26" y="4"/>
                  </a:cubicBezTo>
                  <a:cubicBezTo>
                    <a:pt x="26" y="6"/>
                    <a:pt x="25" y="9"/>
                    <a:pt x="23" y="10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F00B1DE9-1577-441B-9CD4-CEC889AC73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6238" y="6089650"/>
              <a:ext cx="150813" cy="100013"/>
            </a:xfrm>
            <a:custGeom>
              <a:avLst/>
              <a:gdLst>
                <a:gd name="T0" fmla="*/ 27 w 55"/>
                <a:gd name="T1" fmla="*/ 2 h 36"/>
                <a:gd name="T2" fmla="*/ 16 w 55"/>
                <a:gd name="T3" fmla="*/ 1 h 36"/>
                <a:gd name="T4" fmla="*/ 6 w 55"/>
                <a:gd name="T5" fmla="*/ 4 h 36"/>
                <a:gd name="T6" fmla="*/ 0 w 55"/>
                <a:gd name="T7" fmla="*/ 12 h 36"/>
                <a:gd name="T8" fmla="*/ 7 w 55"/>
                <a:gd name="T9" fmla="*/ 20 h 36"/>
                <a:gd name="T10" fmla="*/ 20 w 55"/>
                <a:gd name="T11" fmla="*/ 24 h 36"/>
                <a:gd name="T12" fmla="*/ 33 w 55"/>
                <a:gd name="T13" fmla="*/ 20 h 36"/>
                <a:gd name="T14" fmla="*/ 38 w 55"/>
                <a:gd name="T15" fmla="*/ 16 h 36"/>
                <a:gd name="T16" fmla="*/ 39 w 55"/>
                <a:gd name="T17" fmla="*/ 10 h 36"/>
                <a:gd name="T18" fmla="*/ 39 w 55"/>
                <a:gd name="T19" fmla="*/ 10 h 36"/>
                <a:gd name="T20" fmla="*/ 50 w 55"/>
                <a:gd name="T21" fmla="*/ 22 h 36"/>
                <a:gd name="T22" fmla="*/ 44 w 55"/>
                <a:gd name="T23" fmla="*/ 32 h 36"/>
                <a:gd name="T24" fmla="*/ 41 w 55"/>
                <a:gd name="T25" fmla="*/ 33 h 36"/>
                <a:gd name="T26" fmla="*/ 37 w 55"/>
                <a:gd name="T27" fmla="*/ 35 h 36"/>
                <a:gd name="T28" fmla="*/ 40 w 55"/>
                <a:gd name="T29" fmla="*/ 36 h 36"/>
                <a:gd name="T30" fmla="*/ 46 w 55"/>
                <a:gd name="T31" fmla="*/ 33 h 36"/>
                <a:gd name="T32" fmla="*/ 54 w 55"/>
                <a:gd name="T33" fmla="*/ 25 h 36"/>
                <a:gd name="T34" fmla="*/ 52 w 55"/>
                <a:gd name="T35" fmla="*/ 17 h 36"/>
                <a:gd name="T36" fmla="*/ 40 w 55"/>
                <a:gd name="T37" fmla="*/ 7 h 36"/>
                <a:gd name="T38" fmla="*/ 27 w 55"/>
                <a:gd name="T39" fmla="*/ 2 h 36"/>
                <a:gd name="T40" fmla="*/ 16 w 55"/>
                <a:gd name="T41" fmla="*/ 3 h 36"/>
                <a:gd name="T42" fmla="*/ 25 w 55"/>
                <a:gd name="T43" fmla="*/ 3 h 36"/>
                <a:gd name="T44" fmla="*/ 33 w 55"/>
                <a:gd name="T45" fmla="*/ 7 h 36"/>
                <a:gd name="T46" fmla="*/ 36 w 55"/>
                <a:gd name="T47" fmla="*/ 10 h 36"/>
                <a:gd name="T48" fmla="*/ 35 w 55"/>
                <a:gd name="T49" fmla="*/ 15 h 36"/>
                <a:gd name="T50" fmla="*/ 31 w 55"/>
                <a:gd name="T51" fmla="*/ 19 h 36"/>
                <a:gd name="T52" fmla="*/ 21 w 55"/>
                <a:gd name="T53" fmla="*/ 22 h 36"/>
                <a:gd name="T54" fmla="*/ 10 w 55"/>
                <a:gd name="T55" fmla="*/ 18 h 36"/>
                <a:gd name="T56" fmla="*/ 4 w 55"/>
                <a:gd name="T57" fmla="*/ 12 h 36"/>
                <a:gd name="T58" fmla="*/ 8 w 55"/>
                <a:gd name="T59" fmla="*/ 5 h 36"/>
                <a:gd name="T60" fmla="*/ 16 w 55"/>
                <a:gd name="T61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36">
                  <a:moveTo>
                    <a:pt x="27" y="2"/>
                  </a:moveTo>
                  <a:cubicBezTo>
                    <a:pt x="23" y="1"/>
                    <a:pt x="19" y="0"/>
                    <a:pt x="16" y="1"/>
                  </a:cubicBezTo>
                  <a:cubicBezTo>
                    <a:pt x="12" y="1"/>
                    <a:pt x="9" y="2"/>
                    <a:pt x="6" y="4"/>
                  </a:cubicBezTo>
                  <a:cubicBezTo>
                    <a:pt x="2" y="6"/>
                    <a:pt x="0" y="9"/>
                    <a:pt x="0" y="12"/>
                  </a:cubicBezTo>
                  <a:cubicBezTo>
                    <a:pt x="0" y="15"/>
                    <a:pt x="3" y="18"/>
                    <a:pt x="7" y="20"/>
                  </a:cubicBezTo>
                  <a:cubicBezTo>
                    <a:pt x="11" y="23"/>
                    <a:pt x="16" y="24"/>
                    <a:pt x="20" y="24"/>
                  </a:cubicBezTo>
                  <a:cubicBezTo>
                    <a:pt x="25" y="24"/>
                    <a:pt x="29" y="23"/>
                    <a:pt x="33" y="20"/>
                  </a:cubicBezTo>
                  <a:cubicBezTo>
                    <a:pt x="35" y="19"/>
                    <a:pt x="37" y="17"/>
                    <a:pt x="38" y="16"/>
                  </a:cubicBezTo>
                  <a:cubicBezTo>
                    <a:pt x="39" y="14"/>
                    <a:pt x="39" y="12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6" y="14"/>
                    <a:pt x="50" y="18"/>
                    <a:pt x="50" y="22"/>
                  </a:cubicBezTo>
                  <a:cubicBezTo>
                    <a:pt x="51" y="25"/>
                    <a:pt x="49" y="29"/>
                    <a:pt x="44" y="32"/>
                  </a:cubicBezTo>
                  <a:cubicBezTo>
                    <a:pt x="43" y="32"/>
                    <a:pt x="42" y="33"/>
                    <a:pt x="41" y="33"/>
                  </a:cubicBezTo>
                  <a:cubicBezTo>
                    <a:pt x="40" y="34"/>
                    <a:pt x="38" y="34"/>
                    <a:pt x="37" y="3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2" y="35"/>
                    <a:pt x="44" y="34"/>
                    <a:pt x="46" y="33"/>
                  </a:cubicBezTo>
                  <a:cubicBezTo>
                    <a:pt x="51" y="31"/>
                    <a:pt x="53" y="28"/>
                    <a:pt x="54" y="25"/>
                  </a:cubicBezTo>
                  <a:cubicBezTo>
                    <a:pt x="55" y="23"/>
                    <a:pt x="55" y="20"/>
                    <a:pt x="52" y="17"/>
                  </a:cubicBezTo>
                  <a:cubicBezTo>
                    <a:pt x="50" y="13"/>
                    <a:pt x="46" y="10"/>
                    <a:pt x="40" y="7"/>
                  </a:cubicBezTo>
                  <a:cubicBezTo>
                    <a:pt x="36" y="4"/>
                    <a:pt x="32" y="3"/>
                    <a:pt x="27" y="2"/>
                  </a:cubicBezTo>
                  <a:close/>
                  <a:moveTo>
                    <a:pt x="16" y="3"/>
                  </a:moveTo>
                  <a:cubicBezTo>
                    <a:pt x="19" y="3"/>
                    <a:pt x="22" y="3"/>
                    <a:pt x="25" y="3"/>
                  </a:cubicBezTo>
                  <a:cubicBezTo>
                    <a:pt x="28" y="4"/>
                    <a:pt x="30" y="5"/>
                    <a:pt x="33" y="7"/>
                  </a:cubicBezTo>
                  <a:cubicBezTo>
                    <a:pt x="34" y="7"/>
                    <a:pt x="35" y="9"/>
                    <a:pt x="36" y="10"/>
                  </a:cubicBezTo>
                  <a:cubicBezTo>
                    <a:pt x="36" y="12"/>
                    <a:pt x="36" y="13"/>
                    <a:pt x="35" y="15"/>
                  </a:cubicBezTo>
                  <a:cubicBezTo>
                    <a:pt x="34" y="16"/>
                    <a:pt x="33" y="18"/>
                    <a:pt x="31" y="19"/>
                  </a:cubicBezTo>
                  <a:cubicBezTo>
                    <a:pt x="28" y="21"/>
                    <a:pt x="24" y="22"/>
                    <a:pt x="21" y="22"/>
                  </a:cubicBezTo>
                  <a:cubicBezTo>
                    <a:pt x="17" y="21"/>
                    <a:pt x="13" y="20"/>
                    <a:pt x="10" y="18"/>
                  </a:cubicBezTo>
                  <a:cubicBezTo>
                    <a:pt x="6" y="16"/>
                    <a:pt x="4" y="14"/>
                    <a:pt x="4" y="12"/>
                  </a:cubicBezTo>
                  <a:cubicBezTo>
                    <a:pt x="4" y="9"/>
                    <a:pt x="5" y="7"/>
                    <a:pt x="8" y="5"/>
                  </a:cubicBezTo>
                  <a:cubicBezTo>
                    <a:pt x="11" y="4"/>
                    <a:pt x="13" y="3"/>
                    <a:pt x="16" y="3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222D8E25-4494-4FBC-BC63-B4CA590D2C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5300" y="6075363"/>
              <a:ext cx="98425" cy="58738"/>
            </a:xfrm>
            <a:custGeom>
              <a:avLst/>
              <a:gdLst>
                <a:gd name="T0" fmla="*/ 34 w 36"/>
                <a:gd name="T1" fmla="*/ 20 h 21"/>
                <a:gd name="T2" fmla="*/ 34 w 36"/>
                <a:gd name="T3" fmla="*/ 17 h 21"/>
                <a:gd name="T4" fmla="*/ 28 w 36"/>
                <a:gd name="T5" fmla="*/ 17 h 21"/>
                <a:gd name="T6" fmla="*/ 29 w 36"/>
                <a:gd name="T7" fmla="*/ 20 h 21"/>
                <a:gd name="T8" fmla="*/ 34 w 36"/>
                <a:gd name="T9" fmla="*/ 20 h 21"/>
                <a:gd name="T10" fmla="*/ 34 w 36"/>
                <a:gd name="T11" fmla="*/ 20 h 21"/>
                <a:gd name="T12" fmla="*/ 5 w 36"/>
                <a:gd name="T13" fmla="*/ 5 h 21"/>
                <a:gd name="T14" fmla="*/ 7 w 36"/>
                <a:gd name="T15" fmla="*/ 5 h 21"/>
                <a:gd name="T16" fmla="*/ 8 w 36"/>
                <a:gd name="T17" fmla="*/ 3 h 21"/>
                <a:gd name="T18" fmla="*/ 7 w 36"/>
                <a:gd name="T19" fmla="*/ 1 h 21"/>
                <a:gd name="T20" fmla="*/ 1 w 36"/>
                <a:gd name="T21" fmla="*/ 1 h 21"/>
                <a:gd name="T22" fmla="*/ 2 w 36"/>
                <a:gd name="T23" fmla="*/ 4 h 21"/>
                <a:gd name="T24" fmla="*/ 5 w 36"/>
                <a:gd name="T25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21">
                  <a:moveTo>
                    <a:pt x="34" y="20"/>
                  </a:moveTo>
                  <a:cubicBezTo>
                    <a:pt x="36" y="19"/>
                    <a:pt x="36" y="18"/>
                    <a:pt x="34" y="17"/>
                  </a:cubicBezTo>
                  <a:cubicBezTo>
                    <a:pt x="32" y="16"/>
                    <a:pt x="30" y="16"/>
                    <a:pt x="28" y="17"/>
                  </a:cubicBezTo>
                  <a:cubicBezTo>
                    <a:pt x="27" y="18"/>
                    <a:pt x="27" y="19"/>
                    <a:pt x="29" y="20"/>
                  </a:cubicBezTo>
                  <a:cubicBezTo>
                    <a:pt x="31" y="21"/>
                    <a:pt x="33" y="21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lose/>
                  <a:moveTo>
                    <a:pt x="5" y="5"/>
                  </a:moveTo>
                  <a:cubicBezTo>
                    <a:pt x="6" y="5"/>
                    <a:pt x="7" y="5"/>
                    <a:pt x="7" y="5"/>
                  </a:cubicBezTo>
                  <a:cubicBezTo>
                    <a:pt x="8" y="4"/>
                    <a:pt x="8" y="4"/>
                    <a:pt x="8" y="3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4" y="5"/>
                    <a:pt x="5" y="5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7EFB35EC-50FB-4F13-9C08-0F965B0F5E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275" y="6003925"/>
              <a:ext cx="133350" cy="93663"/>
            </a:xfrm>
            <a:custGeom>
              <a:avLst/>
              <a:gdLst>
                <a:gd name="T0" fmla="*/ 42 w 48"/>
                <a:gd name="T1" fmla="*/ 13 h 34"/>
                <a:gd name="T2" fmla="*/ 34 w 48"/>
                <a:gd name="T3" fmla="*/ 18 h 34"/>
                <a:gd name="T4" fmla="*/ 4 w 48"/>
                <a:gd name="T5" fmla="*/ 0 h 34"/>
                <a:gd name="T6" fmla="*/ 0 w 48"/>
                <a:gd name="T7" fmla="*/ 2 h 34"/>
                <a:gd name="T8" fmla="*/ 9 w 48"/>
                <a:gd name="T9" fmla="*/ 33 h 34"/>
                <a:gd name="T10" fmla="*/ 11 w 48"/>
                <a:gd name="T11" fmla="*/ 34 h 34"/>
                <a:gd name="T12" fmla="*/ 34 w 48"/>
                <a:gd name="T13" fmla="*/ 21 h 34"/>
                <a:gd name="T14" fmla="*/ 45 w 48"/>
                <a:gd name="T15" fmla="*/ 28 h 34"/>
                <a:gd name="T16" fmla="*/ 48 w 48"/>
                <a:gd name="T17" fmla="*/ 26 h 34"/>
                <a:gd name="T18" fmla="*/ 37 w 48"/>
                <a:gd name="T19" fmla="*/ 19 h 34"/>
                <a:gd name="T20" fmla="*/ 45 w 48"/>
                <a:gd name="T21" fmla="*/ 15 h 34"/>
                <a:gd name="T22" fmla="*/ 42 w 48"/>
                <a:gd name="T23" fmla="*/ 13 h 34"/>
                <a:gd name="T24" fmla="*/ 12 w 48"/>
                <a:gd name="T25" fmla="*/ 31 h 34"/>
                <a:gd name="T26" fmla="*/ 5 w 48"/>
                <a:gd name="T27" fmla="*/ 9 h 34"/>
                <a:gd name="T28" fmla="*/ 4 w 48"/>
                <a:gd name="T29" fmla="*/ 3 h 34"/>
                <a:gd name="T30" fmla="*/ 4 w 48"/>
                <a:gd name="T31" fmla="*/ 3 h 34"/>
                <a:gd name="T32" fmla="*/ 19 w 48"/>
                <a:gd name="T33" fmla="*/ 12 h 34"/>
                <a:gd name="T34" fmla="*/ 31 w 48"/>
                <a:gd name="T35" fmla="*/ 20 h 34"/>
                <a:gd name="T36" fmla="*/ 12 w 48"/>
                <a:gd name="T37" fmla="*/ 3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34">
                  <a:moveTo>
                    <a:pt x="42" y="13"/>
                  </a:moveTo>
                  <a:cubicBezTo>
                    <a:pt x="34" y="18"/>
                    <a:pt x="34" y="18"/>
                    <a:pt x="34" y="1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2" y="13"/>
                    <a:pt x="42" y="13"/>
                    <a:pt x="42" y="13"/>
                  </a:cubicBezTo>
                  <a:close/>
                  <a:moveTo>
                    <a:pt x="12" y="31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5" y="6"/>
                    <a:pt x="4" y="4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8" y="6"/>
                    <a:pt x="13" y="9"/>
                    <a:pt x="19" y="12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12" y="31"/>
                    <a:pt x="12" y="31"/>
                    <a:pt x="12" y="31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71B3AFD3-7AA1-4685-AE35-BFFC4048B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888" y="5956300"/>
              <a:ext cx="141288" cy="77788"/>
            </a:xfrm>
            <a:custGeom>
              <a:avLst/>
              <a:gdLst>
                <a:gd name="T0" fmla="*/ 6 w 51"/>
                <a:gd name="T1" fmla="*/ 0 h 28"/>
                <a:gd name="T2" fmla="*/ 3 w 51"/>
                <a:gd name="T3" fmla="*/ 2 h 28"/>
                <a:gd name="T4" fmla="*/ 0 w 51"/>
                <a:gd name="T5" fmla="*/ 14 h 28"/>
                <a:gd name="T6" fmla="*/ 4 w 51"/>
                <a:gd name="T7" fmla="*/ 14 h 28"/>
                <a:gd name="T8" fmla="*/ 6 w 51"/>
                <a:gd name="T9" fmla="*/ 5 h 28"/>
                <a:gd name="T10" fmla="*/ 6 w 51"/>
                <a:gd name="T11" fmla="*/ 4 h 28"/>
                <a:gd name="T12" fmla="*/ 15 w 51"/>
                <a:gd name="T13" fmla="*/ 9 h 28"/>
                <a:gd name="T14" fmla="*/ 48 w 51"/>
                <a:gd name="T15" fmla="*/ 28 h 28"/>
                <a:gd name="T16" fmla="*/ 51 w 51"/>
                <a:gd name="T17" fmla="*/ 26 h 28"/>
                <a:gd name="T18" fmla="*/ 6 w 51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28">
                  <a:moveTo>
                    <a:pt x="6" y="0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8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9" y="6"/>
                    <a:pt x="12" y="7"/>
                    <a:pt x="15" y="9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11B02722-D35B-476D-94CA-47FD5AAF2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1938" y="6626225"/>
              <a:ext cx="234950" cy="134938"/>
            </a:xfrm>
            <a:custGeom>
              <a:avLst/>
              <a:gdLst>
                <a:gd name="T0" fmla="*/ 84 w 85"/>
                <a:gd name="T1" fmla="*/ 2 h 49"/>
                <a:gd name="T2" fmla="*/ 3 w 85"/>
                <a:gd name="T3" fmla="*/ 48 h 49"/>
                <a:gd name="T4" fmla="*/ 1 w 85"/>
                <a:gd name="T5" fmla="*/ 48 h 49"/>
                <a:gd name="T6" fmla="*/ 1 w 85"/>
                <a:gd name="T7" fmla="*/ 47 h 49"/>
                <a:gd name="T8" fmla="*/ 82 w 85"/>
                <a:gd name="T9" fmla="*/ 0 h 49"/>
                <a:gd name="T10" fmla="*/ 84 w 85"/>
                <a:gd name="T11" fmla="*/ 0 h 49"/>
                <a:gd name="T12" fmla="*/ 84 w 85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9">
                  <a:moveTo>
                    <a:pt x="84" y="2"/>
                  </a:moveTo>
                  <a:cubicBezTo>
                    <a:pt x="3" y="48"/>
                    <a:pt x="3" y="48"/>
                    <a:pt x="3" y="48"/>
                  </a:cubicBezTo>
                  <a:cubicBezTo>
                    <a:pt x="2" y="49"/>
                    <a:pt x="1" y="49"/>
                    <a:pt x="1" y="48"/>
                  </a:cubicBezTo>
                  <a:cubicBezTo>
                    <a:pt x="0" y="48"/>
                    <a:pt x="0" y="47"/>
                    <a:pt x="1" y="47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3" y="0"/>
                    <a:pt x="84" y="0"/>
                  </a:cubicBezTo>
                  <a:cubicBezTo>
                    <a:pt x="85" y="0"/>
                    <a:pt x="85" y="1"/>
                    <a:pt x="84" y="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25C48622-0A10-454F-B93B-0B70EEBFC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7350" y="5970588"/>
              <a:ext cx="101600" cy="58738"/>
            </a:xfrm>
            <a:custGeom>
              <a:avLst/>
              <a:gdLst>
                <a:gd name="T0" fmla="*/ 37 w 37"/>
                <a:gd name="T1" fmla="*/ 11 h 21"/>
                <a:gd name="T2" fmla="*/ 19 w 37"/>
                <a:gd name="T3" fmla="*/ 21 h 21"/>
                <a:gd name="T4" fmla="*/ 16 w 37"/>
                <a:gd name="T5" fmla="*/ 21 h 21"/>
                <a:gd name="T6" fmla="*/ 1 w 37"/>
                <a:gd name="T7" fmla="*/ 12 h 21"/>
                <a:gd name="T8" fmla="*/ 1 w 37"/>
                <a:gd name="T9" fmla="*/ 10 h 21"/>
                <a:gd name="T10" fmla="*/ 19 w 37"/>
                <a:gd name="T11" fmla="*/ 0 h 21"/>
                <a:gd name="T12" fmla="*/ 22 w 37"/>
                <a:gd name="T13" fmla="*/ 0 h 21"/>
                <a:gd name="T14" fmla="*/ 36 w 37"/>
                <a:gd name="T15" fmla="*/ 9 h 21"/>
                <a:gd name="T16" fmla="*/ 37 w 37"/>
                <a:gd name="T17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1">
                  <a:moveTo>
                    <a:pt x="37" y="11"/>
                  </a:moveTo>
                  <a:cubicBezTo>
                    <a:pt x="19" y="21"/>
                    <a:pt x="19" y="21"/>
                    <a:pt x="19" y="21"/>
                  </a:cubicBezTo>
                  <a:cubicBezTo>
                    <a:pt x="18" y="21"/>
                    <a:pt x="17" y="21"/>
                    <a:pt x="16" y="2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0" y="11"/>
                    <a:pt x="1" y="1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1" y="0"/>
                    <a:pt x="22" y="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7" y="9"/>
                    <a:pt x="37" y="10"/>
                    <a:pt x="37" y="11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52A25176-EC02-492E-B990-2C96BAECD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3225" y="5934075"/>
              <a:ext cx="66675" cy="50800"/>
            </a:xfrm>
            <a:custGeom>
              <a:avLst/>
              <a:gdLst>
                <a:gd name="T0" fmla="*/ 18 w 24"/>
                <a:gd name="T1" fmla="*/ 16 h 18"/>
                <a:gd name="T2" fmla="*/ 12 w 24"/>
                <a:gd name="T3" fmla="*/ 15 h 18"/>
                <a:gd name="T4" fmla="*/ 7 w 24"/>
                <a:gd name="T5" fmla="*/ 12 h 18"/>
                <a:gd name="T6" fmla="*/ 7 w 24"/>
                <a:gd name="T7" fmla="*/ 4 h 18"/>
                <a:gd name="T8" fmla="*/ 19 w 24"/>
                <a:gd name="T9" fmla="*/ 4 h 18"/>
                <a:gd name="T10" fmla="*/ 21 w 24"/>
                <a:gd name="T11" fmla="*/ 6 h 18"/>
                <a:gd name="T12" fmla="*/ 24 w 24"/>
                <a:gd name="T13" fmla="*/ 4 h 18"/>
                <a:gd name="T14" fmla="*/ 21 w 24"/>
                <a:gd name="T15" fmla="*/ 3 h 18"/>
                <a:gd name="T16" fmla="*/ 4 w 24"/>
                <a:gd name="T17" fmla="*/ 3 h 18"/>
                <a:gd name="T18" fmla="*/ 4 w 24"/>
                <a:gd name="T19" fmla="*/ 13 h 18"/>
                <a:gd name="T20" fmla="*/ 10 w 24"/>
                <a:gd name="T21" fmla="*/ 16 h 18"/>
                <a:gd name="T22" fmla="*/ 21 w 24"/>
                <a:gd name="T23" fmla="*/ 18 h 18"/>
                <a:gd name="T24" fmla="*/ 18 w 24"/>
                <a:gd name="T25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18">
                  <a:moveTo>
                    <a:pt x="18" y="16"/>
                  </a:moveTo>
                  <a:cubicBezTo>
                    <a:pt x="16" y="16"/>
                    <a:pt x="14" y="16"/>
                    <a:pt x="12" y="15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3" y="10"/>
                    <a:pt x="3" y="6"/>
                    <a:pt x="7" y="4"/>
                  </a:cubicBezTo>
                  <a:cubicBezTo>
                    <a:pt x="10" y="2"/>
                    <a:pt x="16" y="2"/>
                    <a:pt x="19" y="4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7" y="0"/>
                    <a:pt x="9" y="0"/>
                    <a:pt x="4" y="3"/>
                  </a:cubicBezTo>
                  <a:cubicBezTo>
                    <a:pt x="0" y="6"/>
                    <a:pt x="0" y="10"/>
                    <a:pt x="4" y="13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3" y="18"/>
                    <a:pt x="17" y="18"/>
                    <a:pt x="21" y="18"/>
                  </a:cubicBezTo>
                  <a:lnTo>
                    <a:pt x="18" y="16"/>
                  </a:ln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1" name="Freeform 39">
              <a:extLst>
                <a:ext uri="{FF2B5EF4-FFF2-40B4-BE49-F238E27FC236}">
                  <a16:creationId xmlns:a16="http://schemas.microsoft.com/office/drawing/2014/main" id="{4B637D67-468B-4B34-BA67-4FFB21459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6725" y="6264275"/>
              <a:ext cx="47625" cy="30163"/>
            </a:xfrm>
            <a:custGeom>
              <a:avLst/>
              <a:gdLst>
                <a:gd name="T0" fmla="*/ 14 w 17"/>
                <a:gd name="T1" fmla="*/ 4 h 11"/>
                <a:gd name="T2" fmla="*/ 11 w 17"/>
                <a:gd name="T3" fmla="*/ 4 h 11"/>
                <a:gd name="T4" fmla="*/ 8 w 17"/>
                <a:gd name="T5" fmla="*/ 5 h 11"/>
                <a:gd name="T6" fmla="*/ 6 w 17"/>
                <a:gd name="T7" fmla="*/ 5 h 11"/>
                <a:gd name="T8" fmla="*/ 4 w 17"/>
                <a:gd name="T9" fmla="*/ 5 h 11"/>
                <a:gd name="T10" fmla="*/ 3 w 17"/>
                <a:gd name="T11" fmla="*/ 5 h 11"/>
                <a:gd name="T12" fmla="*/ 2 w 17"/>
                <a:gd name="T13" fmla="*/ 3 h 11"/>
                <a:gd name="T14" fmla="*/ 3 w 17"/>
                <a:gd name="T15" fmla="*/ 2 h 11"/>
                <a:gd name="T16" fmla="*/ 7 w 17"/>
                <a:gd name="T17" fmla="*/ 0 h 11"/>
                <a:gd name="T18" fmla="*/ 6 w 17"/>
                <a:gd name="T19" fmla="*/ 0 h 11"/>
                <a:gd name="T20" fmla="*/ 2 w 17"/>
                <a:gd name="T21" fmla="*/ 1 h 11"/>
                <a:gd name="T22" fmla="*/ 1 w 17"/>
                <a:gd name="T23" fmla="*/ 3 h 11"/>
                <a:gd name="T24" fmla="*/ 2 w 17"/>
                <a:gd name="T25" fmla="*/ 5 h 11"/>
                <a:gd name="T26" fmla="*/ 4 w 17"/>
                <a:gd name="T27" fmla="*/ 6 h 11"/>
                <a:gd name="T28" fmla="*/ 8 w 17"/>
                <a:gd name="T29" fmla="*/ 5 h 11"/>
                <a:gd name="T30" fmla="*/ 11 w 17"/>
                <a:gd name="T31" fmla="*/ 5 h 11"/>
                <a:gd name="T32" fmla="*/ 13 w 17"/>
                <a:gd name="T33" fmla="*/ 5 h 11"/>
                <a:gd name="T34" fmla="*/ 14 w 17"/>
                <a:gd name="T35" fmla="*/ 5 h 11"/>
                <a:gd name="T36" fmla="*/ 15 w 17"/>
                <a:gd name="T37" fmla="*/ 7 h 11"/>
                <a:gd name="T38" fmla="*/ 14 w 17"/>
                <a:gd name="T39" fmla="*/ 9 h 11"/>
                <a:gd name="T40" fmla="*/ 10 w 17"/>
                <a:gd name="T41" fmla="*/ 10 h 11"/>
                <a:gd name="T42" fmla="*/ 11 w 17"/>
                <a:gd name="T43" fmla="*/ 11 h 11"/>
                <a:gd name="T44" fmla="*/ 15 w 17"/>
                <a:gd name="T45" fmla="*/ 9 h 11"/>
                <a:gd name="T46" fmla="*/ 17 w 17"/>
                <a:gd name="T47" fmla="*/ 7 h 11"/>
                <a:gd name="T48" fmla="*/ 15 w 17"/>
                <a:gd name="T49" fmla="*/ 5 h 11"/>
                <a:gd name="T50" fmla="*/ 14 w 17"/>
                <a:gd name="T51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" h="11">
                  <a:moveTo>
                    <a:pt x="14" y="4"/>
                  </a:moveTo>
                  <a:cubicBezTo>
                    <a:pt x="13" y="4"/>
                    <a:pt x="12" y="4"/>
                    <a:pt x="11" y="4"/>
                  </a:cubicBezTo>
                  <a:cubicBezTo>
                    <a:pt x="11" y="4"/>
                    <a:pt x="10" y="4"/>
                    <a:pt x="8" y="5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2"/>
                    <a:pt x="3" y="2"/>
                  </a:cubicBezTo>
                  <a:cubicBezTo>
                    <a:pt x="4" y="1"/>
                    <a:pt x="5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4" y="1"/>
                    <a:pt x="2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5" y="6"/>
                    <a:pt x="7" y="6"/>
                    <a:pt x="8" y="5"/>
                  </a:cubicBezTo>
                  <a:cubicBezTo>
                    <a:pt x="10" y="5"/>
                    <a:pt x="11" y="5"/>
                    <a:pt x="11" y="5"/>
                  </a:cubicBezTo>
                  <a:cubicBezTo>
                    <a:pt x="12" y="5"/>
                    <a:pt x="13" y="5"/>
                    <a:pt x="13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6"/>
                    <a:pt x="16" y="6"/>
                    <a:pt x="15" y="7"/>
                  </a:cubicBezTo>
                  <a:cubicBezTo>
                    <a:pt x="15" y="7"/>
                    <a:pt x="15" y="8"/>
                    <a:pt x="14" y="9"/>
                  </a:cubicBezTo>
                  <a:cubicBezTo>
                    <a:pt x="12" y="9"/>
                    <a:pt x="11" y="10"/>
                    <a:pt x="10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2" y="10"/>
                    <a:pt x="13" y="10"/>
                    <a:pt x="15" y="9"/>
                  </a:cubicBezTo>
                  <a:cubicBezTo>
                    <a:pt x="16" y="8"/>
                    <a:pt x="17" y="8"/>
                    <a:pt x="17" y="7"/>
                  </a:cubicBezTo>
                  <a:cubicBezTo>
                    <a:pt x="17" y="6"/>
                    <a:pt x="16" y="5"/>
                    <a:pt x="15" y="5"/>
                  </a:cubicBezTo>
                  <a:cubicBezTo>
                    <a:pt x="15" y="4"/>
                    <a:pt x="14" y="4"/>
                    <a:pt x="14" y="4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2" name="Freeform 40">
              <a:extLst>
                <a:ext uri="{FF2B5EF4-FFF2-40B4-BE49-F238E27FC236}">
                  <a16:creationId xmlns:a16="http://schemas.microsoft.com/office/drawing/2014/main" id="{7589D2E9-0F6C-40BF-AFFA-FD753EBE1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0063" y="6253163"/>
              <a:ext cx="44450" cy="23813"/>
            </a:xfrm>
            <a:custGeom>
              <a:avLst/>
              <a:gdLst>
                <a:gd name="T0" fmla="*/ 0 w 16"/>
                <a:gd name="T1" fmla="*/ 4 h 9"/>
                <a:gd name="T2" fmla="*/ 6 w 16"/>
                <a:gd name="T3" fmla="*/ 7 h 9"/>
                <a:gd name="T4" fmla="*/ 12 w 16"/>
                <a:gd name="T5" fmla="*/ 7 h 9"/>
                <a:gd name="T6" fmla="*/ 14 w 16"/>
                <a:gd name="T7" fmla="*/ 5 h 9"/>
                <a:gd name="T8" fmla="*/ 14 w 16"/>
                <a:gd name="T9" fmla="*/ 5 h 9"/>
                <a:gd name="T10" fmla="*/ 15 w 16"/>
                <a:gd name="T11" fmla="*/ 5 h 9"/>
                <a:gd name="T12" fmla="*/ 16 w 16"/>
                <a:gd name="T13" fmla="*/ 5 h 9"/>
                <a:gd name="T14" fmla="*/ 7 w 16"/>
                <a:gd name="T15" fmla="*/ 0 h 9"/>
                <a:gd name="T16" fmla="*/ 6 w 16"/>
                <a:gd name="T17" fmla="*/ 0 h 9"/>
                <a:gd name="T18" fmla="*/ 11 w 16"/>
                <a:gd name="T19" fmla="*/ 3 h 9"/>
                <a:gd name="T20" fmla="*/ 13 w 16"/>
                <a:gd name="T21" fmla="*/ 5 h 9"/>
                <a:gd name="T22" fmla="*/ 12 w 16"/>
                <a:gd name="T23" fmla="*/ 7 h 9"/>
                <a:gd name="T24" fmla="*/ 9 w 16"/>
                <a:gd name="T25" fmla="*/ 8 h 9"/>
                <a:gd name="T26" fmla="*/ 6 w 16"/>
                <a:gd name="T27" fmla="*/ 7 h 9"/>
                <a:gd name="T28" fmla="*/ 1 w 16"/>
                <a:gd name="T29" fmla="*/ 3 h 9"/>
                <a:gd name="T30" fmla="*/ 0 w 16"/>
                <a:gd name="T3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9">
                  <a:moveTo>
                    <a:pt x="0" y="4"/>
                  </a:moveTo>
                  <a:cubicBezTo>
                    <a:pt x="6" y="7"/>
                    <a:pt x="6" y="7"/>
                    <a:pt x="6" y="7"/>
                  </a:cubicBezTo>
                  <a:cubicBezTo>
                    <a:pt x="8" y="9"/>
                    <a:pt x="10" y="9"/>
                    <a:pt x="12" y="7"/>
                  </a:cubicBezTo>
                  <a:cubicBezTo>
                    <a:pt x="14" y="7"/>
                    <a:pt x="14" y="6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4"/>
                    <a:pt x="13" y="4"/>
                    <a:pt x="13" y="5"/>
                  </a:cubicBezTo>
                  <a:cubicBezTo>
                    <a:pt x="13" y="6"/>
                    <a:pt x="13" y="6"/>
                    <a:pt x="12" y="7"/>
                  </a:cubicBezTo>
                  <a:cubicBezTo>
                    <a:pt x="11" y="7"/>
                    <a:pt x="10" y="8"/>
                    <a:pt x="9" y="8"/>
                  </a:cubicBezTo>
                  <a:cubicBezTo>
                    <a:pt x="8" y="8"/>
                    <a:pt x="7" y="7"/>
                    <a:pt x="6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3" name="Freeform 41">
              <a:extLst>
                <a:ext uri="{FF2B5EF4-FFF2-40B4-BE49-F238E27FC236}">
                  <a16:creationId xmlns:a16="http://schemas.microsoft.com/office/drawing/2014/main" id="{F8DEDB9E-A420-4814-B3BF-9FAE0DCDB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7050" y="6235700"/>
              <a:ext cx="44450" cy="25400"/>
            </a:xfrm>
            <a:custGeom>
              <a:avLst/>
              <a:gdLst>
                <a:gd name="T0" fmla="*/ 16 w 16"/>
                <a:gd name="T1" fmla="*/ 5 h 9"/>
                <a:gd name="T2" fmla="*/ 10 w 16"/>
                <a:gd name="T3" fmla="*/ 2 h 9"/>
                <a:gd name="T4" fmla="*/ 4 w 16"/>
                <a:gd name="T5" fmla="*/ 1 h 9"/>
                <a:gd name="T6" fmla="*/ 2 w 16"/>
                <a:gd name="T7" fmla="*/ 4 h 9"/>
                <a:gd name="T8" fmla="*/ 2 w 16"/>
                <a:gd name="T9" fmla="*/ 4 h 9"/>
                <a:gd name="T10" fmla="*/ 1 w 16"/>
                <a:gd name="T11" fmla="*/ 4 h 9"/>
                <a:gd name="T12" fmla="*/ 0 w 16"/>
                <a:gd name="T13" fmla="*/ 4 h 9"/>
                <a:gd name="T14" fmla="*/ 9 w 16"/>
                <a:gd name="T15" fmla="*/ 9 h 9"/>
                <a:gd name="T16" fmla="*/ 10 w 16"/>
                <a:gd name="T17" fmla="*/ 9 h 9"/>
                <a:gd name="T18" fmla="*/ 5 w 16"/>
                <a:gd name="T19" fmla="*/ 6 h 9"/>
                <a:gd name="T20" fmla="*/ 3 w 16"/>
                <a:gd name="T21" fmla="*/ 4 h 9"/>
                <a:gd name="T22" fmla="*/ 5 w 16"/>
                <a:gd name="T23" fmla="*/ 2 h 9"/>
                <a:gd name="T24" fmla="*/ 7 w 16"/>
                <a:gd name="T25" fmla="*/ 1 h 9"/>
                <a:gd name="T26" fmla="*/ 10 w 16"/>
                <a:gd name="T27" fmla="*/ 2 h 9"/>
                <a:gd name="T28" fmla="*/ 16 w 16"/>
                <a:gd name="T29" fmla="*/ 6 h 9"/>
                <a:gd name="T30" fmla="*/ 16 w 16"/>
                <a:gd name="T31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9">
                  <a:moveTo>
                    <a:pt x="16" y="5"/>
                  </a:moveTo>
                  <a:cubicBezTo>
                    <a:pt x="10" y="2"/>
                    <a:pt x="10" y="2"/>
                    <a:pt x="10" y="2"/>
                  </a:cubicBezTo>
                  <a:cubicBezTo>
                    <a:pt x="8" y="0"/>
                    <a:pt x="6" y="0"/>
                    <a:pt x="4" y="1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5"/>
                    <a:pt x="3" y="4"/>
                    <a:pt x="3" y="4"/>
                  </a:cubicBezTo>
                  <a:cubicBezTo>
                    <a:pt x="3" y="3"/>
                    <a:pt x="3" y="3"/>
                    <a:pt x="5" y="2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8" y="1"/>
                    <a:pt x="9" y="2"/>
                    <a:pt x="10" y="2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4" name="Freeform 42">
              <a:extLst>
                <a:ext uri="{FF2B5EF4-FFF2-40B4-BE49-F238E27FC236}">
                  <a16:creationId xmlns:a16="http://schemas.microsoft.com/office/drawing/2014/main" id="{6480AB64-9C94-421B-8D8D-E2C23EFD29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80388" y="6213475"/>
              <a:ext cx="41275" cy="30163"/>
            </a:xfrm>
            <a:custGeom>
              <a:avLst/>
              <a:gdLst>
                <a:gd name="T0" fmla="*/ 0 w 15"/>
                <a:gd name="T1" fmla="*/ 6 h 11"/>
                <a:gd name="T2" fmla="*/ 2 w 15"/>
                <a:gd name="T3" fmla="*/ 9 h 11"/>
                <a:gd name="T4" fmla="*/ 7 w 15"/>
                <a:gd name="T5" fmla="*/ 10 h 11"/>
                <a:gd name="T6" fmla="*/ 11 w 15"/>
                <a:gd name="T7" fmla="*/ 9 h 11"/>
                <a:gd name="T8" fmla="*/ 12 w 15"/>
                <a:gd name="T9" fmla="*/ 7 h 11"/>
                <a:gd name="T10" fmla="*/ 12 w 15"/>
                <a:gd name="T11" fmla="*/ 7 h 11"/>
                <a:gd name="T12" fmla="*/ 14 w 15"/>
                <a:gd name="T13" fmla="*/ 7 h 11"/>
                <a:gd name="T14" fmla="*/ 15 w 15"/>
                <a:gd name="T15" fmla="*/ 7 h 11"/>
                <a:gd name="T16" fmla="*/ 1 w 15"/>
                <a:gd name="T17" fmla="*/ 0 h 11"/>
                <a:gd name="T18" fmla="*/ 1 w 15"/>
                <a:gd name="T19" fmla="*/ 0 h 11"/>
                <a:gd name="T20" fmla="*/ 4 w 15"/>
                <a:gd name="T21" fmla="*/ 2 h 11"/>
                <a:gd name="T22" fmla="*/ 6 w 15"/>
                <a:gd name="T23" fmla="*/ 3 h 11"/>
                <a:gd name="T24" fmla="*/ 6 w 15"/>
                <a:gd name="T25" fmla="*/ 3 h 11"/>
                <a:gd name="T26" fmla="*/ 3 w 15"/>
                <a:gd name="T27" fmla="*/ 3 h 11"/>
                <a:gd name="T28" fmla="*/ 1 w 15"/>
                <a:gd name="T29" fmla="*/ 4 h 11"/>
                <a:gd name="T30" fmla="*/ 0 w 15"/>
                <a:gd name="T31" fmla="*/ 6 h 11"/>
                <a:gd name="T32" fmla="*/ 5 w 15"/>
                <a:gd name="T33" fmla="*/ 4 h 11"/>
                <a:gd name="T34" fmla="*/ 9 w 15"/>
                <a:gd name="T35" fmla="*/ 5 h 11"/>
                <a:gd name="T36" fmla="*/ 9 w 15"/>
                <a:gd name="T37" fmla="*/ 5 h 11"/>
                <a:gd name="T38" fmla="*/ 12 w 15"/>
                <a:gd name="T39" fmla="*/ 7 h 11"/>
                <a:gd name="T40" fmla="*/ 10 w 15"/>
                <a:gd name="T41" fmla="*/ 9 h 11"/>
                <a:gd name="T42" fmla="*/ 3 w 15"/>
                <a:gd name="T43" fmla="*/ 9 h 11"/>
                <a:gd name="T44" fmla="*/ 1 w 15"/>
                <a:gd name="T45" fmla="*/ 6 h 11"/>
                <a:gd name="T46" fmla="*/ 2 w 15"/>
                <a:gd name="T47" fmla="*/ 4 h 11"/>
                <a:gd name="T48" fmla="*/ 5 w 15"/>
                <a:gd name="T4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" h="11">
                  <a:moveTo>
                    <a:pt x="0" y="6"/>
                  </a:moveTo>
                  <a:cubicBezTo>
                    <a:pt x="0" y="7"/>
                    <a:pt x="1" y="8"/>
                    <a:pt x="2" y="9"/>
                  </a:cubicBezTo>
                  <a:cubicBezTo>
                    <a:pt x="4" y="10"/>
                    <a:pt x="5" y="10"/>
                    <a:pt x="7" y="10"/>
                  </a:cubicBezTo>
                  <a:cubicBezTo>
                    <a:pt x="8" y="11"/>
                    <a:pt x="10" y="10"/>
                    <a:pt x="11" y="9"/>
                  </a:cubicBezTo>
                  <a:cubicBezTo>
                    <a:pt x="12" y="9"/>
                    <a:pt x="13" y="8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4" y="3"/>
                    <a:pt x="3" y="3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0" y="5"/>
                    <a:pt x="0" y="6"/>
                    <a:pt x="0" y="6"/>
                  </a:cubicBezTo>
                  <a:close/>
                  <a:moveTo>
                    <a:pt x="5" y="4"/>
                  </a:moveTo>
                  <a:cubicBezTo>
                    <a:pt x="7" y="4"/>
                    <a:pt x="8" y="4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1" y="6"/>
                    <a:pt x="11" y="7"/>
                    <a:pt x="12" y="7"/>
                  </a:cubicBezTo>
                  <a:cubicBezTo>
                    <a:pt x="12" y="8"/>
                    <a:pt x="11" y="8"/>
                    <a:pt x="10" y="9"/>
                  </a:cubicBezTo>
                  <a:cubicBezTo>
                    <a:pt x="8" y="10"/>
                    <a:pt x="6" y="10"/>
                    <a:pt x="3" y="9"/>
                  </a:cubicBezTo>
                  <a:cubicBezTo>
                    <a:pt x="2" y="8"/>
                    <a:pt x="1" y="7"/>
                    <a:pt x="1" y="6"/>
                  </a:cubicBezTo>
                  <a:cubicBezTo>
                    <a:pt x="1" y="6"/>
                    <a:pt x="1" y="5"/>
                    <a:pt x="2" y="4"/>
                  </a:cubicBezTo>
                  <a:cubicBezTo>
                    <a:pt x="3" y="4"/>
                    <a:pt x="4" y="4"/>
                    <a:pt x="5" y="4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5" name="Freeform 43">
              <a:extLst>
                <a:ext uri="{FF2B5EF4-FFF2-40B4-BE49-F238E27FC236}">
                  <a16:creationId xmlns:a16="http://schemas.microsoft.com/office/drawing/2014/main" id="{EBFEC3F1-07C5-485E-8C1F-BF73F07E3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05788" y="6205538"/>
              <a:ext cx="41275" cy="22225"/>
            </a:xfrm>
            <a:custGeom>
              <a:avLst/>
              <a:gdLst>
                <a:gd name="T0" fmla="*/ 15 w 15"/>
                <a:gd name="T1" fmla="*/ 5 h 8"/>
                <a:gd name="T2" fmla="*/ 9 w 15"/>
                <a:gd name="T3" fmla="*/ 1 h 8"/>
                <a:gd name="T4" fmla="*/ 6 w 15"/>
                <a:gd name="T5" fmla="*/ 0 h 8"/>
                <a:gd name="T6" fmla="*/ 3 w 15"/>
                <a:gd name="T7" fmla="*/ 1 h 8"/>
                <a:gd name="T8" fmla="*/ 0 w 15"/>
                <a:gd name="T9" fmla="*/ 3 h 8"/>
                <a:gd name="T10" fmla="*/ 1 w 15"/>
                <a:gd name="T11" fmla="*/ 4 h 8"/>
                <a:gd name="T12" fmla="*/ 3 w 15"/>
                <a:gd name="T13" fmla="*/ 2 h 8"/>
                <a:gd name="T14" fmla="*/ 6 w 15"/>
                <a:gd name="T15" fmla="*/ 1 h 8"/>
                <a:gd name="T16" fmla="*/ 8 w 15"/>
                <a:gd name="T17" fmla="*/ 2 h 8"/>
                <a:gd name="T18" fmla="*/ 9 w 15"/>
                <a:gd name="T19" fmla="*/ 2 h 8"/>
                <a:gd name="T20" fmla="*/ 7 w 15"/>
                <a:gd name="T21" fmla="*/ 3 h 8"/>
                <a:gd name="T22" fmla="*/ 5 w 15"/>
                <a:gd name="T23" fmla="*/ 6 h 8"/>
                <a:gd name="T24" fmla="*/ 6 w 15"/>
                <a:gd name="T25" fmla="*/ 7 h 8"/>
                <a:gd name="T26" fmla="*/ 8 w 15"/>
                <a:gd name="T27" fmla="*/ 8 h 8"/>
                <a:gd name="T28" fmla="*/ 11 w 15"/>
                <a:gd name="T29" fmla="*/ 7 h 8"/>
                <a:gd name="T30" fmla="*/ 12 w 15"/>
                <a:gd name="T31" fmla="*/ 6 h 8"/>
                <a:gd name="T32" fmla="*/ 13 w 15"/>
                <a:gd name="T33" fmla="*/ 4 h 8"/>
                <a:gd name="T34" fmla="*/ 13 w 15"/>
                <a:gd name="T35" fmla="*/ 4 h 8"/>
                <a:gd name="T36" fmla="*/ 14 w 15"/>
                <a:gd name="T37" fmla="*/ 5 h 8"/>
                <a:gd name="T38" fmla="*/ 15 w 15"/>
                <a:gd name="T39" fmla="*/ 5 h 8"/>
                <a:gd name="T40" fmla="*/ 8 w 15"/>
                <a:gd name="T41" fmla="*/ 7 h 8"/>
                <a:gd name="T42" fmla="*/ 6 w 15"/>
                <a:gd name="T43" fmla="*/ 7 h 8"/>
                <a:gd name="T44" fmla="*/ 6 w 15"/>
                <a:gd name="T45" fmla="*/ 5 h 8"/>
                <a:gd name="T46" fmla="*/ 8 w 15"/>
                <a:gd name="T47" fmla="*/ 4 h 8"/>
                <a:gd name="T48" fmla="*/ 9 w 15"/>
                <a:gd name="T49" fmla="*/ 3 h 8"/>
                <a:gd name="T50" fmla="*/ 10 w 15"/>
                <a:gd name="T51" fmla="*/ 3 h 8"/>
                <a:gd name="T52" fmla="*/ 12 w 15"/>
                <a:gd name="T53" fmla="*/ 5 h 8"/>
                <a:gd name="T54" fmla="*/ 10 w 15"/>
                <a:gd name="T55" fmla="*/ 7 h 8"/>
                <a:gd name="T56" fmla="*/ 8 w 15"/>
                <a:gd name="T5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" h="8">
                  <a:moveTo>
                    <a:pt x="15" y="5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2"/>
                    <a:pt x="1" y="2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2" y="2"/>
                    <a:pt x="3" y="2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6" y="1"/>
                    <a:pt x="7" y="1"/>
                    <a:pt x="8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4"/>
                    <a:pt x="5" y="5"/>
                    <a:pt x="5" y="6"/>
                  </a:cubicBezTo>
                  <a:cubicBezTo>
                    <a:pt x="4" y="6"/>
                    <a:pt x="5" y="7"/>
                    <a:pt x="6" y="7"/>
                  </a:cubicBezTo>
                  <a:cubicBezTo>
                    <a:pt x="6" y="8"/>
                    <a:pt x="7" y="8"/>
                    <a:pt x="8" y="8"/>
                  </a:cubicBezTo>
                  <a:cubicBezTo>
                    <a:pt x="9" y="8"/>
                    <a:pt x="10" y="8"/>
                    <a:pt x="11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3" y="6"/>
                    <a:pt x="13" y="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5"/>
                    <a:pt x="15" y="5"/>
                    <a:pt x="15" y="5"/>
                  </a:cubicBezTo>
                  <a:close/>
                  <a:moveTo>
                    <a:pt x="8" y="7"/>
                  </a:moveTo>
                  <a:cubicBezTo>
                    <a:pt x="8" y="7"/>
                    <a:pt x="7" y="7"/>
                    <a:pt x="6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6" y="5"/>
                    <a:pt x="7" y="4"/>
                    <a:pt x="8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4"/>
                    <a:pt x="12" y="4"/>
                    <a:pt x="12" y="5"/>
                  </a:cubicBezTo>
                  <a:cubicBezTo>
                    <a:pt x="12" y="6"/>
                    <a:pt x="11" y="6"/>
                    <a:pt x="10" y="7"/>
                  </a:cubicBezTo>
                  <a:cubicBezTo>
                    <a:pt x="10" y="7"/>
                    <a:pt x="9" y="7"/>
                    <a:pt x="8" y="7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6" name="Freeform 44">
              <a:extLst>
                <a:ext uri="{FF2B5EF4-FFF2-40B4-BE49-F238E27FC236}">
                  <a16:creationId xmlns:a16="http://schemas.microsoft.com/office/drawing/2014/main" id="{FC12870D-18DA-43DA-8C6B-A9FE6978E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4838" y="6189663"/>
              <a:ext cx="44450" cy="31750"/>
            </a:xfrm>
            <a:custGeom>
              <a:avLst/>
              <a:gdLst>
                <a:gd name="T0" fmla="*/ 13 w 16"/>
                <a:gd name="T1" fmla="*/ 8 h 12"/>
                <a:gd name="T2" fmla="*/ 14 w 16"/>
                <a:gd name="T3" fmla="*/ 9 h 12"/>
                <a:gd name="T4" fmla="*/ 14 w 16"/>
                <a:gd name="T5" fmla="*/ 10 h 12"/>
                <a:gd name="T6" fmla="*/ 14 w 16"/>
                <a:gd name="T7" fmla="*/ 11 h 12"/>
                <a:gd name="T8" fmla="*/ 14 w 16"/>
                <a:gd name="T9" fmla="*/ 11 h 12"/>
                <a:gd name="T10" fmla="*/ 13 w 16"/>
                <a:gd name="T11" fmla="*/ 12 h 12"/>
                <a:gd name="T12" fmla="*/ 13 w 16"/>
                <a:gd name="T13" fmla="*/ 12 h 12"/>
                <a:gd name="T14" fmla="*/ 15 w 16"/>
                <a:gd name="T15" fmla="*/ 12 h 12"/>
                <a:gd name="T16" fmla="*/ 15 w 16"/>
                <a:gd name="T17" fmla="*/ 11 h 12"/>
                <a:gd name="T18" fmla="*/ 16 w 16"/>
                <a:gd name="T19" fmla="*/ 10 h 12"/>
                <a:gd name="T20" fmla="*/ 15 w 16"/>
                <a:gd name="T21" fmla="*/ 9 h 12"/>
                <a:gd name="T22" fmla="*/ 8 w 16"/>
                <a:gd name="T23" fmla="*/ 0 h 12"/>
                <a:gd name="T24" fmla="*/ 7 w 16"/>
                <a:gd name="T25" fmla="*/ 1 h 12"/>
                <a:gd name="T26" fmla="*/ 10 w 16"/>
                <a:gd name="T27" fmla="*/ 5 h 12"/>
                <a:gd name="T28" fmla="*/ 13 w 16"/>
                <a:gd name="T29" fmla="*/ 7 h 12"/>
                <a:gd name="T30" fmla="*/ 12 w 16"/>
                <a:gd name="T31" fmla="*/ 7 h 12"/>
                <a:gd name="T32" fmla="*/ 8 w 16"/>
                <a:gd name="T33" fmla="*/ 6 h 12"/>
                <a:gd name="T34" fmla="*/ 1 w 16"/>
                <a:gd name="T35" fmla="*/ 4 h 12"/>
                <a:gd name="T36" fmla="*/ 0 w 16"/>
                <a:gd name="T37" fmla="*/ 5 h 12"/>
                <a:gd name="T38" fmla="*/ 13 w 16"/>
                <a:gd name="T3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12">
                  <a:moveTo>
                    <a:pt x="13" y="8"/>
                  </a:moveTo>
                  <a:cubicBezTo>
                    <a:pt x="13" y="8"/>
                    <a:pt x="13" y="8"/>
                    <a:pt x="14" y="9"/>
                  </a:cubicBezTo>
                  <a:cubicBezTo>
                    <a:pt x="14" y="9"/>
                    <a:pt x="14" y="10"/>
                    <a:pt x="14" y="10"/>
                  </a:cubicBezTo>
                  <a:cubicBezTo>
                    <a:pt x="14" y="10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2"/>
                    <a:pt x="14" y="12"/>
                    <a:pt x="15" y="12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6" y="10"/>
                    <a:pt x="15" y="9"/>
                    <a:pt x="15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6"/>
                    <a:pt x="12" y="7"/>
                    <a:pt x="13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0" y="7"/>
                    <a:pt x="8" y="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8"/>
                    <a:pt x="13" y="8"/>
                    <a:pt x="13" y="8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7" name="Freeform 45">
              <a:extLst>
                <a:ext uri="{FF2B5EF4-FFF2-40B4-BE49-F238E27FC236}">
                  <a16:creationId xmlns:a16="http://schemas.microsoft.com/office/drawing/2014/main" id="{79AE4291-3940-4B84-B126-46F6083BC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463" y="6197600"/>
              <a:ext cx="11113" cy="7938"/>
            </a:xfrm>
            <a:custGeom>
              <a:avLst/>
              <a:gdLst>
                <a:gd name="T0" fmla="*/ 0 w 4"/>
                <a:gd name="T1" fmla="*/ 0 h 3"/>
                <a:gd name="T2" fmla="*/ 3 w 4"/>
                <a:gd name="T3" fmla="*/ 3 h 3"/>
                <a:gd name="T4" fmla="*/ 4 w 4"/>
                <a:gd name="T5" fmla="*/ 3 h 3"/>
                <a:gd name="T6" fmla="*/ 1 w 4"/>
                <a:gd name="T7" fmla="*/ 0 h 3"/>
                <a:gd name="T8" fmla="*/ 1 w 4"/>
                <a:gd name="T9" fmla="*/ 0 h 3"/>
                <a:gd name="T10" fmla="*/ 0 w 4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cubicBezTo>
                    <a:pt x="1" y="1"/>
                    <a:pt x="2" y="2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2"/>
                    <a:pt x="2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8" name="Freeform 46">
              <a:extLst>
                <a:ext uri="{FF2B5EF4-FFF2-40B4-BE49-F238E27FC236}">
                  <a16:creationId xmlns:a16="http://schemas.microsoft.com/office/drawing/2014/main" id="{F7F8E7A7-CCC5-471A-A9E6-9D5C90CB4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288" y="6157913"/>
              <a:ext cx="44450" cy="31750"/>
            </a:xfrm>
            <a:custGeom>
              <a:avLst/>
              <a:gdLst>
                <a:gd name="T0" fmla="*/ 13 w 16"/>
                <a:gd name="T1" fmla="*/ 4 h 11"/>
                <a:gd name="T2" fmla="*/ 11 w 16"/>
                <a:gd name="T3" fmla="*/ 4 h 11"/>
                <a:gd name="T4" fmla="*/ 8 w 16"/>
                <a:gd name="T5" fmla="*/ 5 h 11"/>
                <a:gd name="T6" fmla="*/ 5 w 16"/>
                <a:gd name="T7" fmla="*/ 6 h 11"/>
                <a:gd name="T8" fmla="*/ 3 w 16"/>
                <a:gd name="T9" fmla="*/ 6 h 11"/>
                <a:gd name="T10" fmla="*/ 2 w 16"/>
                <a:gd name="T11" fmla="*/ 5 h 11"/>
                <a:gd name="T12" fmla="*/ 1 w 16"/>
                <a:gd name="T13" fmla="*/ 4 h 11"/>
                <a:gd name="T14" fmla="*/ 3 w 16"/>
                <a:gd name="T15" fmla="*/ 2 h 11"/>
                <a:gd name="T16" fmla="*/ 6 w 16"/>
                <a:gd name="T17" fmla="*/ 1 h 11"/>
                <a:gd name="T18" fmla="*/ 6 w 16"/>
                <a:gd name="T19" fmla="*/ 0 h 11"/>
                <a:gd name="T20" fmla="*/ 2 w 16"/>
                <a:gd name="T21" fmla="*/ 2 h 11"/>
                <a:gd name="T22" fmla="*/ 0 w 16"/>
                <a:gd name="T23" fmla="*/ 4 h 11"/>
                <a:gd name="T24" fmla="*/ 1 w 16"/>
                <a:gd name="T25" fmla="*/ 6 h 11"/>
                <a:gd name="T26" fmla="*/ 4 w 16"/>
                <a:gd name="T27" fmla="*/ 6 h 11"/>
                <a:gd name="T28" fmla="*/ 8 w 16"/>
                <a:gd name="T29" fmla="*/ 6 h 11"/>
                <a:gd name="T30" fmla="*/ 11 w 16"/>
                <a:gd name="T31" fmla="*/ 5 h 11"/>
                <a:gd name="T32" fmla="*/ 13 w 16"/>
                <a:gd name="T33" fmla="*/ 5 h 11"/>
                <a:gd name="T34" fmla="*/ 14 w 16"/>
                <a:gd name="T35" fmla="*/ 5 h 11"/>
                <a:gd name="T36" fmla="*/ 15 w 16"/>
                <a:gd name="T37" fmla="*/ 7 h 11"/>
                <a:gd name="T38" fmla="*/ 13 w 16"/>
                <a:gd name="T39" fmla="*/ 9 h 11"/>
                <a:gd name="T40" fmla="*/ 9 w 16"/>
                <a:gd name="T41" fmla="*/ 10 h 11"/>
                <a:gd name="T42" fmla="*/ 10 w 16"/>
                <a:gd name="T43" fmla="*/ 11 h 11"/>
                <a:gd name="T44" fmla="*/ 14 w 16"/>
                <a:gd name="T45" fmla="*/ 9 h 11"/>
                <a:gd name="T46" fmla="*/ 16 w 16"/>
                <a:gd name="T47" fmla="*/ 7 h 11"/>
                <a:gd name="T48" fmla="*/ 15 w 16"/>
                <a:gd name="T49" fmla="*/ 5 h 11"/>
                <a:gd name="T50" fmla="*/ 13 w 16"/>
                <a:gd name="T51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11">
                  <a:moveTo>
                    <a:pt x="13" y="4"/>
                  </a:moveTo>
                  <a:cubicBezTo>
                    <a:pt x="13" y="4"/>
                    <a:pt x="12" y="4"/>
                    <a:pt x="11" y="4"/>
                  </a:cubicBezTo>
                  <a:cubicBezTo>
                    <a:pt x="10" y="4"/>
                    <a:pt x="9" y="5"/>
                    <a:pt x="8" y="5"/>
                  </a:cubicBezTo>
                  <a:cubicBezTo>
                    <a:pt x="7" y="5"/>
                    <a:pt x="6" y="5"/>
                    <a:pt x="5" y="6"/>
                  </a:cubicBezTo>
                  <a:cubicBezTo>
                    <a:pt x="4" y="6"/>
                    <a:pt x="4" y="6"/>
                    <a:pt x="3" y="6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3"/>
                    <a:pt x="2" y="2"/>
                    <a:pt x="3" y="2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5" y="6"/>
                    <a:pt x="6" y="6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1" y="5"/>
                    <a:pt x="12" y="5"/>
                    <a:pt x="13" y="5"/>
                  </a:cubicBezTo>
                  <a:cubicBezTo>
                    <a:pt x="13" y="5"/>
                    <a:pt x="14" y="5"/>
                    <a:pt x="14" y="5"/>
                  </a:cubicBezTo>
                  <a:cubicBezTo>
                    <a:pt x="15" y="6"/>
                    <a:pt x="15" y="6"/>
                    <a:pt x="15" y="7"/>
                  </a:cubicBezTo>
                  <a:cubicBezTo>
                    <a:pt x="15" y="8"/>
                    <a:pt x="14" y="8"/>
                    <a:pt x="13" y="9"/>
                  </a:cubicBezTo>
                  <a:cubicBezTo>
                    <a:pt x="12" y="10"/>
                    <a:pt x="11" y="10"/>
                    <a:pt x="9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5" y="8"/>
                    <a:pt x="16" y="8"/>
                    <a:pt x="16" y="7"/>
                  </a:cubicBezTo>
                  <a:cubicBezTo>
                    <a:pt x="16" y="6"/>
                    <a:pt x="16" y="5"/>
                    <a:pt x="15" y="5"/>
                  </a:cubicBezTo>
                  <a:cubicBezTo>
                    <a:pt x="14" y="5"/>
                    <a:pt x="14" y="4"/>
                    <a:pt x="13" y="4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9" name="Freeform 47">
              <a:extLst>
                <a:ext uri="{FF2B5EF4-FFF2-40B4-BE49-F238E27FC236}">
                  <a16:creationId xmlns:a16="http://schemas.microsoft.com/office/drawing/2014/main" id="{F81C65BE-DCD3-428A-BAB0-818E953136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04213" y="6149975"/>
              <a:ext cx="39688" cy="19050"/>
            </a:xfrm>
            <a:custGeom>
              <a:avLst/>
              <a:gdLst>
                <a:gd name="T0" fmla="*/ 13 w 14"/>
                <a:gd name="T1" fmla="*/ 5 h 7"/>
                <a:gd name="T2" fmla="*/ 14 w 14"/>
                <a:gd name="T3" fmla="*/ 4 h 7"/>
                <a:gd name="T4" fmla="*/ 13 w 14"/>
                <a:gd name="T5" fmla="*/ 4 h 7"/>
                <a:gd name="T6" fmla="*/ 12 w 14"/>
                <a:gd name="T7" fmla="*/ 5 h 7"/>
                <a:gd name="T8" fmla="*/ 11 w 14"/>
                <a:gd name="T9" fmla="*/ 6 h 7"/>
                <a:gd name="T10" fmla="*/ 7 w 14"/>
                <a:gd name="T11" fmla="*/ 7 h 7"/>
                <a:gd name="T12" fmla="*/ 3 w 14"/>
                <a:gd name="T13" fmla="*/ 6 h 7"/>
                <a:gd name="T14" fmla="*/ 10 w 14"/>
                <a:gd name="T15" fmla="*/ 2 h 7"/>
                <a:gd name="T16" fmla="*/ 9 w 14"/>
                <a:gd name="T17" fmla="*/ 1 h 7"/>
                <a:gd name="T18" fmla="*/ 5 w 14"/>
                <a:gd name="T19" fmla="*/ 0 h 7"/>
                <a:gd name="T20" fmla="*/ 2 w 14"/>
                <a:gd name="T21" fmla="*/ 1 h 7"/>
                <a:gd name="T22" fmla="*/ 0 w 14"/>
                <a:gd name="T23" fmla="*/ 3 h 7"/>
                <a:gd name="T24" fmla="*/ 2 w 14"/>
                <a:gd name="T25" fmla="*/ 6 h 7"/>
                <a:gd name="T26" fmla="*/ 7 w 14"/>
                <a:gd name="T27" fmla="*/ 7 h 7"/>
                <a:gd name="T28" fmla="*/ 11 w 14"/>
                <a:gd name="T29" fmla="*/ 6 h 7"/>
                <a:gd name="T30" fmla="*/ 13 w 14"/>
                <a:gd name="T31" fmla="*/ 5 h 7"/>
                <a:gd name="T32" fmla="*/ 5 w 14"/>
                <a:gd name="T33" fmla="*/ 1 h 7"/>
                <a:gd name="T34" fmla="*/ 8 w 14"/>
                <a:gd name="T35" fmla="*/ 2 h 7"/>
                <a:gd name="T36" fmla="*/ 3 w 14"/>
                <a:gd name="T37" fmla="*/ 5 h 7"/>
                <a:gd name="T38" fmla="*/ 1 w 14"/>
                <a:gd name="T39" fmla="*/ 3 h 7"/>
                <a:gd name="T40" fmla="*/ 2 w 14"/>
                <a:gd name="T41" fmla="*/ 1 h 7"/>
                <a:gd name="T42" fmla="*/ 5 w 14"/>
                <a:gd name="T4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7">
                  <a:moveTo>
                    <a:pt x="13" y="5"/>
                  </a:moveTo>
                  <a:cubicBezTo>
                    <a:pt x="13" y="5"/>
                    <a:pt x="13" y="5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2" y="5"/>
                    <a:pt x="12" y="5"/>
                  </a:cubicBezTo>
                  <a:cubicBezTo>
                    <a:pt x="12" y="5"/>
                    <a:pt x="11" y="6"/>
                    <a:pt x="11" y="6"/>
                  </a:cubicBezTo>
                  <a:cubicBezTo>
                    <a:pt x="10" y="6"/>
                    <a:pt x="8" y="7"/>
                    <a:pt x="7" y="7"/>
                  </a:cubicBezTo>
                  <a:cubicBezTo>
                    <a:pt x="6" y="7"/>
                    <a:pt x="5" y="6"/>
                    <a:pt x="3" y="6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7" y="0"/>
                    <a:pt x="5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4" y="7"/>
                    <a:pt x="5" y="7"/>
                    <a:pt x="7" y="7"/>
                  </a:cubicBezTo>
                  <a:cubicBezTo>
                    <a:pt x="9" y="7"/>
                    <a:pt x="10" y="7"/>
                    <a:pt x="11" y="6"/>
                  </a:cubicBezTo>
                  <a:cubicBezTo>
                    <a:pt x="12" y="6"/>
                    <a:pt x="12" y="6"/>
                    <a:pt x="13" y="5"/>
                  </a:cubicBezTo>
                  <a:close/>
                  <a:moveTo>
                    <a:pt x="5" y="1"/>
                  </a:moveTo>
                  <a:cubicBezTo>
                    <a:pt x="6" y="1"/>
                    <a:pt x="7" y="1"/>
                    <a:pt x="8" y="2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1" y="4"/>
                    <a:pt x="1" y="3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0" name="Freeform 48">
              <a:extLst>
                <a:ext uri="{FF2B5EF4-FFF2-40B4-BE49-F238E27FC236}">
                  <a16:creationId xmlns:a16="http://schemas.microsoft.com/office/drawing/2014/main" id="{2D1FFA96-A66C-461C-A121-67C8D600AD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26438" y="6134100"/>
              <a:ext cx="41275" cy="30163"/>
            </a:xfrm>
            <a:custGeom>
              <a:avLst/>
              <a:gdLst>
                <a:gd name="T0" fmla="*/ 15 w 15"/>
                <a:gd name="T1" fmla="*/ 4 h 11"/>
                <a:gd name="T2" fmla="*/ 12 w 15"/>
                <a:gd name="T3" fmla="*/ 2 h 11"/>
                <a:gd name="T4" fmla="*/ 8 w 15"/>
                <a:gd name="T5" fmla="*/ 0 h 11"/>
                <a:gd name="T6" fmla="*/ 4 w 15"/>
                <a:gd name="T7" fmla="*/ 1 h 11"/>
                <a:gd name="T8" fmla="*/ 2 w 15"/>
                <a:gd name="T9" fmla="*/ 4 h 11"/>
                <a:gd name="T10" fmla="*/ 2 w 15"/>
                <a:gd name="T11" fmla="*/ 4 h 11"/>
                <a:gd name="T12" fmla="*/ 1 w 15"/>
                <a:gd name="T13" fmla="*/ 3 h 11"/>
                <a:gd name="T14" fmla="*/ 0 w 15"/>
                <a:gd name="T15" fmla="*/ 4 h 11"/>
                <a:gd name="T16" fmla="*/ 13 w 15"/>
                <a:gd name="T17" fmla="*/ 11 h 11"/>
                <a:gd name="T18" fmla="*/ 14 w 15"/>
                <a:gd name="T19" fmla="*/ 11 h 11"/>
                <a:gd name="T20" fmla="*/ 11 w 15"/>
                <a:gd name="T21" fmla="*/ 9 h 11"/>
                <a:gd name="T22" fmla="*/ 9 w 15"/>
                <a:gd name="T23" fmla="*/ 8 h 11"/>
                <a:gd name="T24" fmla="*/ 8 w 15"/>
                <a:gd name="T25" fmla="*/ 8 h 11"/>
                <a:gd name="T26" fmla="*/ 8 w 15"/>
                <a:gd name="T27" fmla="*/ 8 h 11"/>
                <a:gd name="T28" fmla="*/ 13 w 15"/>
                <a:gd name="T29" fmla="*/ 7 h 11"/>
                <a:gd name="T30" fmla="*/ 15 w 15"/>
                <a:gd name="T31" fmla="*/ 4 h 11"/>
                <a:gd name="T32" fmla="*/ 9 w 15"/>
                <a:gd name="T33" fmla="*/ 7 h 11"/>
                <a:gd name="T34" fmla="*/ 5 w 15"/>
                <a:gd name="T35" fmla="*/ 6 h 11"/>
                <a:gd name="T36" fmla="*/ 5 w 15"/>
                <a:gd name="T37" fmla="*/ 6 h 11"/>
                <a:gd name="T38" fmla="*/ 3 w 15"/>
                <a:gd name="T39" fmla="*/ 3 h 11"/>
                <a:gd name="T40" fmla="*/ 4 w 15"/>
                <a:gd name="T41" fmla="*/ 2 h 11"/>
                <a:gd name="T42" fmla="*/ 11 w 15"/>
                <a:gd name="T43" fmla="*/ 2 h 11"/>
                <a:gd name="T44" fmla="*/ 13 w 15"/>
                <a:gd name="T45" fmla="*/ 4 h 11"/>
                <a:gd name="T46" fmla="*/ 12 w 15"/>
                <a:gd name="T47" fmla="*/ 6 h 11"/>
                <a:gd name="T48" fmla="*/ 9 w 15"/>
                <a:gd name="T4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" h="11">
                  <a:moveTo>
                    <a:pt x="15" y="4"/>
                  </a:moveTo>
                  <a:cubicBezTo>
                    <a:pt x="15" y="3"/>
                    <a:pt x="14" y="3"/>
                    <a:pt x="12" y="2"/>
                  </a:cubicBezTo>
                  <a:cubicBezTo>
                    <a:pt x="11" y="1"/>
                    <a:pt x="9" y="0"/>
                    <a:pt x="8" y="0"/>
                  </a:cubicBezTo>
                  <a:cubicBezTo>
                    <a:pt x="6" y="0"/>
                    <a:pt x="5" y="0"/>
                    <a:pt x="4" y="1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8"/>
                    <a:pt x="10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8"/>
                    <a:pt x="12" y="7"/>
                    <a:pt x="13" y="7"/>
                  </a:cubicBezTo>
                  <a:cubicBezTo>
                    <a:pt x="14" y="6"/>
                    <a:pt x="15" y="5"/>
                    <a:pt x="15" y="4"/>
                  </a:cubicBezTo>
                  <a:close/>
                  <a:moveTo>
                    <a:pt x="9" y="7"/>
                  </a:moveTo>
                  <a:cubicBezTo>
                    <a:pt x="8" y="7"/>
                    <a:pt x="7" y="7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5"/>
                    <a:pt x="3" y="4"/>
                    <a:pt x="3" y="3"/>
                  </a:cubicBezTo>
                  <a:cubicBezTo>
                    <a:pt x="3" y="3"/>
                    <a:pt x="3" y="2"/>
                    <a:pt x="4" y="2"/>
                  </a:cubicBezTo>
                  <a:cubicBezTo>
                    <a:pt x="6" y="0"/>
                    <a:pt x="9" y="1"/>
                    <a:pt x="11" y="2"/>
                  </a:cubicBezTo>
                  <a:cubicBezTo>
                    <a:pt x="13" y="3"/>
                    <a:pt x="13" y="4"/>
                    <a:pt x="13" y="4"/>
                  </a:cubicBezTo>
                  <a:cubicBezTo>
                    <a:pt x="14" y="5"/>
                    <a:pt x="13" y="6"/>
                    <a:pt x="12" y="6"/>
                  </a:cubicBezTo>
                  <a:cubicBezTo>
                    <a:pt x="11" y="7"/>
                    <a:pt x="10" y="7"/>
                    <a:pt x="9" y="7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539C3AB6-F60B-43A8-8677-E7C68D17A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8663" y="6119813"/>
              <a:ext cx="41275" cy="19050"/>
            </a:xfrm>
            <a:custGeom>
              <a:avLst/>
              <a:gdLst>
                <a:gd name="T0" fmla="*/ 11 w 15"/>
                <a:gd name="T1" fmla="*/ 7 h 7"/>
                <a:gd name="T2" fmla="*/ 10 w 15"/>
                <a:gd name="T3" fmla="*/ 6 h 7"/>
                <a:gd name="T4" fmla="*/ 4 w 15"/>
                <a:gd name="T5" fmla="*/ 2 h 7"/>
                <a:gd name="T6" fmla="*/ 6 w 15"/>
                <a:gd name="T7" fmla="*/ 1 h 7"/>
                <a:gd name="T8" fmla="*/ 6 w 15"/>
                <a:gd name="T9" fmla="*/ 0 h 7"/>
                <a:gd name="T10" fmla="*/ 3 w 15"/>
                <a:gd name="T11" fmla="*/ 2 h 7"/>
                <a:gd name="T12" fmla="*/ 1 w 15"/>
                <a:gd name="T13" fmla="*/ 1 h 7"/>
                <a:gd name="T14" fmla="*/ 0 w 15"/>
                <a:gd name="T15" fmla="*/ 1 h 7"/>
                <a:gd name="T16" fmla="*/ 2 w 15"/>
                <a:gd name="T17" fmla="*/ 2 h 7"/>
                <a:gd name="T18" fmla="*/ 1 w 15"/>
                <a:gd name="T19" fmla="*/ 3 h 7"/>
                <a:gd name="T20" fmla="*/ 2 w 15"/>
                <a:gd name="T21" fmla="*/ 4 h 7"/>
                <a:gd name="T22" fmla="*/ 3 w 15"/>
                <a:gd name="T23" fmla="*/ 3 h 7"/>
                <a:gd name="T24" fmla="*/ 9 w 15"/>
                <a:gd name="T25" fmla="*/ 6 h 7"/>
                <a:gd name="T26" fmla="*/ 11 w 15"/>
                <a:gd name="T27" fmla="*/ 7 h 7"/>
                <a:gd name="T28" fmla="*/ 14 w 15"/>
                <a:gd name="T29" fmla="*/ 7 h 7"/>
                <a:gd name="T30" fmla="*/ 15 w 15"/>
                <a:gd name="T31" fmla="*/ 6 h 7"/>
                <a:gd name="T32" fmla="*/ 14 w 15"/>
                <a:gd name="T33" fmla="*/ 5 h 7"/>
                <a:gd name="T34" fmla="*/ 13 w 15"/>
                <a:gd name="T35" fmla="*/ 6 h 7"/>
                <a:gd name="T36" fmla="*/ 11 w 15"/>
                <a:gd name="T3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7">
                  <a:moveTo>
                    <a:pt x="11" y="7"/>
                  </a:moveTo>
                  <a:cubicBezTo>
                    <a:pt x="11" y="6"/>
                    <a:pt x="10" y="6"/>
                    <a:pt x="10" y="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7"/>
                    <a:pt x="11" y="7"/>
                    <a:pt x="11" y="7"/>
                  </a:cubicBezTo>
                  <a:cubicBezTo>
                    <a:pt x="12" y="7"/>
                    <a:pt x="13" y="7"/>
                    <a:pt x="14" y="7"/>
                  </a:cubicBezTo>
                  <a:cubicBezTo>
                    <a:pt x="14" y="6"/>
                    <a:pt x="15" y="6"/>
                    <a:pt x="15" y="6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6"/>
                    <a:pt x="14" y="6"/>
                    <a:pt x="13" y="6"/>
                  </a:cubicBezTo>
                  <a:cubicBezTo>
                    <a:pt x="13" y="6"/>
                    <a:pt x="12" y="7"/>
                    <a:pt x="11" y="7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2" name="Freeform 50">
              <a:extLst>
                <a:ext uri="{FF2B5EF4-FFF2-40B4-BE49-F238E27FC236}">
                  <a16:creationId xmlns:a16="http://schemas.microsoft.com/office/drawing/2014/main" id="{8F118DF9-F622-4875-98CD-86D2FF87BB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74063" y="6108700"/>
              <a:ext cx="38100" cy="22225"/>
            </a:xfrm>
            <a:custGeom>
              <a:avLst/>
              <a:gdLst>
                <a:gd name="T0" fmla="*/ 13 w 14"/>
                <a:gd name="T1" fmla="*/ 6 h 8"/>
                <a:gd name="T2" fmla="*/ 14 w 14"/>
                <a:gd name="T3" fmla="*/ 4 h 8"/>
                <a:gd name="T4" fmla="*/ 14 w 14"/>
                <a:gd name="T5" fmla="*/ 4 h 8"/>
                <a:gd name="T6" fmla="*/ 13 w 14"/>
                <a:gd name="T7" fmla="*/ 5 h 8"/>
                <a:gd name="T8" fmla="*/ 11 w 14"/>
                <a:gd name="T9" fmla="*/ 6 h 8"/>
                <a:gd name="T10" fmla="*/ 8 w 14"/>
                <a:gd name="T11" fmla="*/ 7 h 8"/>
                <a:gd name="T12" fmla="*/ 4 w 14"/>
                <a:gd name="T13" fmla="*/ 6 h 8"/>
                <a:gd name="T14" fmla="*/ 11 w 14"/>
                <a:gd name="T15" fmla="*/ 2 h 8"/>
                <a:gd name="T16" fmla="*/ 10 w 14"/>
                <a:gd name="T17" fmla="*/ 2 h 8"/>
                <a:gd name="T18" fmla="*/ 6 w 14"/>
                <a:gd name="T19" fmla="*/ 0 h 8"/>
                <a:gd name="T20" fmla="*/ 2 w 14"/>
                <a:gd name="T21" fmla="*/ 1 h 8"/>
                <a:gd name="T22" fmla="*/ 1 w 14"/>
                <a:gd name="T23" fmla="*/ 4 h 8"/>
                <a:gd name="T24" fmla="*/ 3 w 14"/>
                <a:gd name="T25" fmla="*/ 6 h 8"/>
                <a:gd name="T26" fmla="*/ 8 w 14"/>
                <a:gd name="T27" fmla="*/ 8 h 8"/>
                <a:gd name="T28" fmla="*/ 12 w 14"/>
                <a:gd name="T29" fmla="*/ 6 h 8"/>
                <a:gd name="T30" fmla="*/ 13 w 14"/>
                <a:gd name="T31" fmla="*/ 6 h 8"/>
                <a:gd name="T32" fmla="*/ 6 w 14"/>
                <a:gd name="T33" fmla="*/ 1 h 8"/>
                <a:gd name="T34" fmla="*/ 9 w 14"/>
                <a:gd name="T35" fmla="*/ 2 h 8"/>
                <a:gd name="T36" fmla="*/ 3 w 14"/>
                <a:gd name="T37" fmla="*/ 5 h 8"/>
                <a:gd name="T38" fmla="*/ 2 w 14"/>
                <a:gd name="T39" fmla="*/ 3 h 8"/>
                <a:gd name="T40" fmla="*/ 3 w 14"/>
                <a:gd name="T41" fmla="*/ 2 h 8"/>
                <a:gd name="T42" fmla="*/ 6 w 14"/>
                <a:gd name="T4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8">
                  <a:moveTo>
                    <a:pt x="13" y="6"/>
                  </a:moveTo>
                  <a:cubicBezTo>
                    <a:pt x="14" y="5"/>
                    <a:pt x="14" y="5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2" y="6"/>
                    <a:pt x="11" y="6"/>
                  </a:cubicBezTo>
                  <a:cubicBezTo>
                    <a:pt x="10" y="7"/>
                    <a:pt x="9" y="7"/>
                    <a:pt x="8" y="7"/>
                  </a:cubicBezTo>
                  <a:cubicBezTo>
                    <a:pt x="7" y="7"/>
                    <a:pt x="5" y="6"/>
                    <a:pt x="4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1"/>
                    <a:pt x="7" y="0"/>
                    <a:pt x="6" y="0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1" y="4"/>
                    <a:pt x="2" y="5"/>
                    <a:pt x="3" y="6"/>
                  </a:cubicBezTo>
                  <a:cubicBezTo>
                    <a:pt x="5" y="7"/>
                    <a:pt x="6" y="8"/>
                    <a:pt x="8" y="8"/>
                  </a:cubicBezTo>
                  <a:cubicBezTo>
                    <a:pt x="9" y="8"/>
                    <a:pt x="11" y="7"/>
                    <a:pt x="12" y="6"/>
                  </a:cubicBezTo>
                  <a:cubicBezTo>
                    <a:pt x="13" y="6"/>
                    <a:pt x="13" y="6"/>
                    <a:pt x="13" y="6"/>
                  </a:cubicBezTo>
                  <a:close/>
                  <a:moveTo>
                    <a:pt x="6" y="1"/>
                  </a:moveTo>
                  <a:cubicBezTo>
                    <a:pt x="7" y="1"/>
                    <a:pt x="8" y="1"/>
                    <a:pt x="9" y="2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4"/>
                    <a:pt x="2" y="3"/>
                  </a:cubicBezTo>
                  <a:cubicBezTo>
                    <a:pt x="2" y="3"/>
                    <a:pt x="2" y="2"/>
                    <a:pt x="3" y="2"/>
                  </a:cubicBezTo>
                  <a:cubicBezTo>
                    <a:pt x="4" y="1"/>
                    <a:pt x="5" y="1"/>
                    <a:pt x="6" y="1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3" name="Freeform 51">
              <a:extLst>
                <a:ext uri="{FF2B5EF4-FFF2-40B4-BE49-F238E27FC236}">
                  <a16:creationId xmlns:a16="http://schemas.microsoft.com/office/drawing/2014/main" id="{DFEDA2CC-0E58-4865-A608-10C62248C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6288" y="6083300"/>
              <a:ext cx="60325" cy="33338"/>
            </a:xfrm>
            <a:custGeom>
              <a:avLst/>
              <a:gdLst>
                <a:gd name="T0" fmla="*/ 22 w 22"/>
                <a:gd name="T1" fmla="*/ 5 h 12"/>
                <a:gd name="T2" fmla="*/ 16 w 22"/>
                <a:gd name="T3" fmla="*/ 1 h 12"/>
                <a:gd name="T4" fmla="*/ 13 w 22"/>
                <a:gd name="T5" fmla="*/ 0 h 12"/>
                <a:gd name="T6" fmla="*/ 10 w 22"/>
                <a:gd name="T7" fmla="*/ 1 h 12"/>
                <a:gd name="T8" fmla="*/ 8 w 22"/>
                <a:gd name="T9" fmla="*/ 2 h 12"/>
                <a:gd name="T10" fmla="*/ 8 w 22"/>
                <a:gd name="T11" fmla="*/ 4 h 12"/>
                <a:gd name="T12" fmla="*/ 8 w 22"/>
                <a:gd name="T13" fmla="*/ 4 h 12"/>
                <a:gd name="T14" fmla="*/ 4 w 22"/>
                <a:gd name="T15" fmla="*/ 5 h 12"/>
                <a:gd name="T16" fmla="*/ 3 w 22"/>
                <a:gd name="T17" fmla="*/ 6 h 12"/>
                <a:gd name="T18" fmla="*/ 3 w 22"/>
                <a:gd name="T19" fmla="*/ 7 h 12"/>
                <a:gd name="T20" fmla="*/ 3 w 22"/>
                <a:gd name="T21" fmla="*/ 7 h 12"/>
                <a:gd name="T22" fmla="*/ 1 w 22"/>
                <a:gd name="T23" fmla="*/ 6 h 12"/>
                <a:gd name="T24" fmla="*/ 0 w 22"/>
                <a:gd name="T25" fmla="*/ 7 h 12"/>
                <a:gd name="T26" fmla="*/ 10 w 22"/>
                <a:gd name="T27" fmla="*/ 12 h 12"/>
                <a:gd name="T28" fmla="*/ 10 w 22"/>
                <a:gd name="T29" fmla="*/ 12 h 12"/>
                <a:gd name="T30" fmla="*/ 5 w 22"/>
                <a:gd name="T31" fmla="*/ 9 h 12"/>
                <a:gd name="T32" fmla="*/ 3 w 22"/>
                <a:gd name="T33" fmla="*/ 7 h 12"/>
                <a:gd name="T34" fmla="*/ 5 w 22"/>
                <a:gd name="T35" fmla="*/ 5 h 12"/>
                <a:gd name="T36" fmla="*/ 9 w 22"/>
                <a:gd name="T37" fmla="*/ 5 h 12"/>
                <a:gd name="T38" fmla="*/ 15 w 22"/>
                <a:gd name="T39" fmla="*/ 9 h 12"/>
                <a:gd name="T40" fmla="*/ 16 w 22"/>
                <a:gd name="T41" fmla="*/ 8 h 12"/>
                <a:gd name="T42" fmla="*/ 11 w 22"/>
                <a:gd name="T43" fmla="*/ 5 h 12"/>
                <a:gd name="T44" fmla="*/ 9 w 22"/>
                <a:gd name="T45" fmla="*/ 3 h 12"/>
                <a:gd name="T46" fmla="*/ 10 w 22"/>
                <a:gd name="T47" fmla="*/ 2 h 12"/>
                <a:gd name="T48" fmla="*/ 13 w 22"/>
                <a:gd name="T49" fmla="*/ 1 h 12"/>
                <a:gd name="T50" fmla="*/ 15 w 22"/>
                <a:gd name="T51" fmla="*/ 2 h 12"/>
                <a:gd name="T52" fmla="*/ 21 w 22"/>
                <a:gd name="T53" fmla="*/ 5 h 12"/>
                <a:gd name="T54" fmla="*/ 22 w 22"/>
                <a:gd name="T5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" h="12">
                  <a:moveTo>
                    <a:pt x="22" y="5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4" y="0"/>
                    <a:pt x="13" y="0"/>
                  </a:cubicBezTo>
                  <a:cubicBezTo>
                    <a:pt x="12" y="0"/>
                    <a:pt x="11" y="1"/>
                    <a:pt x="10" y="1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5" y="4"/>
                    <a:pt x="4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2" y="6"/>
                    <a:pt x="2" y="6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8"/>
                    <a:pt x="3" y="7"/>
                    <a:pt x="3" y="7"/>
                  </a:cubicBezTo>
                  <a:cubicBezTo>
                    <a:pt x="3" y="6"/>
                    <a:pt x="4" y="6"/>
                    <a:pt x="5" y="5"/>
                  </a:cubicBezTo>
                  <a:cubicBezTo>
                    <a:pt x="6" y="4"/>
                    <a:pt x="8" y="4"/>
                    <a:pt x="9" y="5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4"/>
                    <a:pt x="9" y="4"/>
                    <a:pt x="9" y="3"/>
                  </a:cubicBezTo>
                  <a:cubicBezTo>
                    <a:pt x="9" y="3"/>
                    <a:pt x="9" y="2"/>
                    <a:pt x="10" y="2"/>
                  </a:cubicBezTo>
                  <a:cubicBezTo>
                    <a:pt x="11" y="1"/>
                    <a:pt x="12" y="1"/>
                    <a:pt x="13" y="1"/>
                  </a:cubicBezTo>
                  <a:cubicBezTo>
                    <a:pt x="13" y="1"/>
                    <a:pt x="14" y="1"/>
                    <a:pt x="15" y="2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5"/>
                    <a:pt x="22" y="5"/>
                    <a:pt x="22" y="5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4" name="Freeform 52">
              <a:extLst>
                <a:ext uri="{FF2B5EF4-FFF2-40B4-BE49-F238E27FC236}">
                  <a16:creationId xmlns:a16="http://schemas.microsoft.com/office/drawing/2014/main" id="{F9EF118E-2DD5-44D7-9EE0-34E78A5FAD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9625" y="6067425"/>
              <a:ext cx="52388" cy="25400"/>
            </a:xfrm>
            <a:custGeom>
              <a:avLst/>
              <a:gdLst>
                <a:gd name="T0" fmla="*/ 6 w 19"/>
                <a:gd name="T1" fmla="*/ 3 h 9"/>
                <a:gd name="T2" fmla="*/ 6 w 19"/>
                <a:gd name="T3" fmla="*/ 4 h 9"/>
                <a:gd name="T4" fmla="*/ 6 w 19"/>
                <a:gd name="T5" fmla="*/ 4 h 9"/>
                <a:gd name="T6" fmla="*/ 5 w 19"/>
                <a:gd name="T7" fmla="*/ 4 h 9"/>
                <a:gd name="T8" fmla="*/ 4 w 19"/>
                <a:gd name="T9" fmla="*/ 3 h 9"/>
                <a:gd name="T10" fmla="*/ 1 w 19"/>
                <a:gd name="T11" fmla="*/ 1 h 9"/>
                <a:gd name="T12" fmla="*/ 0 w 19"/>
                <a:gd name="T13" fmla="*/ 2 h 9"/>
                <a:gd name="T14" fmla="*/ 13 w 19"/>
                <a:gd name="T15" fmla="*/ 9 h 9"/>
                <a:gd name="T16" fmla="*/ 13 w 19"/>
                <a:gd name="T17" fmla="*/ 9 h 9"/>
                <a:gd name="T18" fmla="*/ 12 w 19"/>
                <a:gd name="T19" fmla="*/ 8 h 9"/>
                <a:gd name="T20" fmla="*/ 12 w 19"/>
                <a:gd name="T21" fmla="*/ 8 h 9"/>
                <a:gd name="T22" fmla="*/ 15 w 19"/>
                <a:gd name="T23" fmla="*/ 8 h 9"/>
                <a:gd name="T24" fmla="*/ 17 w 19"/>
                <a:gd name="T25" fmla="*/ 7 h 9"/>
                <a:gd name="T26" fmla="*/ 19 w 19"/>
                <a:gd name="T27" fmla="*/ 5 h 9"/>
                <a:gd name="T28" fmla="*/ 16 w 19"/>
                <a:gd name="T29" fmla="*/ 2 h 9"/>
                <a:gd name="T30" fmla="*/ 12 w 19"/>
                <a:gd name="T31" fmla="*/ 1 h 9"/>
                <a:gd name="T32" fmla="*/ 7 w 19"/>
                <a:gd name="T33" fmla="*/ 2 h 9"/>
                <a:gd name="T34" fmla="*/ 6 w 19"/>
                <a:gd name="T35" fmla="*/ 3 h 9"/>
                <a:gd name="T36" fmla="*/ 15 w 19"/>
                <a:gd name="T37" fmla="*/ 3 h 9"/>
                <a:gd name="T38" fmla="*/ 17 w 19"/>
                <a:gd name="T39" fmla="*/ 5 h 9"/>
                <a:gd name="T40" fmla="*/ 16 w 19"/>
                <a:gd name="T41" fmla="*/ 7 h 9"/>
                <a:gd name="T42" fmla="*/ 13 w 19"/>
                <a:gd name="T43" fmla="*/ 7 h 9"/>
                <a:gd name="T44" fmla="*/ 9 w 19"/>
                <a:gd name="T45" fmla="*/ 6 h 9"/>
                <a:gd name="T46" fmla="*/ 9 w 19"/>
                <a:gd name="T47" fmla="*/ 6 h 9"/>
                <a:gd name="T48" fmla="*/ 7 w 19"/>
                <a:gd name="T49" fmla="*/ 4 h 9"/>
                <a:gd name="T50" fmla="*/ 8 w 19"/>
                <a:gd name="T51" fmla="*/ 2 h 9"/>
                <a:gd name="T52" fmla="*/ 15 w 19"/>
                <a:gd name="T53" fmla="*/ 3 h 9"/>
                <a:gd name="T54" fmla="*/ 15 w 19"/>
                <a:gd name="T55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" h="9">
                  <a:moveTo>
                    <a:pt x="6" y="3"/>
                  </a:moveTo>
                  <a:cubicBezTo>
                    <a:pt x="6" y="3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3"/>
                    <a:pt x="4" y="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8"/>
                    <a:pt x="14" y="8"/>
                    <a:pt x="15" y="8"/>
                  </a:cubicBezTo>
                  <a:cubicBezTo>
                    <a:pt x="16" y="8"/>
                    <a:pt x="16" y="7"/>
                    <a:pt x="17" y="7"/>
                  </a:cubicBezTo>
                  <a:cubicBezTo>
                    <a:pt x="18" y="6"/>
                    <a:pt x="19" y="6"/>
                    <a:pt x="19" y="5"/>
                  </a:cubicBezTo>
                  <a:cubicBezTo>
                    <a:pt x="18" y="4"/>
                    <a:pt x="18" y="3"/>
                    <a:pt x="16" y="2"/>
                  </a:cubicBezTo>
                  <a:cubicBezTo>
                    <a:pt x="15" y="1"/>
                    <a:pt x="13" y="1"/>
                    <a:pt x="12" y="1"/>
                  </a:cubicBezTo>
                  <a:cubicBezTo>
                    <a:pt x="10" y="0"/>
                    <a:pt x="9" y="1"/>
                    <a:pt x="7" y="2"/>
                  </a:cubicBezTo>
                  <a:cubicBezTo>
                    <a:pt x="7" y="2"/>
                    <a:pt x="6" y="2"/>
                    <a:pt x="6" y="3"/>
                  </a:cubicBezTo>
                  <a:close/>
                  <a:moveTo>
                    <a:pt x="15" y="3"/>
                  </a:moveTo>
                  <a:cubicBezTo>
                    <a:pt x="16" y="3"/>
                    <a:pt x="17" y="4"/>
                    <a:pt x="17" y="5"/>
                  </a:cubicBezTo>
                  <a:cubicBezTo>
                    <a:pt x="18" y="5"/>
                    <a:pt x="17" y="6"/>
                    <a:pt x="16" y="7"/>
                  </a:cubicBezTo>
                  <a:cubicBezTo>
                    <a:pt x="15" y="7"/>
                    <a:pt x="14" y="8"/>
                    <a:pt x="13" y="7"/>
                  </a:cubicBezTo>
                  <a:cubicBezTo>
                    <a:pt x="12" y="7"/>
                    <a:pt x="11" y="7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5"/>
                    <a:pt x="7" y="4"/>
                    <a:pt x="7" y="4"/>
                  </a:cubicBezTo>
                  <a:cubicBezTo>
                    <a:pt x="7" y="3"/>
                    <a:pt x="7" y="3"/>
                    <a:pt x="8" y="2"/>
                  </a:cubicBezTo>
                  <a:cubicBezTo>
                    <a:pt x="10" y="1"/>
                    <a:pt x="13" y="1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5" name="Freeform 53">
              <a:extLst>
                <a:ext uri="{FF2B5EF4-FFF2-40B4-BE49-F238E27FC236}">
                  <a16:creationId xmlns:a16="http://schemas.microsoft.com/office/drawing/2014/main" id="{CE2E8841-E9A0-4B74-AFAD-70BB3C75D1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74075" y="6053138"/>
              <a:ext cx="34925" cy="19050"/>
            </a:xfrm>
            <a:custGeom>
              <a:avLst/>
              <a:gdLst>
                <a:gd name="T0" fmla="*/ 12 w 13"/>
                <a:gd name="T1" fmla="*/ 5 h 7"/>
                <a:gd name="T2" fmla="*/ 13 w 13"/>
                <a:gd name="T3" fmla="*/ 4 h 7"/>
                <a:gd name="T4" fmla="*/ 13 w 13"/>
                <a:gd name="T5" fmla="*/ 4 h 7"/>
                <a:gd name="T6" fmla="*/ 12 w 13"/>
                <a:gd name="T7" fmla="*/ 5 h 7"/>
                <a:gd name="T8" fmla="*/ 10 w 13"/>
                <a:gd name="T9" fmla="*/ 6 h 7"/>
                <a:gd name="T10" fmla="*/ 7 w 13"/>
                <a:gd name="T11" fmla="*/ 7 h 7"/>
                <a:gd name="T12" fmla="*/ 3 w 13"/>
                <a:gd name="T13" fmla="*/ 5 h 7"/>
                <a:gd name="T14" fmla="*/ 10 w 13"/>
                <a:gd name="T15" fmla="*/ 2 h 7"/>
                <a:gd name="T16" fmla="*/ 9 w 13"/>
                <a:gd name="T17" fmla="*/ 1 h 7"/>
                <a:gd name="T18" fmla="*/ 5 w 13"/>
                <a:gd name="T19" fmla="*/ 0 h 7"/>
                <a:gd name="T20" fmla="*/ 1 w 13"/>
                <a:gd name="T21" fmla="*/ 1 h 7"/>
                <a:gd name="T22" fmla="*/ 0 w 13"/>
                <a:gd name="T23" fmla="*/ 3 h 7"/>
                <a:gd name="T24" fmla="*/ 2 w 13"/>
                <a:gd name="T25" fmla="*/ 6 h 7"/>
                <a:gd name="T26" fmla="*/ 7 w 13"/>
                <a:gd name="T27" fmla="*/ 7 h 7"/>
                <a:gd name="T28" fmla="*/ 11 w 13"/>
                <a:gd name="T29" fmla="*/ 6 h 7"/>
                <a:gd name="T30" fmla="*/ 12 w 13"/>
                <a:gd name="T31" fmla="*/ 5 h 7"/>
                <a:gd name="T32" fmla="*/ 5 w 13"/>
                <a:gd name="T33" fmla="*/ 1 h 7"/>
                <a:gd name="T34" fmla="*/ 8 w 13"/>
                <a:gd name="T35" fmla="*/ 2 h 7"/>
                <a:gd name="T36" fmla="*/ 2 w 13"/>
                <a:gd name="T37" fmla="*/ 5 h 7"/>
                <a:gd name="T38" fmla="*/ 1 w 13"/>
                <a:gd name="T39" fmla="*/ 3 h 7"/>
                <a:gd name="T40" fmla="*/ 2 w 13"/>
                <a:gd name="T41" fmla="*/ 1 h 7"/>
                <a:gd name="T42" fmla="*/ 5 w 13"/>
                <a:gd name="T4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" h="7">
                  <a:moveTo>
                    <a:pt x="12" y="5"/>
                  </a:moveTo>
                  <a:cubicBezTo>
                    <a:pt x="13" y="5"/>
                    <a:pt x="13" y="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5"/>
                    <a:pt x="12" y="5"/>
                  </a:cubicBezTo>
                  <a:cubicBezTo>
                    <a:pt x="11" y="5"/>
                    <a:pt x="11" y="5"/>
                    <a:pt x="10" y="6"/>
                  </a:cubicBezTo>
                  <a:cubicBezTo>
                    <a:pt x="9" y="6"/>
                    <a:pt x="8" y="7"/>
                    <a:pt x="7" y="7"/>
                  </a:cubicBezTo>
                  <a:cubicBezTo>
                    <a:pt x="6" y="7"/>
                    <a:pt x="4" y="6"/>
                    <a:pt x="3" y="5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0"/>
                    <a:pt x="6" y="0"/>
                    <a:pt x="5" y="0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4" y="7"/>
                    <a:pt x="5" y="7"/>
                    <a:pt x="7" y="7"/>
                  </a:cubicBezTo>
                  <a:cubicBezTo>
                    <a:pt x="8" y="7"/>
                    <a:pt x="10" y="7"/>
                    <a:pt x="11" y="6"/>
                  </a:cubicBezTo>
                  <a:cubicBezTo>
                    <a:pt x="12" y="6"/>
                    <a:pt x="12" y="6"/>
                    <a:pt x="12" y="5"/>
                  </a:cubicBezTo>
                  <a:close/>
                  <a:moveTo>
                    <a:pt x="5" y="1"/>
                  </a:moveTo>
                  <a:cubicBezTo>
                    <a:pt x="6" y="1"/>
                    <a:pt x="7" y="1"/>
                    <a:pt x="8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6" name="Freeform 54">
              <a:extLst>
                <a:ext uri="{FF2B5EF4-FFF2-40B4-BE49-F238E27FC236}">
                  <a16:creationId xmlns:a16="http://schemas.microsoft.com/office/drawing/2014/main" id="{70C33F53-8328-4FB1-B706-08935BDA4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4713" y="6040438"/>
              <a:ext cx="28575" cy="20638"/>
            </a:xfrm>
            <a:custGeom>
              <a:avLst/>
              <a:gdLst>
                <a:gd name="T0" fmla="*/ 2 w 10"/>
                <a:gd name="T1" fmla="*/ 1 h 8"/>
                <a:gd name="T2" fmla="*/ 2 w 10"/>
                <a:gd name="T3" fmla="*/ 3 h 8"/>
                <a:gd name="T4" fmla="*/ 2 w 10"/>
                <a:gd name="T5" fmla="*/ 3 h 8"/>
                <a:gd name="T6" fmla="*/ 0 w 10"/>
                <a:gd name="T7" fmla="*/ 2 h 8"/>
                <a:gd name="T8" fmla="*/ 0 w 10"/>
                <a:gd name="T9" fmla="*/ 2 h 8"/>
                <a:gd name="T10" fmla="*/ 9 w 10"/>
                <a:gd name="T11" fmla="*/ 8 h 8"/>
                <a:gd name="T12" fmla="*/ 10 w 10"/>
                <a:gd name="T13" fmla="*/ 7 h 8"/>
                <a:gd name="T14" fmla="*/ 4 w 10"/>
                <a:gd name="T15" fmla="*/ 4 h 8"/>
                <a:gd name="T16" fmla="*/ 3 w 10"/>
                <a:gd name="T17" fmla="*/ 2 h 8"/>
                <a:gd name="T18" fmla="*/ 4 w 10"/>
                <a:gd name="T19" fmla="*/ 1 h 8"/>
                <a:gd name="T20" fmla="*/ 5 w 10"/>
                <a:gd name="T21" fmla="*/ 0 h 8"/>
                <a:gd name="T22" fmla="*/ 4 w 10"/>
                <a:gd name="T23" fmla="*/ 0 h 8"/>
                <a:gd name="T24" fmla="*/ 3 w 10"/>
                <a:gd name="T25" fmla="*/ 0 h 8"/>
                <a:gd name="T26" fmla="*/ 2 w 10"/>
                <a:gd name="T27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8">
                  <a:moveTo>
                    <a:pt x="2" y="1"/>
                  </a:move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3" y="1"/>
                    <a:pt x="4" y="1"/>
                  </a:cubicBezTo>
                  <a:cubicBezTo>
                    <a:pt x="4" y="1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7" name="Freeform 55">
              <a:extLst>
                <a:ext uri="{FF2B5EF4-FFF2-40B4-BE49-F238E27FC236}">
                  <a16:creationId xmlns:a16="http://schemas.microsoft.com/office/drawing/2014/main" id="{F8BCB2B6-ECD8-45CB-BADE-F88617DDA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3288" y="6018213"/>
              <a:ext cx="38100" cy="19050"/>
            </a:xfrm>
            <a:custGeom>
              <a:avLst/>
              <a:gdLst>
                <a:gd name="T0" fmla="*/ 2 w 14"/>
                <a:gd name="T1" fmla="*/ 0 h 7"/>
                <a:gd name="T2" fmla="*/ 1 w 14"/>
                <a:gd name="T3" fmla="*/ 0 h 7"/>
                <a:gd name="T4" fmla="*/ 0 w 14"/>
                <a:gd name="T5" fmla="*/ 3 h 7"/>
                <a:gd name="T6" fmla="*/ 1 w 14"/>
                <a:gd name="T7" fmla="*/ 4 h 7"/>
                <a:gd name="T8" fmla="*/ 2 w 14"/>
                <a:gd name="T9" fmla="*/ 1 h 7"/>
                <a:gd name="T10" fmla="*/ 2 w 14"/>
                <a:gd name="T11" fmla="*/ 1 h 7"/>
                <a:gd name="T12" fmla="*/ 4 w 14"/>
                <a:gd name="T13" fmla="*/ 2 h 7"/>
                <a:gd name="T14" fmla="*/ 13 w 14"/>
                <a:gd name="T15" fmla="*/ 7 h 7"/>
                <a:gd name="T16" fmla="*/ 14 w 14"/>
                <a:gd name="T17" fmla="*/ 7 h 7"/>
                <a:gd name="T18" fmla="*/ 2 w 14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7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4" y="2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8" name="Freeform 56">
              <a:extLst>
                <a:ext uri="{FF2B5EF4-FFF2-40B4-BE49-F238E27FC236}">
                  <a16:creationId xmlns:a16="http://schemas.microsoft.com/office/drawing/2014/main" id="{1706A6A0-FBF2-4C15-A32C-AAED3E7C7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5513" y="6000750"/>
              <a:ext cx="52388" cy="28575"/>
            </a:xfrm>
            <a:custGeom>
              <a:avLst/>
              <a:gdLst>
                <a:gd name="T0" fmla="*/ 18 w 19"/>
                <a:gd name="T1" fmla="*/ 5 h 10"/>
                <a:gd name="T2" fmla="*/ 12 w 19"/>
                <a:gd name="T3" fmla="*/ 9 h 10"/>
                <a:gd name="T4" fmla="*/ 12 w 19"/>
                <a:gd name="T5" fmla="*/ 9 h 10"/>
                <a:gd name="T6" fmla="*/ 11 w 19"/>
                <a:gd name="T7" fmla="*/ 5 h 10"/>
                <a:gd name="T8" fmla="*/ 11 w 19"/>
                <a:gd name="T9" fmla="*/ 2 h 10"/>
                <a:gd name="T10" fmla="*/ 9 w 19"/>
                <a:gd name="T11" fmla="*/ 0 h 10"/>
                <a:gd name="T12" fmla="*/ 6 w 19"/>
                <a:gd name="T13" fmla="*/ 0 h 10"/>
                <a:gd name="T14" fmla="*/ 2 w 19"/>
                <a:gd name="T15" fmla="*/ 1 h 10"/>
                <a:gd name="T16" fmla="*/ 0 w 19"/>
                <a:gd name="T17" fmla="*/ 3 h 10"/>
                <a:gd name="T18" fmla="*/ 1 w 19"/>
                <a:gd name="T19" fmla="*/ 3 h 10"/>
                <a:gd name="T20" fmla="*/ 3 w 19"/>
                <a:gd name="T21" fmla="*/ 1 h 10"/>
                <a:gd name="T22" fmla="*/ 6 w 19"/>
                <a:gd name="T23" fmla="*/ 0 h 10"/>
                <a:gd name="T24" fmla="*/ 8 w 19"/>
                <a:gd name="T25" fmla="*/ 1 h 10"/>
                <a:gd name="T26" fmla="*/ 9 w 19"/>
                <a:gd name="T27" fmla="*/ 2 h 10"/>
                <a:gd name="T28" fmla="*/ 10 w 19"/>
                <a:gd name="T29" fmla="*/ 3 h 10"/>
                <a:gd name="T30" fmla="*/ 10 w 19"/>
                <a:gd name="T31" fmla="*/ 6 h 10"/>
                <a:gd name="T32" fmla="*/ 11 w 19"/>
                <a:gd name="T33" fmla="*/ 9 h 10"/>
                <a:gd name="T34" fmla="*/ 11 w 19"/>
                <a:gd name="T35" fmla="*/ 10 h 10"/>
                <a:gd name="T36" fmla="*/ 19 w 19"/>
                <a:gd name="T37" fmla="*/ 5 h 10"/>
                <a:gd name="T38" fmla="*/ 18 w 19"/>
                <a:gd name="T3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" h="10">
                  <a:moveTo>
                    <a:pt x="18" y="5"/>
                  </a:move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4"/>
                    <a:pt x="11" y="3"/>
                    <a:pt x="11" y="2"/>
                  </a:cubicBezTo>
                  <a:cubicBezTo>
                    <a:pt x="11" y="1"/>
                    <a:pt x="10" y="1"/>
                    <a:pt x="9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7" y="0"/>
                    <a:pt x="8" y="0"/>
                    <a:pt x="8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10" y="2"/>
                    <a:pt x="10" y="3"/>
                    <a:pt x="10" y="3"/>
                  </a:cubicBezTo>
                  <a:cubicBezTo>
                    <a:pt x="10" y="4"/>
                    <a:pt x="10" y="4"/>
                    <a:pt x="10" y="6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5"/>
                    <a:pt x="18" y="5"/>
                    <a:pt x="18" y="5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9" name="Freeform 57">
              <a:extLst>
                <a:ext uri="{FF2B5EF4-FFF2-40B4-BE49-F238E27FC236}">
                  <a16:creationId xmlns:a16="http://schemas.microsoft.com/office/drawing/2014/main" id="{B4E2D594-261E-4B15-B665-5EC1F3E73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7938" y="6678613"/>
              <a:ext cx="146050" cy="77788"/>
            </a:xfrm>
            <a:custGeom>
              <a:avLst/>
              <a:gdLst>
                <a:gd name="T0" fmla="*/ 27 w 53"/>
                <a:gd name="T1" fmla="*/ 0 h 28"/>
                <a:gd name="T2" fmla="*/ 9 w 53"/>
                <a:gd name="T3" fmla="*/ 4 h 28"/>
                <a:gd name="T4" fmla="*/ 9 w 53"/>
                <a:gd name="T5" fmla="*/ 24 h 28"/>
                <a:gd name="T6" fmla="*/ 27 w 53"/>
                <a:gd name="T7" fmla="*/ 28 h 28"/>
                <a:gd name="T8" fmla="*/ 44 w 53"/>
                <a:gd name="T9" fmla="*/ 24 h 28"/>
                <a:gd name="T10" fmla="*/ 44 w 53"/>
                <a:gd name="T11" fmla="*/ 4 h 28"/>
                <a:gd name="T12" fmla="*/ 27 w 53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8">
                  <a:moveTo>
                    <a:pt x="27" y="0"/>
                  </a:moveTo>
                  <a:cubicBezTo>
                    <a:pt x="20" y="0"/>
                    <a:pt x="14" y="1"/>
                    <a:pt x="9" y="4"/>
                  </a:cubicBezTo>
                  <a:cubicBezTo>
                    <a:pt x="0" y="9"/>
                    <a:pt x="0" y="18"/>
                    <a:pt x="9" y="24"/>
                  </a:cubicBezTo>
                  <a:cubicBezTo>
                    <a:pt x="14" y="27"/>
                    <a:pt x="20" y="28"/>
                    <a:pt x="27" y="28"/>
                  </a:cubicBezTo>
                  <a:cubicBezTo>
                    <a:pt x="33" y="28"/>
                    <a:pt x="39" y="27"/>
                    <a:pt x="44" y="24"/>
                  </a:cubicBezTo>
                  <a:cubicBezTo>
                    <a:pt x="53" y="18"/>
                    <a:pt x="53" y="9"/>
                    <a:pt x="44" y="4"/>
                  </a:cubicBezTo>
                  <a:cubicBezTo>
                    <a:pt x="39" y="1"/>
                    <a:pt x="33" y="0"/>
                    <a:pt x="27" y="0"/>
                  </a:cubicBezTo>
                </a:path>
              </a:pathLst>
            </a:custGeom>
            <a:solidFill>
              <a:srgbClr val="335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0" name="Freeform 58">
              <a:extLst>
                <a:ext uri="{FF2B5EF4-FFF2-40B4-BE49-F238E27FC236}">
                  <a16:creationId xmlns:a16="http://schemas.microsoft.com/office/drawing/2014/main" id="{420B5043-3E39-4CDF-AF76-0A240743B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5725" y="6716713"/>
              <a:ext cx="4763" cy="6350"/>
            </a:xfrm>
            <a:custGeom>
              <a:avLst/>
              <a:gdLst>
                <a:gd name="T0" fmla="*/ 0 w 2"/>
                <a:gd name="T1" fmla="*/ 1 h 2"/>
                <a:gd name="T2" fmla="*/ 0 w 2"/>
                <a:gd name="T3" fmla="*/ 2 h 2"/>
                <a:gd name="T4" fmla="*/ 1 w 2"/>
                <a:gd name="T5" fmla="*/ 2 h 2"/>
                <a:gd name="T6" fmla="*/ 1 w 2"/>
                <a:gd name="T7" fmla="*/ 1 h 2"/>
                <a:gd name="T8" fmla="*/ 0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1" name="Freeform 59">
              <a:extLst>
                <a:ext uri="{FF2B5EF4-FFF2-40B4-BE49-F238E27FC236}">
                  <a16:creationId xmlns:a16="http://schemas.microsoft.com/office/drawing/2014/main" id="{25D4954F-E51F-453D-B59F-8C5ED48FD4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31275" y="6692900"/>
              <a:ext cx="71438" cy="41275"/>
            </a:xfrm>
            <a:custGeom>
              <a:avLst/>
              <a:gdLst>
                <a:gd name="T0" fmla="*/ 0 w 26"/>
                <a:gd name="T1" fmla="*/ 6 h 15"/>
                <a:gd name="T2" fmla="*/ 3 w 26"/>
                <a:gd name="T3" fmla="*/ 7 h 15"/>
                <a:gd name="T4" fmla="*/ 3 w 26"/>
                <a:gd name="T5" fmla="*/ 7 h 15"/>
                <a:gd name="T6" fmla="*/ 9 w 26"/>
                <a:gd name="T7" fmla="*/ 8 h 15"/>
                <a:gd name="T8" fmla="*/ 9 w 26"/>
                <a:gd name="T9" fmla="*/ 8 h 15"/>
                <a:gd name="T10" fmla="*/ 21 w 26"/>
                <a:gd name="T11" fmla="*/ 15 h 15"/>
                <a:gd name="T12" fmla="*/ 23 w 26"/>
                <a:gd name="T13" fmla="*/ 15 h 15"/>
                <a:gd name="T14" fmla="*/ 25 w 26"/>
                <a:gd name="T15" fmla="*/ 14 h 15"/>
                <a:gd name="T16" fmla="*/ 25 w 26"/>
                <a:gd name="T17" fmla="*/ 13 h 15"/>
                <a:gd name="T18" fmla="*/ 13 w 26"/>
                <a:gd name="T19" fmla="*/ 6 h 15"/>
                <a:gd name="T20" fmla="*/ 13 w 26"/>
                <a:gd name="T21" fmla="*/ 6 h 15"/>
                <a:gd name="T22" fmla="*/ 11 w 26"/>
                <a:gd name="T23" fmla="*/ 2 h 15"/>
                <a:gd name="T24" fmla="*/ 10 w 26"/>
                <a:gd name="T25" fmla="*/ 2 h 15"/>
                <a:gd name="T26" fmla="*/ 11 w 26"/>
                <a:gd name="T27" fmla="*/ 2 h 15"/>
                <a:gd name="T28" fmla="*/ 9 w 26"/>
                <a:gd name="T29" fmla="*/ 0 h 15"/>
                <a:gd name="T30" fmla="*/ 0 w 26"/>
                <a:gd name="T31" fmla="*/ 6 h 15"/>
                <a:gd name="T32" fmla="*/ 18 w 26"/>
                <a:gd name="T33" fmla="*/ 10 h 15"/>
                <a:gd name="T34" fmla="*/ 18 w 26"/>
                <a:gd name="T35" fmla="*/ 11 h 15"/>
                <a:gd name="T36" fmla="*/ 16 w 26"/>
                <a:gd name="T37" fmla="*/ 11 h 15"/>
                <a:gd name="T38" fmla="*/ 13 w 26"/>
                <a:gd name="T39" fmla="*/ 9 h 15"/>
                <a:gd name="T40" fmla="*/ 13 w 26"/>
                <a:gd name="T41" fmla="*/ 8 h 15"/>
                <a:gd name="T42" fmla="*/ 15 w 26"/>
                <a:gd name="T43" fmla="*/ 8 h 15"/>
                <a:gd name="T44" fmla="*/ 18 w 26"/>
                <a:gd name="T45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" h="15">
                  <a:moveTo>
                    <a:pt x="0" y="6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5" y="8"/>
                    <a:pt x="7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2" y="15"/>
                    <a:pt x="23" y="15"/>
                    <a:pt x="23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6" y="14"/>
                    <a:pt x="26" y="13"/>
                    <a:pt x="25" y="13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"/>
                    <a:pt x="13" y="3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0" y="6"/>
                  </a:lnTo>
                  <a:close/>
                  <a:moveTo>
                    <a:pt x="18" y="10"/>
                  </a:moveTo>
                  <a:cubicBezTo>
                    <a:pt x="18" y="10"/>
                    <a:pt x="18" y="10"/>
                    <a:pt x="18" y="11"/>
                  </a:cubicBezTo>
                  <a:cubicBezTo>
                    <a:pt x="17" y="11"/>
                    <a:pt x="16" y="11"/>
                    <a:pt x="16" y="11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3" y="8"/>
                    <a:pt x="13" y="8"/>
                  </a:cubicBezTo>
                  <a:cubicBezTo>
                    <a:pt x="14" y="8"/>
                    <a:pt x="15" y="8"/>
                    <a:pt x="15" y="8"/>
                  </a:cubicBezTo>
                  <a:lnTo>
                    <a:pt x="18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2" name="Freeform 60">
              <a:extLst>
                <a:ext uri="{FF2B5EF4-FFF2-40B4-BE49-F238E27FC236}">
                  <a16:creationId xmlns:a16="http://schemas.microsoft.com/office/drawing/2014/main" id="{C0BE52C7-4737-429E-9419-CFC2EFAA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4013" y="6478588"/>
              <a:ext cx="146050" cy="77788"/>
            </a:xfrm>
            <a:custGeom>
              <a:avLst/>
              <a:gdLst>
                <a:gd name="T0" fmla="*/ 26 w 53"/>
                <a:gd name="T1" fmla="*/ 0 h 28"/>
                <a:gd name="T2" fmla="*/ 9 w 53"/>
                <a:gd name="T3" fmla="*/ 5 h 28"/>
                <a:gd name="T4" fmla="*/ 9 w 53"/>
                <a:gd name="T5" fmla="*/ 24 h 28"/>
                <a:gd name="T6" fmla="*/ 26 w 53"/>
                <a:gd name="T7" fmla="*/ 28 h 28"/>
                <a:gd name="T8" fmla="*/ 43 w 53"/>
                <a:gd name="T9" fmla="*/ 24 h 28"/>
                <a:gd name="T10" fmla="*/ 43 w 53"/>
                <a:gd name="T11" fmla="*/ 5 h 28"/>
                <a:gd name="T12" fmla="*/ 26 w 53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8">
                  <a:moveTo>
                    <a:pt x="26" y="0"/>
                  </a:moveTo>
                  <a:cubicBezTo>
                    <a:pt x="20" y="0"/>
                    <a:pt x="14" y="2"/>
                    <a:pt x="9" y="5"/>
                  </a:cubicBezTo>
                  <a:cubicBezTo>
                    <a:pt x="0" y="10"/>
                    <a:pt x="0" y="19"/>
                    <a:pt x="9" y="24"/>
                  </a:cubicBezTo>
                  <a:cubicBezTo>
                    <a:pt x="14" y="27"/>
                    <a:pt x="20" y="28"/>
                    <a:pt x="26" y="28"/>
                  </a:cubicBezTo>
                  <a:cubicBezTo>
                    <a:pt x="33" y="28"/>
                    <a:pt x="39" y="27"/>
                    <a:pt x="43" y="24"/>
                  </a:cubicBezTo>
                  <a:cubicBezTo>
                    <a:pt x="53" y="19"/>
                    <a:pt x="53" y="10"/>
                    <a:pt x="43" y="5"/>
                  </a:cubicBezTo>
                  <a:cubicBezTo>
                    <a:pt x="39" y="2"/>
                    <a:pt x="33" y="0"/>
                    <a:pt x="26" y="0"/>
                  </a:cubicBezTo>
                </a:path>
              </a:pathLst>
            </a:custGeom>
            <a:solidFill>
              <a:srgbClr val="426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3" name="Freeform 61">
              <a:extLst>
                <a:ext uri="{FF2B5EF4-FFF2-40B4-BE49-F238E27FC236}">
                  <a16:creationId xmlns:a16="http://schemas.microsoft.com/office/drawing/2014/main" id="{8E550280-39C5-41F7-B7B2-72EA03AC8C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85288" y="6500813"/>
              <a:ext cx="68263" cy="39688"/>
            </a:xfrm>
            <a:custGeom>
              <a:avLst/>
              <a:gdLst>
                <a:gd name="T0" fmla="*/ 10 w 25"/>
                <a:gd name="T1" fmla="*/ 6 h 14"/>
                <a:gd name="T2" fmla="*/ 10 w 25"/>
                <a:gd name="T3" fmla="*/ 8 h 14"/>
                <a:gd name="T4" fmla="*/ 14 w 25"/>
                <a:gd name="T5" fmla="*/ 8 h 14"/>
                <a:gd name="T6" fmla="*/ 14 w 25"/>
                <a:gd name="T7" fmla="*/ 6 h 14"/>
                <a:gd name="T8" fmla="*/ 10 w 25"/>
                <a:gd name="T9" fmla="*/ 6 h 14"/>
                <a:gd name="T10" fmla="*/ 14 w 25"/>
                <a:gd name="T11" fmla="*/ 1 h 14"/>
                <a:gd name="T12" fmla="*/ 12 w 25"/>
                <a:gd name="T13" fmla="*/ 2 h 14"/>
                <a:gd name="T14" fmla="*/ 11 w 25"/>
                <a:gd name="T15" fmla="*/ 2 h 14"/>
                <a:gd name="T16" fmla="*/ 9 w 25"/>
                <a:gd name="T17" fmla="*/ 1 h 14"/>
                <a:gd name="T18" fmla="*/ 8 w 25"/>
                <a:gd name="T19" fmla="*/ 1 h 14"/>
                <a:gd name="T20" fmla="*/ 3 w 25"/>
                <a:gd name="T21" fmla="*/ 4 h 14"/>
                <a:gd name="T22" fmla="*/ 2 w 25"/>
                <a:gd name="T23" fmla="*/ 5 h 14"/>
                <a:gd name="T24" fmla="*/ 3 w 25"/>
                <a:gd name="T25" fmla="*/ 6 h 14"/>
                <a:gd name="T26" fmla="*/ 3 w 25"/>
                <a:gd name="T27" fmla="*/ 7 h 14"/>
                <a:gd name="T28" fmla="*/ 1 w 25"/>
                <a:gd name="T29" fmla="*/ 8 h 14"/>
                <a:gd name="T30" fmla="*/ 1 w 25"/>
                <a:gd name="T31" fmla="*/ 10 h 14"/>
                <a:gd name="T32" fmla="*/ 8 w 25"/>
                <a:gd name="T33" fmla="*/ 14 h 14"/>
                <a:gd name="T34" fmla="*/ 11 w 25"/>
                <a:gd name="T35" fmla="*/ 14 h 14"/>
                <a:gd name="T36" fmla="*/ 24 w 25"/>
                <a:gd name="T37" fmla="*/ 6 h 14"/>
                <a:gd name="T38" fmla="*/ 24 w 25"/>
                <a:gd name="T39" fmla="*/ 5 h 14"/>
                <a:gd name="T40" fmla="*/ 17 w 25"/>
                <a:gd name="T41" fmla="*/ 1 h 14"/>
                <a:gd name="T42" fmla="*/ 14 w 25"/>
                <a:gd name="T43" fmla="*/ 1 h 14"/>
                <a:gd name="T44" fmla="*/ 16 w 25"/>
                <a:gd name="T45" fmla="*/ 9 h 14"/>
                <a:gd name="T46" fmla="*/ 8 w 25"/>
                <a:gd name="T47" fmla="*/ 9 h 14"/>
                <a:gd name="T48" fmla="*/ 8 w 25"/>
                <a:gd name="T49" fmla="*/ 5 h 14"/>
                <a:gd name="T50" fmla="*/ 16 w 25"/>
                <a:gd name="T51" fmla="*/ 5 h 14"/>
                <a:gd name="T52" fmla="*/ 16 w 25"/>
                <a:gd name="T53" fmla="*/ 9 h 14"/>
                <a:gd name="T54" fmla="*/ 16 w 25"/>
                <a:gd name="T55" fmla="*/ 2 h 14"/>
                <a:gd name="T56" fmla="*/ 15 w 25"/>
                <a:gd name="T57" fmla="*/ 2 h 14"/>
                <a:gd name="T58" fmla="*/ 15 w 25"/>
                <a:gd name="T59" fmla="*/ 2 h 14"/>
                <a:gd name="T60" fmla="*/ 16 w 25"/>
                <a:gd name="T61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" h="14">
                  <a:moveTo>
                    <a:pt x="10" y="6"/>
                  </a:moveTo>
                  <a:cubicBezTo>
                    <a:pt x="9" y="6"/>
                    <a:pt x="9" y="7"/>
                    <a:pt x="10" y="8"/>
                  </a:cubicBezTo>
                  <a:cubicBezTo>
                    <a:pt x="11" y="9"/>
                    <a:pt x="13" y="9"/>
                    <a:pt x="14" y="8"/>
                  </a:cubicBezTo>
                  <a:cubicBezTo>
                    <a:pt x="16" y="7"/>
                    <a:pt x="16" y="6"/>
                    <a:pt x="14" y="6"/>
                  </a:cubicBezTo>
                  <a:cubicBezTo>
                    <a:pt x="13" y="5"/>
                    <a:pt x="11" y="5"/>
                    <a:pt x="10" y="6"/>
                  </a:cubicBezTo>
                  <a:close/>
                  <a:moveTo>
                    <a:pt x="14" y="1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9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4"/>
                    <a:pt x="11" y="14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5" y="6"/>
                    <a:pt x="25" y="5"/>
                    <a:pt x="24" y="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0"/>
                    <a:pt x="14" y="0"/>
                    <a:pt x="14" y="1"/>
                  </a:cubicBezTo>
                  <a:close/>
                  <a:moveTo>
                    <a:pt x="16" y="9"/>
                  </a:moveTo>
                  <a:cubicBezTo>
                    <a:pt x="14" y="10"/>
                    <a:pt x="10" y="10"/>
                    <a:pt x="8" y="9"/>
                  </a:cubicBezTo>
                  <a:cubicBezTo>
                    <a:pt x="6" y="8"/>
                    <a:pt x="6" y="6"/>
                    <a:pt x="8" y="5"/>
                  </a:cubicBezTo>
                  <a:cubicBezTo>
                    <a:pt x="10" y="3"/>
                    <a:pt x="14" y="3"/>
                    <a:pt x="16" y="5"/>
                  </a:cubicBezTo>
                  <a:cubicBezTo>
                    <a:pt x="18" y="6"/>
                    <a:pt x="18" y="8"/>
                    <a:pt x="16" y="9"/>
                  </a:cubicBezTo>
                  <a:close/>
                  <a:moveTo>
                    <a:pt x="16" y="2"/>
                  </a:move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2"/>
                    <a:pt x="16" y="2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4" name="Freeform 62">
              <a:extLst>
                <a:ext uri="{FF2B5EF4-FFF2-40B4-BE49-F238E27FC236}">
                  <a16:creationId xmlns:a16="http://schemas.microsoft.com/office/drawing/2014/main" id="{201406D0-DD05-4C72-9D62-50705218D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1963" y="5735638"/>
              <a:ext cx="15875" cy="11113"/>
            </a:xfrm>
            <a:custGeom>
              <a:avLst/>
              <a:gdLst>
                <a:gd name="T0" fmla="*/ 10 w 10"/>
                <a:gd name="T1" fmla="*/ 5 h 7"/>
                <a:gd name="T2" fmla="*/ 10 w 10"/>
                <a:gd name="T3" fmla="*/ 5 h 7"/>
                <a:gd name="T4" fmla="*/ 8 w 10"/>
                <a:gd name="T5" fmla="*/ 7 h 7"/>
                <a:gd name="T6" fmla="*/ 8 w 10"/>
                <a:gd name="T7" fmla="*/ 7 h 7"/>
                <a:gd name="T8" fmla="*/ 0 w 10"/>
                <a:gd name="T9" fmla="*/ 2 h 7"/>
                <a:gd name="T10" fmla="*/ 0 w 10"/>
                <a:gd name="T11" fmla="*/ 0 h 7"/>
                <a:gd name="T12" fmla="*/ 1 w 10"/>
                <a:gd name="T13" fmla="*/ 0 h 7"/>
                <a:gd name="T14" fmla="*/ 1 w 10"/>
                <a:gd name="T15" fmla="*/ 0 h 7"/>
                <a:gd name="T16" fmla="*/ 10 w 10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7">
                  <a:moveTo>
                    <a:pt x="10" y="5"/>
                  </a:moveTo>
                  <a:lnTo>
                    <a:pt x="10" y="5"/>
                  </a:lnTo>
                  <a:lnTo>
                    <a:pt x="8" y="7"/>
                  </a:lnTo>
                  <a:lnTo>
                    <a:pt x="8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FCF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5" name="Freeform 63">
              <a:extLst>
                <a:ext uri="{FF2B5EF4-FFF2-40B4-BE49-F238E27FC236}">
                  <a16:creationId xmlns:a16="http://schemas.microsoft.com/office/drawing/2014/main" id="{B09BD93E-3DA2-4ECF-8901-093432B42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8788" y="5740400"/>
              <a:ext cx="14288" cy="9525"/>
            </a:xfrm>
            <a:custGeom>
              <a:avLst/>
              <a:gdLst>
                <a:gd name="T0" fmla="*/ 9 w 9"/>
                <a:gd name="T1" fmla="*/ 4 h 6"/>
                <a:gd name="T2" fmla="*/ 9 w 9"/>
                <a:gd name="T3" fmla="*/ 6 h 6"/>
                <a:gd name="T4" fmla="*/ 7 w 9"/>
                <a:gd name="T5" fmla="*/ 6 h 6"/>
                <a:gd name="T6" fmla="*/ 7 w 9"/>
                <a:gd name="T7" fmla="*/ 6 h 6"/>
                <a:gd name="T8" fmla="*/ 0 w 9"/>
                <a:gd name="T9" fmla="*/ 2 h 6"/>
                <a:gd name="T10" fmla="*/ 0 w 9"/>
                <a:gd name="T11" fmla="*/ 2 h 6"/>
                <a:gd name="T12" fmla="*/ 2 w 9"/>
                <a:gd name="T13" fmla="*/ 0 h 6"/>
                <a:gd name="T14" fmla="*/ 2 w 9"/>
                <a:gd name="T15" fmla="*/ 0 h 6"/>
                <a:gd name="T16" fmla="*/ 9 w 9"/>
                <a:gd name="T1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6">
                  <a:moveTo>
                    <a:pt x="9" y="4"/>
                  </a:moveTo>
                  <a:lnTo>
                    <a:pt x="9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FCF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6" name="Freeform 64">
              <a:extLst>
                <a:ext uri="{FF2B5EF4-FFF2-40B4-BE49-F238E27FC236}">
                  <a16:creationId xmlns:a16="http://schemas.microsoft.com/office/drawing/2014/main" id="{0178CD85-5597-42F4-96E6-3B85EE459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5613" y="5746750"/>
              <a:ext cx="11113" cy="4763"/>
            </a:xfrm>
            <a:custGeom>
              <a:avLst/>
              <a:gdLst>
                <a:gd name="T0" fmla="*/ 7 w 7"/>
                <a:gd name="T1" fmla="*/ 3 h 3"/>
                <a:gd name="T2" fmla="*/ 7 w 7"/>
                <a:gd name="T3" fmla="*/ 3 h 3"/>
                <a:gd name="T4" fmla="*/ 5 w 7"/>
                <a:gd name="T5" fmla="*/ 3 h 3"/>
                <a:gd name="T6" fmla="*/ 4 w 7"/>
                <a:gd name="T7" fmla="*/ 3 h 3"/>
                <a:gd name="T8" fmla="*/ 0 w 7"/>
                <a:gd name="T9" fmla="*/ 2 h 3"/>
                <a:gd name="T10" fmla="*/ 0 w 7"/>
                <a:gd name="T11" fmla="*/ 2 h 3"/>
                <a:gd name="T12" fmla="*/ 0 w 7"/>
                <a:gd name="T13" fmla="*/ 0 h 3"/>
                <a:gd name="T14" fmla="*/ 2 w 7"/>
                <a:gd name="T15" fmla="*/ 0 h 3"/>
                <a:gd name="T16" fmla="*/ 7 w 7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3">
                  <a:moveTo>
                    <a:pt x="7" y="3"/>
                  </a:moveTo>
                  <a:lnTo>
                    <a:pt x="7" y="3"/>
                  </a:lnTo>
                  <a:lnTo>
                    <a:pt x="5" y="3"/>
                  </a:lnTo>
                  <a:lnTo>
                    <a:pt x="4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FCF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7" name="Freeform 65">
              <a:extLst>
                <a:ext uri="{FF2B5EF4-FFF2-40B4-BE49-F238E27FC236}">
                  <a16:creationId xmlns:a16="http://schemas.microsoft.com/office/drawing/2014/main" id="{10E1A9A0-D8E0-4D62-933A-35312F266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0850" y="5751513"/>
              <a:ext cx="7938" cy="6350"/>
            </a:xfrm>
            <a:custGeom>
              <a:avLst/>
              <a:gdLst>
                <a:gd name="T0" fmla="*/ 5 w 5"/>
                <a:gd name="T1" fmla="*/ 2 h 4"/>
                <a:gd name="T2" fmla="*/ 5 w 5"/>
                <a:gd name="T3" fmla="*/ 2 h 4"/>
                <a:gd name="T4" fmla="*/ 5 w 5"/>
                <a:gd name="T5" fmla="*/ 4 h 4"/>
                <a:gd name="T6" fmla="*/ 3 w 5"/>
                <a:gd name="T7" fmla="*/ 4 h 4"/>
                <a:gd name="T8" fmla="*/ 0 w 5"/>
                <a:gd name="T9" fmla="*/ 2 h 4"/>
                <a:gd name="T10" fmla="*/ 0 w 5"/>
                <a:gd name="T11" fmla="*/ 0 h 4"/>
                <a:gd name="T12" fmla="*/ 1 w 5"/>
                <a:gd name="T13" fmla="*/ 0 h 4"/>
                <a:gd name="T14" fmla="*/ 3 w 5"/>
                <a:gd name="T15" fmla="*/ 0 h 4"/>
                <a:gd name="T16" fmla="*/ 5 w 5"/>
                <a:gd name="T1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lnTo>
                    <a:pt x="5" y="2"/>
                  </a:lnTo>
                  <a:lnTo>
                    <a:pt x="5" y="4"/>
                  </a:lnTo>
                  <a:lnTo>
                    <a:pt x="3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FCF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8" name="Freeform 66">
              <a:extLst>
                <a:ext uri="{FF2B5EF4-FFF2-40B4-BE49-F238E27FC236}">
                  <a16:creationId xmlns:a16="http://schemas.microsoft.com/office/drawing/2014/main" id="{4C790791-FC5E-4ED1-B0E1-CE2D03CC6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4663" y="5721350"/>
              <a:ext cx="22225" cy="11113"/>
            </a:xfrm>
            <a:custGeom>
              <a:avLst/>
              <a:gdLst>
                <a:gd name="T0" fmla="*/ 2 w 8"/>
                <a:gd name="T1" fmla="*/ 4 h 4"/>
                <a:gd name="T2" fmla="*/ 0 w 8"/>
                <a:gd name="T3" fmla="*/ 4 h 4"/>
                <a:gd name="T4" fmla="*/ 8 w 8"/>
                <a:gd name="T5" fmla="*/ 0 h 4"/>
                <a:gd name="T6" fmla="*/ 8 w 8"/>
                <a:gd name="T7" fmla="*/ 1 h 4"/>
                <a:gd name="T8" fmla="*/ 4 w 8"/>
                <a:gd name="T9" fmla="*/ 2 h 4"/>
                <a:gd name="T10" fmla="*/ 2 w 8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">
                  <a:moveTo>
                    <a:pt x="2" y="4"/>
                  </a:moveTo>
                  <a:cubicBezTo>
                    <a:pt x="2" y="4"/>
                    <a:pt x="1" y="4"/>
                    <a:pt x="0" y="4"/>
                  </a:cubicBezTo>
                  <a:cubicBezTo>
                    <a:pt x="0" y="2"/>
                    <a:pt x="4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ubicBezTo>
                    <a:pt x="7" y="1"/>
                    <a:pt x="5" y="1"/>
                    <a:pt x="4" y="2"/>
                  </a:cubicBezTo>
                  <a:cubicBezTo>
                    <a:pt x="3" y="2"/>
                    <a:pt x="2" y="3"/>
                    <a:pt x="2" y="4"/>
                  </a:cubicBezTo>
                  <a:close/>
                </a:path>
              </a:pathLst>
            </a:custGeom>
            <a:solidFill>
              <a:srgbClr val="FCF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9" name="Freeform 67">
              <a:extLst>
                <a:ext uri="{FF2B5EF4-FFF2-40B4-BE49-F238E27FC236}">
                  <a16:creationId xmlns:a16="http://schemas.microsoft.com/office/drawing/2014/main" id="{67AF4A07-1FB4-44FC-A441-729D9A89D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4188" y="5724525"/>
              <a:ext cx="12700" cy="7938"/>
            </a:xfrm>
            <a:custGeom>
              <a:avLst/>
              <a:gdLst>
                <a:gd name="T0" fmla="*/ 2 w 5"/>
                <a:gd name="T1" fmla="*/ 3 h 3"/>
                <a:gd name="T2" fmla="*/ 0 w 5"/>
                <a:gd name="T3" fmla="*/ 3 h 3"/>
                <a:gd name="T4" fmla="*/ 5 w 5"/>
                <a:gd name="T5" fmla="*/ 0 h 3"/>
                <a:gd name="T6" fmla="*/ 5 w 5"/>
                <a:gd name="T7" fmla="*/ 1 h 3"/>
                <a:gd name="T8" fmla="*/ 2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2"/>
                    <a:pt x="2" y="2"/>
                    <a:pt x="2" y="3"/>
                  </a:cubicBezTo>
                  <a:close/>
                </a:path>
              </a:pathLst>
            </a:custGeom>
            <a:solidFill>
              <a:srgbClr val="FCF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0" name="Freeform 68">
              <a:extLst>
                <a:ext uri="{FF2B5EF4-FFF2-40B4-BE49-F238E27FC236}">
                  <a16:creationId xmlns:a16="http://schemas.microsoft.com/office/drawing/2014/main" id="{401D55C6-5B99-4653-8EEC-86CF2791C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2125" y="5729288"/>
              <a:ext cx="4763" cy="3175"/>
            </a:xfrm>
            <a:custGeom>
              <a:avLst/>
              <a:gdLst>
                <a:gd name="T0" fmla="*/ 2 w 2"/>
                <a:gd name="T1" fmla="*/ 0 h 1"/>
                <a:gd name="T2" fmla="*/ 2 w 2"/>
                <a:gd name="T3" fmla="*/ 1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CF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1" name="Freeform 69">
              <a:extLst>
                <a:ext uri="{FF2B5EF4-FFF2-40B4-BE49-F238E27FC236}">
                  <a16:creationId xmlns:a16="http://schemas.microsoft.com/office/drawing/2014/main" id="{8F18B2C3-F8F2-4AE7-BAB8-9DC96BF87C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3238" y="5697538"/>
              <a:ext cx="44450" cy="23813"/>
            </a:xfrm>
            <a:custGeom>
              <a:avLst/>
              <a:gdLst>
                <a:gd name="T0" fmla="*/ 5 w 16"/>
                <a:gd name="T1" fmla="*/ 9 h 9"/>
                <a:gd name="T2" fmla="*/ 4 w 16"/>
                <a:gd name="T3" fmla="*/ 8 h 9"/>
                <a:gd name="T4" fmla="*/ 1 w 16"/>
                <a:gd name="T5" fmla="*/ 7 h 9"/>
                <a:gd name="T6" fmla="*/ 1 w 16"/>
                <a:gd name="T7" fmla="*/ 6 h 9"/>
                <a:gd name="T8" fmla="*/ 10 w 16"/>
                <a:gd name="T9" fmla="*/ 1 h 9"/>
                <a:gd name="T10" fmla="*/ 10 w 16"/>
                <a:gd name="T11" fmla="*/ 0 h 9"/>
                <a:gd name="T12" fmla="*/ 11 w 16"/>
                <a:gd name="T13" fmla="*/ 1 h 9"/>
                <a:gd name="T14" fmla="*/ 14 w 16"/>
                <a:gd name="T15" fmla="*/ 3 h 9"/>
                <a:gd name="T16" fmla="*/ 14 w 16"/>
                <a:gd name="T17" fmla="*/ 3 h 9"/>
                <a:gd name="T18" fmla="*/ 6 w 16"/>
                <a:gd name="T19" fmla="*/ 8 h 9"/>
                <a:gd name="T20" fmla="*/ 5 w 16"/>
                <a:gd name="T21" fmla="*/ 9 h 9"/>
                <a:gd name="T22" fmla="*/ 10 w 16"/>
                <a:gd name="T23" fmla="*/ 0 h 9"/>
                <a:gd name="T24" fmla="*/ 9 w 16"/>
                <a:gd name="T25" fmla="*/ 0 h 9"/>
                <a:gd name="T26" fmla="*/ 0 w 16"/>
                <a:gd name="T27" fmla="*/ 5 h 9"/>
                <a:gd name="T28" fmla="*/ 0 w 16"/>
                <a:gd name="T29" fmla="*/ 7 h 9"/>
                <a:gd name="T30" fmla="*/ 4 w 16"/>
                <a:gd name="T31" fmla="*/ 9 h 9"/>
                <a:gd name="T32" fmla="*/ 5 w 16"/>
                <a:gd name="T33" fmla="*/ 9 h 9"/>
                <a:gd name="T34" fmla="*/ 6 w 16"/>
                <a:gd name="T35" fmla="*/ 9 h 9"/>
                <a:gd name="T36" fmla="*/ 15 w 16"/>
                <a:gd name="T37" fmla="*/ 4 h 9"/>
                <a:gd name="T38" fmla="*/ 15 w 16"/>
                <a:gd name="T39" fmla="*/ 2 h 9"/>
                <a:gd name="T40" fmla="*/ 12 w 16"/>
                <a:gd name="T41" fmla="*/ 0 h 9"/>
                <a:gd name="T42" fmla="*/ 10 w 16"/>
                <a:gd name="T4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9">
                  <a:moveTo>
                    <a:pt x="5" y="9"/>
                  </a:moveTo>
                  <a:cubicBezTo>
                    <a:pt x="5" y="9"/>
                    <a:pt x="4" y="9"/>
                    <a:pt x="4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0"/>
                    <a:pt x="10" y="0"/>
                  </a:cubicBezTo>
                  <a:cubicBezTo>
                    <a:pt x="11" y="0"/>
                    <a:pt x="11" y="1"/>
                    <a:pt x="11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4" y="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5" y="9"/>
                    <a:pt x="5" y="9"/>
                  </a:cubicBezTo>
                  <a:moveTo>
                    <a:pt x="10" y="0"/>
                  </a:moveTo>
                  <a:cubicBezTo>
                    <a:pt x="10" y="0"/>
                    <a:pt x="9" y="0"/>
                    <a:pt x="9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3"/>
                    <a:pt x="16" y="3"/>
                    <a:pt x="15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</a:path>
              </a:pathLst>
            </a:custGeom>
            <a:solidFill>
              <a:srgbClr val="8EAD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2" name="Freeform 70">
              <a:extLst>
                <a:ext uri="{FF2B5EF4-FFF2-40B4-BE49-F238E27FC236}">
                  <a16:creationId xmlns:a16="http://schemas.microsoft.com/office/drawing/2014/main" id="{22F27DD6-D086-4F21-8339-580E1DEA9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4825" y="5699125"/>
              <a:ext cx="36513" cy="19050"/>
            </a:xfrm>
            <a:custGeom>
              <a:avLst/>
              <a:gdLst>
                <a:gd name="T0" fmla="*/ 23 w 23"/>
                <a:gd name="T1" fmla="*/ 4 h 12"/>
                <a:gd name="T2" fmla="*/ 23 w 23"/>
                <a:gd name="T3" fmla="*/ 4 h 12"/>
                <a:gd name="T4" fmla="*/ 7 w 23"/>
                <a:gd name="T5" fmla="*/ 12 h 12"/>
                <a:gd name="T6" fmla="*/ 7 w 23"/>
                <a:gd name="T7" fmla="*/ 12 h 12"/>
                <a:gd name="T8" fmla="*/ 0 w 23"/>
                <a:gd name="T9" fmla="*/ 9 h 12"/>
                <a:gd name="T10" fmla="*/ 0 w 23"/>
                <a:gd name="T11" fmla="*/ 9 h 12"/>
                <a:gd name="T12" fmla="*/ 16 w 23"/>
                <a:gd name="T13" fmla="*/ 0 h 12"/>
                <a:gd name="T14" fmla="*/ 18 w 23"/>
                <a:gd name="T15" fmla="*/ 0 h 12"/>
                <a:gd name="T16" fmla="*/ 23 w 23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2">
                  <a:moveTo>
                    <a:pt x="23" y="4"/>
                  </a:moveTo>
                  <a:lnTo>
                    <a:pt x="23" y="4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rgbClr val="FCF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3" name="Freeform 71">
              <a:extLst>
                <a:ext uri="{FF2B5EF4-FFF2-40B4-BE49-F238E27FC236}">
                  <a16:creationId xmlns:a16="http://schemas.microsoft.com/office/drawing/2014/main" id="{F2FEB7D6-B4FB-428C-B9C4-1D2B419CF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8163" y="5697538"/>
              <a:ext cx="6350" cy="1588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1 h 1"/>
                <a:gd name="T4" fmla="*/ 0 w 2"/>
                <a:gd name="T5" fmla="*/ 1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CF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4" name="Freeform 72">
              <a:extLst>
                <a:ext uri="{FF2B5EF4-FFF2-40B4-BE49-F238E27FC236}">
                  <a16:creationId xmlns:a16="http://schemas.microsoft.com/office/drawing/2014/main" id="{C84DD657-380C-4AA1-9F6D-1916F29E9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2275" y="6750050"/>
              <a:ext cx="134938" cy="92075"/>
            </a:xfrm>
            <a:custGeom>
              <a:avLst/>
              <a:gdLst>
                <a:gd name="T0" fmla="*/ 49 w 49"/>
                <a:gd name="T1" fmla="*/ 14 h 33"/>
                <a:gd name="T2" fmla="*/ 25 w 49"/>
                <a:gd name="T3" fmla="*/ 0 h 33"/>
                <a:gd name="T4" fmla="*/ 25 w 49"/>
                <a:gd name="T5" fmla="*/ 0 h 33"/>
                <a:gd name="T6" fmla="*/ 25 w 49"/>
                <a:gd name="T7" fmla="*/ 0 h 33"/>
                <a:gd name="T8" fmla="*/ 25 w 49"/>
                <a:gd name="T9" fmla="*/ 0 h 33"/>
                <a:gd name="T10" fmla="*/ 23 w 49"/>
                <a:gd name="T11" fmla="*/ 0 h 33"/>
                <a:gd name="T12" fmla="*/ 4 w 49"/>
                <a:gd name="T13" fmla="*/ 11 h 33"/>
                <a:gd name="T14" fmla="*/ 0 w 49"/>
                <a:gd name="T15" fmla="*/ 18 h 33"/>
                <a:gd name="T16" fmla="*/ 1 w 49"/>
                <a:gd name="T17" fmla="*/ 20 h 33"/>
                <a:gd name="T18" fmla="*/ 1 w 49"/>
                <a:gd name="T19" fmla="*/ 20 h 33"/>
                <a:gd name="T20" fmla="*/ 1 w 49"/>
                <a:gd name="T21" fmla="*/ 20 h 33"/>
                <a:gd name="T22" fmla="*/ 1 w 49"/>
                <a:gd name="T23" fmla="*/ 20 h 33"/>
                <a:gd name="T24" fmla="*/ 24 w 49"/>
                <a:gd name="T25" fmla="*/ 33 h 33"/>
                <a:gd name="T26" fmla="*/ 49 w 49"/>
                <a:gd name="T27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33">
                  <a:moveTo>
                    <a:pt x="49" y="14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0"/>
                    <a:pt x="23" y="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2" y="12"/>
                    <a:pt x="0" y="15"/>
                    <a:pt x="0" y="18"/>
                  </a:cubicBezTo>
                  <a:cubicBezTo>
                    <a:pt x="0" y="19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24" y="33"/>
                    <a:pt x="24" y="33"/>
                    <a:pt x="24" y="33"/>
                  </a:cubicBezTo>
                  <a:lnTo>
                    <a:pt x="49" y="14"/>
                  </a:lnTo>
                  <a:close/>
                </a:path>
              </a:pathLst>
            </a:custGeom>
            <a:solidFill>
              <a:srgbClr val="165A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5" name="Freeform 73">
              <a:extLst>
                <a:ext uri="{FF2B5EF4-FFF2-40B4-BE49-F238E27FC236}">
                  <a16:creationId xmlns:a16="http://schemas.microsoft.com/office/drawing/2014/main" id="{106D3829-6428-4625-8434-5466E6F41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5775" y="6783388"/>
              <a:ext cx="71438" cy="63500"/>
            </a:xfrm>
            <a:custGeom>
              <a:avLst/>
              <a:gdLst>
                <a:gd name="T0" fmla="*/ 23 w 26"/>
                <a:gd name="T1" fmla="*/ 11 h 23"/>
                <a:gd name="T2" fmla="*/ 4 w 26"/>
                <a:gd name="T3" fmla="*/ 22 h 23"/>
                <a:gd name="T4" fmla="*/ 0 w 26"/>
                <a:gd name="T5" fmla="*/ 19 h 23"/>
                <a:gd name="T6" fmla="*/ 4 w 26"/>
                <a:gd name="T7" fmla="*/ 13 h 23"/>
                <a:gd name="T8" fmla="*/ 23 w 26"/>
                <a:gd name="T9" fmla="*/ 2 h 23"/>
                <a:gd name="T10" fmla="*/ 26 w 26"/>
                <a:gd name="T11" fmla="*/ 4 h 23"/>
                <a:gd name="T12" fmla="*/ 23 w 26"/>
                <a:gd name="T13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3">
                  <a:moveTo>
                    <a:pt x="23" y="11"/>
                  </a:moveTo>
                  <a:cubicBezTo>
                    <a:pt x="4" y="22"/>
                    <a:pt x="4" y="22"/>
                    <a:pt x="4" y="22"/>
                  </a:cubicBezTo>
                  <a:cubicBezTo>
                    <a:pt x="2" y="23"/>
                    <a:pt x="0" y="22"/>
                    <a:pt x="0" y="19"/>
                  </a:cubicBezTo>
                  <a:cubicBezTo>
                    <a:pt x="0" y="17"/>
                    <a:pt x="2" y="14"/>
                    <a:pt x="4" y="1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4" y="0"/>
                    <a:pt x="26" y="2"/>
                    <a:pt x="26" y="4"/>
                  </a:cubicBezTo>
                  <a:cubicBezTo>
                    <a:pt x="26" y="7"/>
                    <a:pt x="24" y="9"/>
                    <a:pt x="23" y="11"/>
                  </a:cubicBezTo>
                  <a:close/>
                </a:path>
              </a:pathLst>
            </a:custGeom>
            <a:solidFill>
              <a:srgbClr val="0250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2E5D1F48-36D5-4687-8786-EE578330D1E6}"/>
              </a:ext>
            </a:extLst>
          </p:cNvPr>
          <p:cNvGrpSpPr/>
          <p:nvPr/>
        </p:nvGrpSpPr>
        <p:grpSpPr>
          <a:xfrm>
            <a:off x="3727009" y="6813490"/>
            <a:ext cx="2997200" cy="4157663"/>
            <a:chOff x="3321050" y="4143375"/>
            <a:chExt cx="2997200" cy="4157663"/>
          </a:xfrm>
        </p:grpSpPr>
        <p:sp>
          <p:nvSpPr>
            <p:cNvPr id="107" name="Freeform 75">
              <a:extLst>
                <a:ext uri="{FF2B5EF4-FFF2-40B4-BE49-F238E27FC236}">
                  <a16:creationId xmlns:a16="http://schemas.microsoft.com/office/drawing/2014/main" id="{C5B8CC84-EBCA-404D-85CC-F813C977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050" y="4143375"/>
              <a:ext cx="2955925" cy="4157663"/>
            </a:xfrm>
            <a:custGeom>
              <a:avLst/>
              <a:gdLst>
                <a:gd name="T0" fmla="*/ 1071 w 1071"/>
                <a:gd name="T1" fmla="*/ 50 h 1504"/>
                <a:gd name="T2" fmla="*/ 1071 w 1071"/>
                <a:gd name="T3" fmla="*/ 886 h 1504"/>
                <a:gd name="T4" fmla="*/ 23 w 1071"/>
                <a:gd name="T5" fmla="*/ 1491 h 1504"/>
                <a:gd name="T6" fmla="*/ 15 w 1071"/>
                <a:gd name="T7" fmla="*/ 1495 h 1504"/>
                <a:gd name="T8" fmla="*/ 0 w 1071"/>
                <a:gd name="T9" fmla="*/ 1504 h 1504"/>
                <a:gd name="T10" fmla="*/ 0 w 1071"/>
                <a:gd name="T11" fmla="*/ 663 h 1504"/>
                <a:gd name="T12" fmla="*/ 62 w 1071"/>
                <a:gd name="T13" fmla="*/ 556 h 1504"/>
                <a:gd name="T14" fmla="*/ 266 w 1071"/>
                <a:gd name="T15" fmla="*/ 438 h 1504"/>
                <a:gd name="T16" fmla="*/ 779 w 1071"/>
                <a:gd name="T17" fmla="*/ 142 h 1504"/>
                <a:gd name="T18" fmla="*/ 1004 w 1071"/>
                <a:gd name="T19" fmla="*/ 12 h 1504"/>
                <a:gd name="T20" fmla="*/ 1060 w 1071"/>
                <a:gd name="T21" fmla="*/ 22 h 1504"/>
                <a:gd name="T22" fmla="*/ 1071 w 1071"/>
                <a:gd name="T23" fmla="*/ 50 h 1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1" h="1504">
                  <a:moveTo>
                    <a:pt x="1071" y="50"/>
                  </a:moveTo>
                  <a:cubicBezTo>
                    <a:pt x="1071" y="886"/>
                    <a:pt x="1071" y="886"/>
                    <a:pt x="1071" y="886"/>
                  </a:cubicBezTo>
                  <a:cubicBezTo>
                    <a:pt x="23" y="1491"/>
                    <a:pt x="23" y="1491"/>
                    <a:pt x="23" y="1491"/>
                  </a:cubicBezTo>
                  <a:cubicBezTo>
                    <a:pt x="15" y="1495"/>
                    <a:pt x="15" y="1495"/>
                    <a:pt x="15" y="1495"/>
                  </a:cubicBezTo>
                  <a:cubicBezTo>
                    <a:pt x="0" y="1504"/>
                    <a:pt x="0" y="1504"/>
                    <a:pt x="0" y="1504"/>
                  </a:cubicBezTo>
                  <a:cubicBezTo>
                    <a:pt x="0" y="663"/>
                    <a:pt x="0" y="663"/>
                    <a:pt x="0" y="663"/>
                  </a:cubicBezTo>
                  <a:cubicBezTo>
                    <a:pt x="0" y="619"/>
                    <a:pt x="23" y="578"/>
                    <a:pt x="62" y="556"/>
                  </a:cubicBezTo>
                  <a:cubicBezTo>
                    <a:pt x="266" y="438"/>
                    <a:pt x="266" y="438"/>
                    <a:pt x="266" y="438"/>
                  </a:cubicBezTo>
                  <a:cubicBezTo>
                    <a:pt x="779" y="142"/>
                    <a:pt x="779" y="142"/>
                    <a:pt x="779" y="142"/>
                  </a:cubicBezTo>
                  <a:cubicBezTo>
                    <a:pt x="1004" y="12"/>
                    <a:pt x="1004" y="12"/>
                    <a:pt x="1004" y="12"/>
                  </a:cubicBezTo>
                  <a:cubicBezTo>
                    <a:pt x="1024" y="0"/>
                    <a:pt x="1047" y="6"/>
                    <a:pt x="1060" y="22"/>
                  </a:cubicBezTo>
                  <a:cubicBezTo>
                    <a:pt x="1067" y="29"/>
                    <a:pt x="1071" y="39"/>
                    <a:pt x="1071" y="50"/>
                  </a:cubicBezTo>
                  <a:close/>
                </a:path>
              </a:pathLst>
            </a:custGeom>
            <a:solidFill>
              <a:srgbClr val="2E7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0" name="Freeform 78">
              <a:extLst>
                <a:ext uri="{FF2B5EF4-FFF2-40B4-BE49-F238E27FC236}">
                  <a16:creationId xmlns:a16="http://schemas.microsoft.com/office/drawing/2014/main" id="{165212D0-7C18-48DF-9D5B-79B544B50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2325" y="4162425"/>
              <a:ext cx="2955925" cy="4090988"/>
            </a:xfrm>
            <a:custGeom>
              <a:avLst/>
              <a:gdLst>
                <a:gd name="T0" fmla="*/ 1005 w 1071"/>
                <a:gd name="T1" fmla="*/ 17 h 1480"/>
                <a:gd name="T2" fmla="*/ 62 w 1071"/>
                <a:gd name="T3" fmla="*/ 561 h 1480"/>
                <a:gd name="T4" fmla="*/ 0 w 1071"/>
                <a:gd name="T5" fmla="*/ 668 h 1480"/>
                <a:gd name="T6" fmla="*/ 0 w 1071"/>
                <a:gd name="T7" fmla="*/ 1480 h 1480"/>
                <a:gd name="T8" fmla="*/ 1071 w 1071"/>
                <a:gd name="T9" fmla="*/ 862 h 1480"/>
                <a:gd name="T10" fmla="*/ 1071 w 1071"/>
                <a:gd name="T11" fmla="*/ 55 h 1480"/>
                <a:gd name="T12" fmla="*/ 1005 w 1071"/>
                <a:gd name="T13" fmla="*/ 17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1" h="1480">
                  <a:moveTo>
                    <a:pt x="1005" y="17"/>
                  </a:moveTo>
                  <a:cubicBezTo>
                    <a:pt x="62" y="561"/>
                    <a:pt x="62" y="561"/>
                    <a:pt x="62" y="561"/>
                  </a:cubicBezTo>
                  <a:cubicBezTo>
                    <a:pt x="24" y="583"/>
                    <a:pt x="0" y="624"/>
                    <a:pt x="0" y="668"/>
                  </a:cubicBezTo>
                  <a:cubicBezTo>
                    <a:pt x="0" y="1480"/>
                    <a:pt x="0" y="1480"/>
                    <a:pt x="0" y="1480"/>
                  </a:cubicBezTo>
                  <a:cubicBezTo>
                    <a:pt x="1071" y="862"/>
                    <a:pt x="1071" y="862"/>
                    <a:pt x="1071" y="862"/>
                  </a:cubicBezTo>
                  <a:cubicBezTo>
                    <a:pt x="1071" y="55"/>
                    <a:pt x="1071" y="55"/>
                    <a:pt x="1071" y="55"/>
                  </a:cubicBezTo>
                  <a:cubicBezTo>
                    <a:pt x="1071" y="21"/>
                    <a:pt x="1034" y="0"/>
                    <a:pt x="1005" y="17"/>
                  </a:cubicBezTo>
                  <a:close/>
                </a:path>
              </a:pathLst>
            </a:custGeom>
            <a:solidFill>
              <a:srgbClr val="165A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1" name="Freeform 79">
              <a:extLst>
                <a:ext uri="{FF2B5EF4-FFF2-40B4-BE49-F238E27FC236}">
                  <a16:creationId xmlns:a16="http://schemas.microsoft.com/office/drawing/2014/main" id="{6C79BA31-D46D-4024-9BA6-A77159FC0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8538" y="4371975"/>
              <a:ext cx="2633663" cy="3582988"/>
            </a:xfrm>
            <a:custGeom>
              <a:avLst/>
              <a:gdLst>
                <a:gd name="T0" fmla="*/ 1659 w 1659"/>
                <a:gd name="T1" fmla="*/ 0 h 2257"/>
                <a:gd name="T2" fmla="*/ 0 w 1659"/>
                <a:gd name="T3" fmla="*/ 953 h 2257"/>
                <a:gd name="T4" fmla="*/ 0 w 1659"/>
                <a:gd name="T5" fmla="*/ 2257 h 2257"/>
                <a:gd name="T6" fmla="*/ 1659 w 1659"/>
                <a:gd name="T7" fmla="*/ 1305 h 2257"/>
                <a:gd name="T8" fmla="*/ 1659 w 1659"/>
                <a:gd name="T9" fmla="*/ 0 h 2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9" h="2257">
                  <a:moveTo>
                    <a:pt x="1659" y="0"/>
                  </a:moveTo>
                  <a:lnTo>
                    <a:pt x="0" y="953"/>
                  </a:lnTo>
                  <a:lnTo>
                    <a:pt x="0" y="2257"/>
                  </a:lnTo>
                  <a:lnTo>
                    <a:pt x="1659" y="1305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015C059D-1D62-4069-91C8-A7BB17FB69FF}"/>
              </a:ext>
            </a:extLst>
          </p:cNvPr>
          <p:cNvGrpSpPr/>
          <p:nvPr/>
        </p:nvGrpSpPr>
        <p:grpSpPr>
          <a:xfrm>
            <a:off x="3768284" y="9215378"/>
            <a:ext cx="4941888" cy="3033713"/>
            <a:chOff x="3362325" y="6545263"/>
            <a:chExt cx="4941888" cy="3033713"/>
          </a:xfrm>
        </p:grpSpPr>
        <p:sp>
          <p:nvSpPr>
            <p:cNvPr id="106" name="Freeform 74">
              <a:extLst>
                <a:ext uri="{FF2B5EF4-FFF2-40B4-BE49-F238E27FC236}">
                  <a16:creationId xmlns:a16="http://schemas.microsoft.com/office/drawing/2014/main" id="{57FCE56A-79AC-47CC-94E9-DF8826A89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2325" y="6681788"/>
              <a:ext cx="4941888" cy="2897188"/>
            </a:xfrm>
            <a:custGeom>
              <a:avLst/>
              <a:gdLst>
                <a:gd name="T0" fmla="*/ 1791 w 1791"/>
                <a:gd name="T1" fmla="*/ 449 h 1048"/>
                <a:gd name="T2" fmla="*/ 1791 w 1791"/>
                <a:gd name="T3" fmla="*/ 449 h 1048"/>
                <a:gd name="T4" fmla="*/ 1789 w 1791"/>
                <a:gd name="T5" fmla="*/ 462 h 1048"/>
                <a:gd name="T6" fmla="*/ 1760 w 1791"/>
                <a:gd name="T7" fmla="*/ 502 h 1048"/>
                <a:gd name="T8" fmla="*/ 870 w 1791"/>
                <a:gd name="T9" fmla="*/ 1016 h 1048"/>
                <a:gd name="T10" fmla="*/ 690 w 1791"/>
                <a:gd name="T11" fmla="*/ 1016 h 1048"/>
                <a:gd name="T12" fmla="*/ 23 w 1791"/>
                <a:gd name="T13" fmla="*/ 631 h 1048"/>
                <a:gd name="T14" fmla="*/ 0 w 1791"/>
                <a:gd name="T15" fmla="*/ 618 h 1048"/>
                <a:gd name="T16" fmla="*/ 1071 w 1791"/>
                <a:gd name="T17" fmla="*/ 0 h 1048"/>
                <a:gd name="T18" fmla="*/ 1760 w 1791"/>
                <a:gd name="T19" fmla="*/ 397 h 1048"/>
                <a:gd name="T20" fmla="*/ 1791 w 1791"/>
                <a:gd name="T21" fmla="*/ 449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1" h="1048">
                  <a:moveTo>
                    <a:pt x="1791" y="449"/>
                  </a:moveTo>
                  <a:cubicBezTo>
                    <a:pt x="1791" y="449"/>
                    <a:pt x="1791" y="449"/>
                    <a:pt x="1791" y="449"/>
                  </a:cubicBezTo>
                  <a:cubicBezTo>
                    <a:pt x="1791" y="454"/>
                    <a:pt x="1790" y="458"/>
                    <a:pt x="1789" y="462"/>
                  </a:cubicBezTo>
                  <a:cubicBezTo>
                    <a:pt x="1786" y="478"/>
                    <a:pt x="1776" y="493"/>
                    <a:pt x="1760" y="502"/>
                  </a:cubicBezTo>
                  <a:cubicBezTo>
                    <a:pt x="870" y="1016"/>
                    <a:pt x="870" y="1016"/>
                    <a:pt x="870" y="1016"/>
                  </a:cubicBezTo>
                  <a:cubicBezTo>
                    <a:pt x="815" y="1048"/>
                    <a:pt x="746" y="1048"/>
                    <a:pt x="690" y="1016"/>
                  </a:cubicBezTo>
                  <a:cubicBezTo>
                    <a:pt x="23" y="631"/>
                    <a:pt x="23" y="631"/>
                    <a:pt x="23" y="631"/>
                  </a:cubicBezTo>
                  <a:cubicBezTo>
                    <a:pt x="0" y="618"/>
                    <a:pt x="0" y="618"/>
                    <a:pt x="0" y="618"/>
                  </a:cubicBezTo>
                  <a:cubicBezTo>
                    <a:pt x="1071" y="0"/>
                    <a:pt x="1071" y="0"/>
                    <a:pt x="1071" y="0"/>
                  </a:cubicBezTo>
                  <a:cubicBezTo>
                    <a:pt x="1760" y="397"/>
                    <a:pt x="1760" y="397"/>
                    <a:pt x="1760" y="397"/>
                  </a:cubicBezTo>
                  <a:cubicBezTo>
                    <a:pt x="1780" y="408"/>
                    <a:pt x="1791" y="429"/>
                    <a:pt x="1791" y="449"/>
                  </a:cubicBezTo>
                  <a:close/>
                </a:path>
              </a:pathLst>
            </a:custGeom>
            <a:solidFill>
              <a:srgbClr val="2E7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8" name="Freeform 76">
              <a:extLst>
                <a:ext uri="{FF2B5EF4-FFF2-40B4-BE49-F238E27FC236}">
                  <a16:creationId xmlns:a16="http://schemas.microsoft.com/office/drawing/2014/main" id="{3164B0F1-22A6-4AA7-A304-A6871E926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2325" y="6545263"/>
              <a:ext cx="4941888" cy="2897188"/>
            </a:xfrm>
            <a:custGeom>
              <a:avLst/>
              <a:gdLst>
                <a:gd name="T0" fmla="*/ 1791 w 1791"/>
                <a:gd name="T1" fmla="*/ 449 h 1048"/>
                <a:gd name="T2" fmla="*/ 1791 w 1791"/>
                <a:gd name="T3" fmla="*/ 449 h 1048"/>
                <a:gd name="T4" fmla="*/ 1789 w 1791"/>
                <a:gd name="T5" fmla="*/ 462 h 1048"/>
                <a:gd name="T6" fmla="*/ 1760 w 1791"/>
                <a:gd name="T7" fmla="*/ 502 h 1048"/>
                <a:gd name="T8" fmla="*/ 870 w 1791"/>
                <a:gd name="T9" fmla="*/ 1015 h 1048"/>
                <a:gd name="T10" fmla="*/ 690 w 1791"/>
                <a:gd name="T11" fmla="*/ 1015 h 1048"/>
                <a:gd name="T12" fmla="*/ 23 w 1791"/>
                <a:gd name="T13" fmla="*/ 631 h 1048"/>
                <a:gd name="T14" fmla="*/ 0 w 1791"/>
                <a:gd name="T15" fmla="*/ 618 h 1048"/>
                <a:gd name="T16" fmla="*/ 1071 w 1791"/>
                <a:gd name="T17" fmla="*/ 0 h 1048"/>
                <a:gd name="T18" fmla="*/ 1760 w 1791"/>
                <a:gd name="T19" fmla="*/ 397 h 1048"/>
                <a:gd name="T20" fmla="*/ 1791 w 1791"/>
                <a:gd name="T21" fmla="*/ 449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1" h="1048">
                  <a:moveTo>
                    <a:pt x="1791" y="449"/>
                  </a:moveTo>
                  <a:cubicBezTo>
                    <a:pt x="1791" y="449"/>
                    <a:pt x="1791" y="449"/>
                    <a:pt x="1791" y="449"/>
                  </a:cubicBezTo>
                  <a:cubicBezTo>
                    <a:pt x="1791" y="453"/>
                    <a:pt x="1790" y="458"/>
                    <a:pt x="1789" y="462"/>
                  </a:cubicBezTo>
                  <a:cubicBezTo>
                    <a:pt x="1786" y="478"/>
                    <a:pt x="1776" y="492"/>
                    <a:pt x="1760" y="502"/>
                  </a:cubicBezTo>
                  <a:cubicBezTo>
                    <a:pt x="870" y="1015"/>
                    <a:pt x="870" y="1015"/>
                    <a:pt x="870" y="1015"/>
                  </a:cubicBezTo>
                  <a:cubicBezTo>
                    <a:pt x="815" y="1048"/>
                    <a:pt x="746" y="1048"/>
                    <a:pt x="690" y="1015"/>
                  </a:cubicBezTo>
                  <a:cubicBezTo>
                    <a:pt x="23" y="631"/>
                    <a:pt x="23" y="631"/>
                    <a:pt x="23" y="631"/>
                  </a:cubicBezTo>
                  <a:cubicBezTo>
                    <a:pt x="0" y="618"/>
                    <a:pt x="0" y="618"/>
                    <a:pt x="0" y="618"/>
                  </a:cubicBezTo>
                  <a:cubicBezTo>
                    <a:pt x="1071" y="0"/>
                    <a:pt x="1071" y="0"/>
                    <a:pt x="1071" y="0"/>
                  </a:cubicBezTo>
                  <a:cubicBezTo>
                    <a:pt x="1760" y="397"/>
                    <a:pt x="1760" y="397"/>
                    <a:pt x="1760" y="397"/>
                  </a:cubicBezTo>
                  <a:cubicBezTo>
                    <a:pt x="1780" y="408"/>
                    <a:pt x="1791" y="428"/>
                    <a:pt x="1791" y="449"/>
                  </a:cubicBez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9" name="Freeform 77">
              <a:extLst>
                <a:ext uri="{FF2B5EF4-FFF2-40B4-BE49-F238E27FC236}">
                  <a16:creationId xmlns:a16="http://schemas.microsoft.com/office/drawing/2014/main" id="{96DF53F8-26FA-4A1E-8268-E12E93505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4750" y="6723063"/>
              <a:ext cx="3702050" cy="2178050"/>
            </a:xfrm>
            <a:custGeom>
              <a:avLst/>
              <a:gdLst>
                <a:gd name="T0" fmla="*/ 1325 w 1341"/>
                <a:gd name="T1" fmla="*/ 258 h 788"/>
                <a:gd name="T2" fmla="*/ 419 w 1341"/>
                <a:gd name="T3" fmla="*/ 781 h 788"/>
                <a:gd name="T4" fmla="*/ 378 w 1341"/>
                <a:gd name="T5" fmla="*/ 781 h 788"/>
                <a:gd name="T6" fmla="*/ 15 w 1341"/>
                <a:gd name="T7" fmla="*/ 571 h 788"/>
                <a:gd name="T8" fmla="*/ 15 w 1341"/>
                <a:gd name="T9" fmla="*/ 533 h 788"/>
                <a:gd name="T10" fmla="*/ 924 w 1341"/>
                <a:gd name="T11" fmla="*/ 7 h 788"/>
                <a:gd name="T12" fmla="*/ 965 w 1341"/>
                <a:gd name="T13" fmla="*/ 7 h 788"/>
                <a:gd name="T14" fmla="*/ 1325 w 1341"/>
                <a:gd name="T15" fmla="*/ 215 h 788"/>
                <a:gd name="T16" fmla="*/ 1325 w 1341"/>
                <a:gd name="T17" fmla="*/ 25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1" h="788">
                  <a:moveTo>
                    <a:pt x="1325" y="258"/>
                  </a:moveTo>
                  <a:cubicBezTo>
                    <a:pt x="419" y="781"/>
                    <a:pt x="419" y="781"/>
                    <a:pt x="419" y="781"/>
                  </a:cubicBezTo>
                  <a:cubicBezTo>
                    <a:pt x="406" y="788"/>
                    <a:pt x="391" y="788"/>
                    <a:pt x="378" y="781"/>
                  </a:cubicBezTo>
                  <a:cubicBezTo>
                    <a:pt x="15" y="571"/>
                    <a:pt x="15" y="571"/>
                    <a:pt x="15" y="571"/>
                  </a:cubicBezTo>
                  <a:cubicBezTo>
                    <a:pt x="0" y="562"/>
                    <a:pt x="0" y="541"/>
                    <a:pt x="15" y="533"/>
                  </a:cubicBezTo>
                  <a:cubicBezTo>
                    <a:pt x="924" y="7"/>
                    <a:pt x="924" y="7"/>
                    <a:pt x="924" y="7"/>
                  </a:cubicBezTo>
                  <a:cubicBezTo>
                    <a:pt x="937" y="0"/>
                    <a:pt x="952" y="0"/>
                    <a:pt x="965" y="7"/>
                  </a:cubicBezTo>
                  <a:cubicBezTo>
                    <a:pt x="1325" y="215"/>
                    <a:pt x="1325" y="215"/>
                    <a:pt x="1325" y="215"/>
                  </a:cubicBezTo>
                  <a:cubicBezTo>
                    <a:pt x="1341" y="225"/>
                    <a:pt x="1341" y="248"/>
                    <a:pt x="1325" y="258"/>
                  </a:cubicBezTo>
                  <a:close/>
                </a:path>
              </a:pathLst>
            </a:custGeom>
            <a:solidFill>
              <a:srgbClr val="2E7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2" name="Freeform 80">
              <a:extLst>
                <a:ext uri="{FF2B5EF4-FFF2-40B4-BE49-F238E27FC236}">
                  <a16:creationId xmlns:a16="http://schemas.microsoft.com/office/drawing/2014/main" id="{B2D93BEF-614B-4127-BA1E-EDCEC4C1E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0988" y="7786688"/>
              <a:ext cx="998538" cy="577850"/>
            </a:xfrm>
            <a:custGeom>
              <a:avLst/>
              <a:gdLst>
                <a:gd name="T0" fmla="*/ 358 w 362"/>
                <a:gd name="T1" fmla="*/ 30 h 209"/>
                <a:gd name="T2" fmla="*/ 358 w 362"/>
                <a:gd name="T3" fmla="*/ 39 h 209"/>
                <a:gd name="T4" fmla="*/ 68 w 362"/>
                <a:gd name="T5" fmla="*/ 206 h 209"/>
                <a:gd name="T6" fmla="*/ 52 w 362"/>
                <a:gd name="T7" fmla="*/ 206 h 209"/>
                <a:gd name="T8" fmla="*/ 5 w 362"/>
                <a:gd name="T9" fmla="*/ 179 h 209"/>
                <a:gd name="T10" fmla="*/ 5 w 362"/>
                <a:gd name="T11" fmla="*/ 170 h 209"/>
                <a:gd name="T12" fmla="*/ 295 w 362"/>
                <a:gd name="T13" fmla="*/ 2 h 209"/>
                <a:gd name="T14" fmla="*/ 310 w 362"/>
                <a:gd name="T15" fmla="*/ 2 h 209"/>
                <a:gd name="T16" fmla="*/ 358 w 362"/>
                <a:gd name="T17" fmla="*/ 3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2" h="209">
                  <a:moveTo>
                    <a:pt x="358" y="30"/>
                  </a:moveTo>
                  <a:cubicBezTo>
                    <a:pt x="362" y="32"/>
                    <a:pt x="362" y="36"/>
                    <a:pt x="358" y="39"/>
                  </a:cubicBezTo>
                  <a:cubicBezTo>
                    <a:pt x="68" y="206"/>
                    <a:pt x="68" y="206"/>
                    <a:pt x="68" y="206"/>
                  </a:cubicBezTo>
                  <a:cubicBezTo>
                    <a:pt x="63" y="209"/>
                    <a:pt x="56" y="209"/>
                    <a:pt x="52" y="206"/>
                  </a:cubicBezTo>
                  <a:cubicBezTo>
                    <a:pt x="5" y="179"/>
                    <a:pt x="5" y="179"/>
                    <a:pt x="5" y="179"/>
                  </a:cubicBezTo>
                  <a:cubicBezTo>
                    <a:pt x="0" y="176"/>
                    <a:pt x="0" y="172"/>
                    <a:pt x="5" y="170"/>
                  </a:cubicBezTo>
                  <a:cubicBezTo>
                    <a:pt x="295" y="2"/>
                    <a:pt x="295" y="2"/>
                    <a:pt x="295" y="2"/>
                  </a:cubicBezTo>
                  <a:cubicBezTo>
                    <a:pt x="299" y="0"/>
                    <a:pt x="306" y="0"/>
                    <a:pt x="310" y="2"/>
                  </a:cubicBezTo>
                  <a:lnTo>
                    <a:pt x="358" y="30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3" name="Freeform 81">
              <a:extLst>
                <a:ext uri="{FF2B5EF4-FFF2-40B4-BE49-F238E27FC236}">
                  <a16:creationId xmlns:a16="http://schemas.microsoft.com/office/drawing/2014/main" id="{867E64F0-9CBA-428F-85C7-96501922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288" y="7067550"/>
              <a:ext cx="417513" cy="241300"/>
            </a:xfrm>
            <a:custGeom>
              <a:avLst/>
              <a:gdLst>
                <a:gd name="T0" fmla="*/ 44 w 151"/>
                <a:gd name="T1" fmla="*/ 85 h 87"/>
                <a:gd name="T2" fmla="*/ 58 w 151"/>
                <a:gd name="T3" fmla="*/ 85 h 87"/>
                <a:gd name="T4" fmla="*/ 147 w 151"/>
                <a:gd name="T5" fmla="*/ 34 h 87"/>
                <a:gd name="T6" fmla="*/ 147 w 151"/>
                <a:gd name="T7" fmla="*/ 26 h 87"/>
                <a:gd name="T8" fmla="*/ 106 w 151"/>
                <a:gd name="T9" fmla="*/ 2 h 87"/>
                <a:gd name="T10" fmla="*/ 93 w 151"/>
                <a:gd name="T11" fmla="*/ 2 h 87"/>
                <a:gd name="T12" fmla="*/ 3 w 151"/>
                <a:gd name="T13" fmla="*/ 54 h 87"/>
                <a:gd name="T14" fmla="*/ 3 w 151"/>
                <a:gd name="T15" fmla="*/ 61 h 87"/>
                <a:gd name="T16" fmla="*/ 44 w 151"/>
                <a:gd name="T17" fmla="*/ 8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87">
                  <a:moveTo>
                    <a:pt x="44" y="85"/>
                  </a:moveTo>
                  <a:cubicBezTo>
                    <a:pt x="48" y="87"/>
                    <a:pt x="54" y="87"/>
                    <a:pt x="58" y="85"/>
                  </a:cubicBezTo>
                  <a:cubicBezTo>
                    <a:pt x="147" y="34"/>
                    <a:pt x="147" y="34"/>
                    <a:pt x="147" y="34"/>
                  </a:cubicBezTo>
                  <a:cubicBezTo>
                    <a:pt x="151" y="31"/>
                    <a:pt x="151" y="28"/>
                    <a:pt x="147" y="26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2" y="0"/>
                    <a:pt x="96" y="0"/>
                    <a:pt x="93" y="2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0" y="56"/>
                    <a:pt x="0" y="59"/>
                    <a:pt x="3" y="61"/>
                  </a:cubicBezTo>
                  <a:lnTo>
                    <a:pt x="44" y="85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4" name="Freeform 82">
              <a:extLst>
                <a:ext uri="{FF2B5EF4-FFF2-40B4-BE49-F238E27FC236}">
                  <a16:creationId xmlns:a16="http://schemas.microsoft.com/office/drawing/2014/main" id="{B84DC38D-FAED-4467-97DB-01918BE91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088" y="8285163"/>
              <a:ext cx="352425" cy="203200"/>
            </a:xfrm>
            <a:custGeom>
              <a:avLst/>
              <a:gdLst>
                <a:gd name="T0" fmla="*/ 4 w 128"/>
                <a:gd name="T1" fmla="*/ 44 h 74"/>
                <a:gd name="T2" fmla="*/ 4 w 128"/>
                <a:gd name="T3" fmla="*/ 35 h 74"/>
                <a:gd name="T4" fmla="*/ 61 w 128"/>
                <a:gd name="T5" fmla="*/ 3 h 74"/>
                <a:gd name="T6" fmla="*/ 76 w 128"/>
                <a:gd name="T7" fmla="*/ 3 h 74"/>
                <a:gd name="T8" fmla="*/ 124 w 128"/>
                <a:gd name="T9" fmla="*/ 30 h 74"/>
                <a:gd name="T10" fmla="*/ 124 w 128"/>
                <a:gd name="T11" fmla="*/ 39 h 74"/>
                <a:gd name="T12" fmla="*/ 67 w 128"/>
                <a:gd name="T13" fmla="*/ 71 h 74"/>
                <a:gd name="T14" fmla="*/ 52 w 128"/>
                <a:gd name="T15" fmla="*/ 71 h 74"/>
                <a:gd name="T16" fmla="*/ 4 w 128"/>
                <a:gd name="T17" fmla="*/ 4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74">
                  <a:moveTo>
                    <a:pt x="4" y="44"/>
                  </a:moveTo>
                  <a:cubicBezTo>
                    <a:pt x="0" y="42"/>
                    <a:pt x="0" y="38"/>
                    <a:pt x="4" y="35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5" y="0"/>
                    <a:pt x="72" y="0"/>
                    <a:pt x="76" y="3"/>
                  </a:cubicBezTo>
                  <a:cubicBezTo>
                    <a:pt x="124" y="30"/>
                    <a:pt x="124" y="30"/>
                    <a:pt x="124" y="30"/>
                  </a:cubicBezTo>
                  <a:cubicBezTo>
                    <a:pt x="128" y="32"/>
                    <a:pt x="128" y="36"/>
                    <a:pt x="124" y="39"/>
                  </a:cubicBezTo>
                  <a:cubicBezTo>
                    <a:pt x="67" y="71"/>
                    <a:pt x="67" y="71"/>
                    <a:pt x="67" y="71"/>
                  </a:cubicBezTo>
                  <a:cubicBezTo>
                    <a:pt x="63" y="74"/>
                    <a:pt x="56" y="74"/>
                    <a:pt x="52" y="71"/>
                  </a:cubicBezTo>
                  <a:lnTo>
                    <a:pt x="4" y="44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5" name="Freeform 83">
              <a:extLst>
                <a:ext uri="{FF2B5EF4-FFF2-40B4-BE49-F238E27FC236}">
                  <a16:creationId xmlns:a16="http://schemas.microsoft.com/office/drawing/2014/main" id="{B5C3B992-8019-43C7-8777-0F153B8EC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3638" y="8408988"/>
              <a:ext cx="309563" cy="179388"/>
            </a:xfrm>
            <a:custGeom>
              <a:avLst/>
              <a:gdLst>
                <a:gd name="T0" fmla="*/ 4 w 112"/>
                <a:gd name="T1" fmla="*/ 35 h 65"/>
                <a:gd name="T2" fmla="*/ 4 w 112"/>
                <a:gd name="T3" fmla="*/ 26 h 65"/>
                <a:gd name="T4" fmla="*/ 44 w 112"/>
                <a:gd name="T5" fmla="*/ 3 h 65"/>
                <a:gd name="T6" fmla="*/ 60 w 112"/>
                <a:gd name="T7" fmla="*/ 3 h 65"/>
                <a:gd name="T8" fmla="*/ 107 w 112"/>
                <a:gd name="T9" fmla="*/ 30 h 65"/>
                <a:gd name="T10" fmla="*/ 107 w 112"/>
                <a:gd name="T11" fmla="*/ 39 h 65"/>
                <a:gd name="T12" fmla="*/ 67 w 112"/>
                <a:gd name="T13" fmla="*/ 62 h 65"/>
                <a:gd name="T14" fmla="*/ 51 w 112"/>
                <a:gd name="T15" fmla="*/ 62 h 65"/>
                <a:gd name="T16" fmla="*/ 4 w 112"/>
                <a:gd name="T17" fmla="*/ 3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65">
                  <a:moveTo>
                    <a:pt x="4" y="35"/>
                  </a:moveTo>
                  <a:cubicBezTo>
                    <a:pt x="0" y="33"/>
                    <a:pt x="0" y="28"/>
                    <a:pt x="4" y="26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9" y="0"/>
                    <a:pt x="56" y="0"/>
                    <a:pt x="60" y="3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12" y="32"/>
                    <a:pt x="112" y="37"/>
                    <a:pt x="107" y="39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63" y="65"/>
                    <a:pt x="56" y="65"/>
                    <a:pt x="51" y="62"/>
                  </a:cubicBezTo>
                  <a:lnTo>
                    <a:pt x="4" y="35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6" name="Freeform 84">
              <a:extLst>
                <a:ext uri="{FF2B5EF4-FFF2-40B4-BE49-F238E27FC236}">
                  <a16:creationId xmlns:a16="http://schemas.microsoft.com/office/drawing/2014/main" id="{78CF49F3-F86C-4D49-B43F-A21A3361C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1413" y="7662863"/>
              <a:ext cx="352425" cy="204788"/>
            </a:xfrm>
            <a:custGeom>
              <a:avLst/>
              <a:gdLst>
                <a:gd name="T0" fmla="*/ 4 w 128"/>
                <a:gd name="T1" fmla="*/ 44 h 74"/>
                <a:gd name="T2" fmla="*/ 4 w 128"/>
                <a:gd name="T3" fmla="*/ 35 h 74"/>
                <a:gd name="T4" fmla="*/ 60 w 128"/>
                <a:gd name="T5" fmla="*/ 3 h 74"/>
                <a:gd name="T6" fmla="*/ 76 w 128"/>
                <a:gd name="T7" fmla="*/ 3 h 74"/>
                <a:gd name="T8" fmla="*/ 123 w 128"/>
                <a:gd name="T9" fmla="*/ 30 h 74"/>
                <a:gd name="T10" fmla="*/ 123 w 128"/>
                <a:gd name="T11" fmla="*/ 39 h 74"/>
                <a:gd name="T12" fmla="*/ 67 w 128"/>
                <a:gd name="T13" fmla="*/ 71 h 74"/>
                <a:gd name="T14" fmla="*/ 51 w 128"/>
                <a:gd name="T15" fmla="*/ 71 h 74"/>
                <a:gd name="T16" fmla="*/ 4 w 128"/>
                <a:gd name="T17" fmla="*/ 4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74">
                  <a:moveTo>
                    <a:pt x="4" y="44"/>
                  </a:moveTo>
                  <a:cubicBezTo>
                    <a:pt x="0" y="42"/>
                    <a:pt x="0" y="38"/>
                    <a:pt x="4" y="35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5" y="0"/>
                    <a:pt x="72" y="0"/>
                    <a:pt x="76" y="3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8" y="32"/>
                    <a:pt x="128" y="36"/>
                    <a:pt x="123" y="39"/>
                  </a:cubicBezTo>
                  <a:cubicBezTo>
                    <a:pt x="67" y="71"/>
                    <a:pt x="67" y="71"/>
                    <a:pt x="67" y="71"/>
                  </a:cubicBezTo>
                  <a:cubicBezTo>
                    <a:pt x="63" y="74"/>
                    <a:pt x="56" y="74"/>
                    <a:pt x="51" y="71"/>
                  </a:cubicBezTo>
                  <a:lnTo>
                    <a:pt x="4" y="44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7" name="Freeform 85">
              <a:extLst>
                <a:ext uri="{FF2B5EF4-FFF2-40B4-BE49-F238E27FC236}">
                  <a16:creationId xmlns:a16="http://schemas.microsoft.com/office/drawing/2014/main" id="{45BF5334-0144-4DC7-B76F-262D27D6E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313" y="7562850"/>
              <a:ext cx="307975" cy="177800"/>
            </a:xfrm>
            <a:custGeom>
              <a:avLst/>
              <a:gdLst>
                <a:gd name="T0" fmla="*/ 5 w 112"/>
                <a:gd name="T1" fmla="*/ 35 h 64"/>
                <a:gd name="T2" fmla="*/ 5 w 112"/>
                <a:gd name="T3" fmla="*/ 26 h 64"/>
                <a:gd name="T4" fmla="*/ 45 w 112"/>
                <a:gd name="T5" fmla="*/ 2 h 64"/>
                <a:gd name="T6" fmla="*/ 61 w 112"/>
                <a:gd name="T7" fmla="*/ 2 h 64"/>
                <a:gd name="T8" fmla="*/ 108 w 112"/>
                <a:gd name="T9" fmla="*/ 30 h 64"/>
                <a:gd name="T10" fmla="*/ 108 w 112"/>
                <a:gd name="T11" fmla="*/ 39 h 64"/>
                <a:gd name="T12" fmla="*/ 68 w 112"/>
                <a:gd name="T13" fmla="*/ 62 h 64"/>
                <a:gd name="T14" fmla="*/ 52 w 112"/>
                <a:gd name="T15" fmla="*/ 62 h 64"/>
                <a:gd name="T16" fmla="*/ 5 w 112"/>
                <a:gd name="T17" fmla="*/ 3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64">
                  <a:moveTo>
                    <a:pt x="5" y="35"/>
                  </a:moveTo>
                  <a:cubicBezTo>
                    <a:pt x="0" y="32"/>
                    <a:pt x="0" y="28"/>
                    <a:pt x="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9" y="0"/>
                    <a:pt x="56" y="0"/>
                    <a:pt x="61" y="2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12" y="32"/>
                    <a:pt x="112" y="36"/>
                    <a:pt x="108" y="39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3" y="64"/>
                    <a:pt x="56" y="64"/>
                    <a:pt x="52" y="62"/>
                  </a:cubicBezTo>
                  <a:lnTo>
                    <a:pt x="5" y="35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8" name="Freeform 86">
              <a:extLst>
                <a:ext uri="{FF2B5EF4-FFF2-40B4-BE49-F238E27FC236}">
                  <a16:creationId xmlns:a16="http://schemas.microsoft.com/office/drawing/2014/main" id="{1DF1F856-C77A-4910-A6BC-79E867FC2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600" y="8509000"/>
              <a:ext cx="307975" cy="179388"/>
            </a:xfrm>
            <a:custGeom>
              <a:avLst/>
              <a:gdLst>
                <a:gd name="T0" fmla="*/ 5 w 112"/>
                <a:gd name="T1" fmla="*/ 35 h 65"/>
                <a:gd name="T2" fmla="*/ 5 w 112"/>
                <a:gd name="T3" fmla="*/ 26 h 65"/>
                <a:gd name="T4" fmla="*/ 45 w 112"/>
                <a:gd name="T5" fmla="*/ 3 h 65"/>
                <a:gd name="T6" fmla="*/ 61 w 112"/>
                <a:gd name="T7" fmla="*/ 3 h 65"/>
                <a:gd name="T8" fmla="*/ 108 w 112"/>
                <a:gd name="T9" fmla="*/ 30 h 65"/>
                <a:gd name="T10" fmla="*/ 108 w 112"/>
                <a:gd name="T11" fmla="*/ 39 h 65"/>
                <a:gd name="T12" fmla="*/ 68 w 112"/>
                <a:gd name="T13" fmla="*/ 62 h 65"/>
                <a:gd name="T14" fmla="*/ 52 w 112"/>
                <a:gd name="T15" fmla="*/ 62 h 65"/>
                <a:gd name="T16" fmla="*/ 5 w 112"/>
                <a:gd name="T17" fmla="*/ 3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65">
                  <a:moveTo>
                    <a:pt x="5" y="35"/>
                  </a:moveTo>
                  <a:cubicBezTo>
                    <a:pt x="0" y="33"/>
                    <a:pt x="0" y="28"/>
                    <a:pt x="5" y="26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9" y="0"/>
                    <a:pt x="57" y="0"/>
                    <a:pt x="61" y="3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12" y="32"/>
                    <a:pt x="112" y="37"/>
                    <a:pt x="108" y="39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3" y="65"/>
                    <a:pt x="56" y="65"/>
                    <a:pt x="52" y="62"/>
                  </a:cubicBezTo>
                  <a:lnTo>
                    <a:pt x="5" y="35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9" name="Freeform 87">
              <a:extLst>
                <a:ext uri="{FF2B5EF4-FFF2-40B4-BE49-F238E27FC236}">
                  <a16:creationId xmlns:a16="http://schemas.microsoft.com/office/drawing/2014/main" id="{F27D44F8-4E63-41DA-836E-17458877F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975" y="8610600"/>
              <a:ext cx="309563" cy="177800"/>
            </a:xfrm>
            <a:custGeom>
              <a:avLst/>
              <a:gdLst>
                <a:gd name="T0" fmla="*/ 5 w 112"/>
                <a:gd name="T1" fmla="*/ 34 h 64"/>
                <a:gd name="T2" fmla="*/ 5 w 112"/>
                <a:gd name="T3" fmla="*/ 25 h 64"/>
                <a:gd name="T4" fmla="*/ 45 w 112"/>
                <a:gd name="T5" fmla="*/ 2 h 64"/>
                <a:gd name="T6" fmla="*/ 61 w 112"/>
                <a:gd name="T7" fmla="*/ 2 h 64"/>
                <a:gd name="T8" fmla="*/ 108 w 112"/>
                <a:gd name="T9" fmla="*/ 29 h 64"/>
                <a:gd name="T10" fmla="*/ 108 w 112"/>
                <a:gd name="T11" fmla="*/ 38 h 64"/>
                <a:gd name="T12" fmla="*/ 68 w 112"/>
                <a:gd name="T13" fmla="*/ 62 h 64"/>
                <a:gd name="T14" fmla="*/ 52 w 112"/>
                <a:gd name="T15" fmla="*/ 62 h 64"/>
                <a:gd name="T16" fmla="*/ 5 w 112"/>
                <a:gd name="T17" fmla="*/ 3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64">
                  <a:moveTo>
                    <a:pt x="5" y="34"/>
                  </a:moveTo>
                  <a:cubicBezTo>
                    <a:pt x="0" y="32"/>
                    <a:pt x="0" y="28"/>
                    <a:pt x="5" y="25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9" y="0"/>
                    <a:pt x="57" y="0"/>
                    <a:pt x="61" y="2"/>
                  </a:cubicBezTo>
                  <a:cubicBezTo>
                    <a:pt x="108" y="29"/>
                    <a:pt x="108" y="29"/>
                    <a:pt x="108" y="29"/>
                  </a:cubicBezTo>
                  <a:cubicBezTo>
                    <a:pt x="112" y="32"/>
                    <a:pt x="112" y="36"/>
                    <a:pt x="108" y="38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3" y="64"/>
                    <a:pt x="56" y="64"/>
                    <a:pt x="52" y="62"/>
                  </a:cubicBezTo>
                  <a:lnTo>
                    <a:pt x="5" y="34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0" name="Freeform 88">
              <a:extLst>
                <a:ext uri="{FF2B5EF4-FFF2-40B4-BE49-F238E27FC236}">
                  <a16:creationId xmlns:a16="http://schemas.microsoft.com/office/drawing/2014/main" id="{1521593E-1B41-41A4-9060-9D4E45AA0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875" y="8386763"/>
              <a:ext cx="501650" cy="290513"/>
            </a:xfrm>
            <a:custGeom>
              <a:avLst/>
              <a:gdLst>
                <a:gd name="T0" fmla="*/ 45 w 182"/>
                <a:gd name="T1" fmla="*/ 103 h 105"/>
                <a:gd name="T2" fmla="*/ 58 w 182"/>
                <a:gd name="T3" fmla="*/ 103 h 105"/>
                <a:gd name="T4" fmla="*/ 179 w 182"/>
                <a:gd name="T5" fmla="*/ 33 h 105"/>
                <a:gd name="T6" fmla="*/ 179 w 182"/>
                <a:gd name="T7" fmla="*/ 26 h 105"/>
                <a:gd name="T8" fmla="*/ 137 w 182"/>
                <a:gd name="T9" fmla="*/ 2 h 105"/>
                <a:gd name="T10" fmla="*/ 124 w 182"/>
                <a:gd name="T11" fmla="*/ 2 h 105"/>
                <a:gd name="T12" fmla="*/ 4 w 182"/>
                <a:gd name="T13" fmla="*/ 72 h 105"/>
                <a:gd name="T14" fmla="*/ 4 w 182"/>
                <a:gd name="T15" fmla="*/ 79 h 105"/>
                <a:gd name="T16" fmla="*/ 45 w 182"/>
                <a:gd name="T17" fmla="*/ 10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05">
                  <a:moveTo>
                    <a:pt x="45" y="103"/>
                  </a:moveTo>
                  <a:cubicBezTo>
                    <a:pt x="49" y="105"/>
                    <a:pt x="54" y="105"/>
                    <a:pt x="58" y="103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2" y="31"/>
                    <a:pt x="182" y="28"/>
                    <a:pt x="179" y="26"/>
                  </a:cubicBezTo>
                  <a:cubicBezTo>
                    <a:pt x="137" y="2"/>
                    <a:pt x="137" y="2"/>
                    <a:pt x="137" y="2"/>
                  </a:cubicBezTo>
                  <a:cubicBezTo>
                    <a:pt x="134" y="0"/>
                    <a:pt x="128" y="0"/>
                    <a:pt x="124" y="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0" y="74"/>
                    <a:pt x="0" y="77"/>
                    <a:pt x="4" y="79"/>
                  </a:cubicBezTo>
                  <a:lnTo>
                    <a:pt x="45" y="103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1" name="Freeform 89">
              <a:extLst>
                <a:ext uri="{FF2B5EF4-FFF2-40B4-BE49-F238E27FC236}">
                  <a16:creationId xmlns:a16="http://schemas.microsoft.com/office/drawing/2014/main" id="{93EBCB00-D8FA-4182-BCCD-3DA3392B6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9075" y="7167563"/>
              <a:ext cx="501650" cy="290513"/>
            </a:xfrm>
            <a:custGeom>
              <a:avLst/>
              <a:gdLst>
                <a:gd name="T0" fmla="*/ 45 w 182"/>
                <a:gd name="T1" fmla="*/ 103 h 105"/>
                <a:gd name="T2" fmla="*/ 58 w 182"/>
                <a:gd name="T3" fmla="*/ 103 h 105"/>
                <a:gd name="T4" fmla="*/ 179 w 182"/>
                <a:gd name="T5" fmla="*/ 33 h 105"/>
                <a:gd name="T6" fmla="*/ 179 w 182"/>
                <a:gd name="T7" fmla="*/ 26 h 105"/>
                <a:gd name="T8" fmla="*/ 138 w 182"/>
                <a:gd name="T9" fmla="*/ 2 h 105"/>
                <a:gd name="T10" fmla="*/ 125 w 182"/>
                <a:gd name="T11" fmla="*/ 2 h 105"/>
                <a:gd name="T12" fmla="*/ 4 w 182"/>
                <a:gd name="T13" fmla="*/ 72 h 105"/>
                <a:gd name="T14" fmla="*/ 4 w 182"/>
                <a:gd name="T15" fmla="*/ 79 h 105"/>
                <a:gd name="T16" fmla="*/ 45 w 182"/>
                <a:gd name="T17" fmla="*/ 10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05">
                  <a:moveTo>
                    <a:pt x="45" y="103"/>
                  </a:moveTo>
                  <a:cubicBezTo>
                    <a:pt x="49" y="105"/>
                    <a:pt x="55" y="105"/>
                    <a:pt x="58" y="103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2" y="31"/>
                    <a:pt x="182" y="28"/>
                    <a:pt x="179" y="26"/>
                  </a:cubicBezTo>
                  <a:cubicBezTo>
                    <a:pt x="138" y="2"/>
                    <a:pt x="138" y="2"/>
                    <a:pt x="138" y="2"/>
                  </a:cubicBezTo>
                  <a:cubicBezTo>
                    <a:pt x="134" y="0"/>
                    <a:pt x="128" y="0"/>
                    <a:pt x="125" y="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0" y="74"/>
                    <a:pt x="0" y="77"/>
                    <a:pt x="4" y="79"/>
                  </a:cubicBezTo>
                  <a:lnTo>
                    <a:pt x="45" y="103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2" name="Freeform 90">
              <a:extLst>
                <a:ext uri="{FF2B5EF4-FFF2-40B4-BE49-F238E27FC236}">
                  <a16:creationId xmlns:a16="http://schemas.microsoft.com/office/drawing/2014/main" id="{86BE4421-89C2-41C8-A675-349EFFB47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813" y="8286750"/>
              <a:ext cx="284163" cy="166688"/>
            </a:xfrm>
            <a:custGeom>
              <a:avLst/>
              <a:gdLst>
                <a:gd name="T0" fmla="*/ 45 w 103"/>
                <a:gd name="T1" fmla="*/ 58 h 60"/>
                <a:gd name="T2" fmla="*/ 58 w 103"/>
                <a:gd name="T3" fmla="*/ 58 h 60"/>
                <a:gd name="T4" fmla="*/ 99 w 103"/>
                <a:gd name="T5" fmla="*/ 34 h 60"/>
                <a:gd name="T6" fmla="*/ 99 w 103"/>
                <a:gd name="T7" fmla="*/ 26 h 60"/>
                <a:gd name="T8" fmla="*/ 58 w 103"/>
                <a:gd name="T9" fmla="*/ 2 h 60"/>
                <a:gd name="T10" fmla="*/ 45 w 103"/>
                <a:gd name="T11" fmla="*/ 2 h 60"/>
                <a:gd name="T12" fmla="*/ 4 w 103"/>
                <a:gd name="T13" fmla="*/ 26 h 60"/>
                <a:gd name="T14" fmla="*/ 4 w 103"/>
                <a:gd name="T15" fmla="*/ 34 h 60"/>
                <a:gd name="T16" fmla="*/ 45 w 103"/>
                <a:gd name="T17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60">
                  <a:moveTo>
                    <a:pt x="45" y="58"/>
                  </a:moveTo>
                  <a:cubicBezTo>
                    <a:pt x="48" y="60"/>
                    <a:pt x="54" y="60"/>
                    <a:pt x="58" y="58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3" y="32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0"/>
                    <a:pt x="49" y="0"/>
                    <a:pt x="45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2"/>
                    <a:pt x="4" y="34"/>
                  </a:cubicBezTo>
                  <a:lnTo>
                    <a:pt x="45" y="58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3" name="Freeform 91">
              <a:extLst>
                <a:ext uri="{FF2B5EF4-FFF2-40B4-BE49-F238E27FC236}">
                  <a16:creationId xmlns:a16="http://schemas.microsoft.com/office/drawing/2014/main" id="{3A18823B-6C59-4F9C-A931-0478F1CDF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2850" y="8188325"/>
              <a:ext cx="284163" cy="165100"/>
            </a:xfrm>
            <a:custGeom>
              <a:avLst/>
              <a:gdLst>
                <a:gd name="T0" fmla="*/ 44 w 103"/>
                <a:gd name="T1" fmla="*/ 58 h 60"/>
                <a:gd name="T2" fmla="*/ 57 w 103"/>
                <a:gd name="T3" fmla="*/ 58 h 60"/>
                <a:gd name="T4" fmla="*/ 99 w 103"/>
                <a:gd name="T5" fmla="*/ 34 h 60"/>
                <a:gd name="T6" fmla="*/ 99 w 103"/>
                <a:gd name="T7" fmla="*/ 26 h 60"/>
                <a:gd name="T8" fmla="*/ 58 w 103"/>
                <a:gd name="T9" fmla="*/ 2 h 60"/>
                <a:gd name="T10" fmla="*/ 45 w 103"/>
                <a:gd name="T11" fmla="*/ 2 h 60"/>
                <a:gd name="T12" fmla="*/ 3 w 103"/>
                <a:gd name="T13" fmla="*/ 26 h 60"/>
                <a:gd name="T14" fmla="*/ 3 w 103"/>
                <a:gd name="T15" fmla="*/ 34 h 60"/>
                <a:gd name="T16" fmla="*/ 44 w 103"/>
                <a:gd name="T17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60">
                  <a:moveTo>
                    <a:pt x="44" y="58"/>
                  </a:moveTo>
                  <a:cubicBezTo>
                    <a:pt x="48" y="60"/>
                    <a:pt x="54" y="60"/>
                    <a:pt x="57" y="58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3" y="32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4" y="0"/>
                    <a:pt x="48" y="0"/>
                    <a:pt x="45" y="2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8"/>
                    <a:pt x="0" y="32"/>
                    <a:pt x="3" y="34"/>
                  </a:cubicBezTo>
                  <a:lnTo>
                    <a:pt x="44" y="58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4" name="Freeform 92">
              <a:extLst>
                <a:ext uri="{FF2B5EF4-FFF2-40B4-BE49-F238E27FC236}">
                  <a16:creationId xmlns:a16="http://schemas.microsoft.com/office/drawing/2014/main" id="{CE970E11-C0C9-4590-A7A2-C3B0CC1B4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4300" y="8088313"/>
              <a:ext cx="284163" cy="165100"/>
            </a:xfrm>
            <a:custGeom>
              <a:avLst/>
              <a:gdLst>
                <a:gd name="T0" fmla="*/ 45 w 103"/>
                <a:gd name="T1" fmla="*/ 58 h 60"/>
                <a:gd name="T2" fmla="*/ 58 w 103"/>
                <a:gd name="T3" fmla="*/ 58 h 60"/>
                <a:gd name="T4" fmla="*/ 99 w 103"/>
                <a:gd name="T5" fmla="*/ 34 h 60"/>
                <a:gd name="T6" fmla="*/ 99 w 103"/>
                <a:gd name="T7" fmla="*/ 26 h 60"/>
                <a:gd name="T8" fmla="*/ 58 w 103"/>
                <a:gd name="T9" fmla="*/ 2 h 60"/>
                <a:gd name="T10" fmla="*/ 45 w 103"/>
                <a:gd name="T11" fmla="*/ 2 h 60"/>
                <a:gd name="T12" fmla="*/ 4 w 103"/>
                <a:gd name="T13" fmla="*/ 26 h 60"/>
                <a:gd name="T14" fmla="*/ 4 w 103"/>
                <a:gd name="T15" fmla="*/ 34 h 60"/>
                <a:gd name="T16" fmla="*/ 45 w 103"/>
                <a:gd name="T17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60">
                  <a:moveTo>
                    <a:pt x="45" y="58"/>
                  </a:moveTo>
                  <a:cubicBezTo>
                    <a:pt x="49" y="60"/>
                    <a:pt x="54" y="60"/>
                    <a:pt x="58" y="58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3" y="31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0"/>
                    <a:pt x="49" y="0"/>
                    <a:pt x="45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2"/>
                    <a:pt x="4" y="34"/>
                  </a:cubicBezTo>
                  <a:lnTo>
                    <a:pt x="45" y="58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5" name="Freeform 93">
              <a:extLst>
                <a:ext uri="{FF2B5EF4-FFF2-40B4-BE49-F238E27FC236}">
                  <a16:creationId xmlns:a16="http://schemas.microsoft.com/office/drawing/2014/main" id="{7289858F-DE5A-4C21-8DC1-38C777EB4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925" y="7988300"/>
              <a:ext cx="284163" cy="163513"/>
            </a:xfrm>
            <a:custGeom>
              <a:avLst/>
              <a:gdLst>
                <a:gd name="T0" fmla="*/ 44 w 103"/>
                <a:gd name="T1" fmla="*/ 57 h 59"/>
                <a:gd name="T2" fmla="*/ 58 w 103"/>
                <a:gd name="T3" fmla="*/ 57 h 59"/>
                <a:gd name="T4" fmla="*/ 99 w 103"/>
                <a:gd name="T5" fmla="*/ 33 h 59"/>
                <a:gd name="T6" fmla="*/ 99 w 103"/>
                <a:gd name="T7" fmla="*/ 26 h 59"/>
                <a:gd name="T8" fmla="*/ 58 w 103"/>
                <a:gd name="T9" fmla="*/ 2 h 59"/>
                <a:gd name="T10" fmla="*/ 45 w 103"/>
                <a:gd name="T11" fmla="*/ 2 h 59"/>
                <a:gd name="T12" fmla="*/ 3 w 103"/>
                <a:gd name="T13" fmla="*/ 26 h 59"/>
                <a:gd name="T14" fmla="*/ 3 w 103"/>
                <a:gd name="T15" fmla="*/ 34 h 59"/>
                <a:gd name="T16" fmla="*/ 44 w 103"/>
                <a:gd name="T17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59">
                  <a:moveTo>
                    <a:pt x="44" y="57"/>
                  </a:moveTo>
                  <a:cubicBezTo>
                    <a:pt x="48" y="59"/>
                    <a:pt x="54" y="59"/>
                    <a:pt x="58" y="57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3" y="31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4" y="0"/>
                    <a:pt x="48" y="0"/>
                    <a:pt x="45" y="2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8"/>
                    <a:pt x="0" y="32"/>
                    <a:pt x="3" y="34"/>
                  </a:cubicBezTo>
                  <a:lnTo>
                    <a:pt x="44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6" name="Freeform 94">
              <a:extLst>
                <a:ext uri="{FF2B5EF4-FFF2-40B4-BE49-F238E27FC236}">
                  <a16:creationId xmlns:a16="http://schemas.microsoft.com/office/drawing/2014/main" id="{D863DC85-0420-413C-B201-E1FC2F333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375" y="7889875"/>
              <a:ext cx="284163" cy="161925"/>
            </a:xfrm>
            <a:custGeom>
              <a:avLst/>
              <a:gdLst>
                <a:gd name="T0" fmla="*/ 45 w 103"/>
                <a:gd name="T1" fmla="*/ 57 h 59"/>
                <a:gd name="T2" fmla="*/ 58 w 103"/>
                <a:gd name="T3" fmla="*/ 57 h 59"/>
                <a:gd name="T4" fmla="*/ 99 w 103"/>
                <a:gd name="T5" fmla="*/ 33 h 59"/>
                <a:gd name="T6" fmla="*/ 99 w 103"/>
                <a:gd name="T7" fmla="*/ 26 h 59"/>
                <a:gd name="T8" fmla="*/ 58 w 103"/>
                <a:gd name="T9" fmla="*/ 2 h 59"/>
                <a:gd name="T10" fmla="*/ 45 w 103"/>
                <a:gd name="T11" fmla="*/ 2 h 59"/>
                <a:gd name="T12" fmla="*/ 4 w 103"/>
                <a:gd name="T13" fmla="*/ 26 h 59"/>
                <a:gd name="T14" fmla="*/ 4 w 103"/>
                <a:gd name="T15" fmla="*/ 34 h 59"/>
                <a:gd name="T16" fmla="*/ 45 w 103"/>
                <a:gd name="T17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59">
                  <a:moveTo>
                    <a:pt x="45" y="57"/>
                  </a:moveTo>
                  <a:cubicBezTo>
                    <a:pt x="49" y="59"/>
                    <a:pt x="54" y="59"/>
                    <a:pt x="58" y="57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3" y="31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0"/>
                    <a:pt x="49" y="0"/>
                    <a:pt x="45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1"/>
                    <a:pt x="4" y="34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7" name="Freeform 95">
              <a:extLst>
                <a:ext uri="{FF2B5EF4-FFF2-40B4-BE49-F238E27FC236}">
                  <a16:creationId xmlns:a16="http://schemas.microsoft.com/office/drawing/2014/main" id="{4C687C4C-212B-48AE-BDF4-00435F34D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0238" y="7789863"/>
              <a:ext cx="284163" cy="165100"/>
            </a:xfrm>
            <a:custGeom>
              <a:avLst/>
              <a:gdLst>
                <a:gd name="T0" fmla="*/ 45 w 103"/>
                <a:gd name="T1" fmla="*/ 57 h 60"/>
                <a:gd name="T2" fmla="*/ 58 w 103"/>
                <a:gd name="T3" fmla="*/ 57 h 60"/>
                <a:gd name="T4" fmla="*/ 100 w 103"/>
                <a:gd name="T5" fmla="*/ 34 h 60"/>
                <a:gd name="T6" fmla="*/ 100 w 103"/>
                <a:gd name="T7" fmla="*/ 26 h 60"/>
                <a:gd name="T8" fmla="*/ 58 w 103"/>
                <a:gd name="T9" fmla="*/ 2 h 60"/>
                <a:gd name="T10" fmla="*/ 45 w 103"/>
                <a:gd name="T11" fmla="*/ 2 h 60"/>
                <a:gd name="T12" fmla="*/ 4 w 103"/>
                <a:gd name="T13" fmla="*/ 26 h 60"/>
                <a:gd name="T14" fmla="*/ 4 w 103"/>
                <a:gd name="T15" fmla="*/ 34 h 60"/>
                <a:gd name="T16" fmla="*/ 45 w 103"/>
                <a:gd name="T17" fmla="*/ 5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60">
                  <a:moveTo>
                    <a:pt x="45" y="57"/>
                  </a:moveTo>
                  <a:cubicBezTo>
                    <a:pt x="49" y="60"/>
                    <a:pt x="55" y="60"/>
                    <a:pt x="58" y="57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3" y="31"/>
                    <a:pt x="103" y="28"/>
                    <a:pt x="100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0"/>
                    <a:pt x="49" y="0"/>
                    <a:pt x="45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2"/>
                    <a:pt x="4" y="34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8" name="Freeform 96">
              <a:extLst>
                <a:ext uri="{FF2B5EF4-FFF2-40B4-BE49-F238E27FC236}">
                  <a16:creationId xmlns:a16="http://schemas.microsoft.com/office/drawing/2014/main" id="{CECB40B2-6539-4124-9718-CCFC2B3A3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4863" y="7689850"/>
              <a:ext cx="284163" cy="163513"/>
            </a:xfrm>
            <a:custGeom>
              <a:avLst/>
              <a:gdLst>
                <a:gd name="T0" fmla="*/ 45 w 103"/>
                <a:gd name="T1" fmla="*/ 57 h 59"/>
                <a:gd name="T2" fmla="*/ 58 w 103"/>
                <a:gd name="T3" fmla="*/ 57 h 59"/>
                <a:gd name="T4" fmla="*/ 99 w 103"/>
                <a:gd name="T5" fmla="*/ 33 h 59"/>
                <a:gd name="T6" fmla="*/ 99 w 103"/>
                <a:gd name="T7" fmla="*/ 26 h 59"/>
                <a:gd name="T8" fmla="*/ 58 w 103"/>
                <a:gd name="T9" fmla="*/ 2 h 59"/>
                <a:gd name="T10" fmla="*/ 45 w 103"/>
                <a:gd name="T11" fmla="*/ 2 h 59"/>
                <a:gd name="T12" fmla="*/ 3 w 103"/>
                <a:gd name="T13" fmla="*/ 26 h 59"/>
                <a:gd name="T14" fmla="*/ 3 w 103"/>
                <a:gd name="T15" fmla="*/ 34 h 59"/>
                <a:gd name="T16" fmla="*/ 45 w 103"/>
                <a:gd name="T17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59">
                  <a:moveTo>
                    <a:pt x="45" y="57"/>
                  </a:moveTo>
                  <a:cubicBezTo>
                    <a:pt x="48" y="59"/>
                    <a:pt x="54" y="59"/>
                    <a:pt x="58" y="57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3" y="31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4" y="0"/>
                    <a:pt x="49" y="0"/>
                    <a:pt x="45" y="2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8"/>
                    <a:pt x="0" y="32"/>
                    <a:pt x="3" y="34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9" name="Freeform 97">
              <a:extLst>
                <a:ext uri="{FF2B5EF4-FFF2-40B4-BE49-F238E27FC236}">
                  <a16:creationId xmlns:a16="http://schemas.microsoft.com/office/drawing/2014/main" id="{10152639-BB08-4C9E-B61E-FF75E920E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0" y="7391400"/>
              <a:ext cx="284163" cy="163513"/>
            </a:xfrm>
            <a:custGeom>
              <a:avLst/>
              <a:gdLst>
                <a:gd name="T0" fmla="*/ 45 w 103"/>
                <a:gd name="T1" fmla="*/ 57 h 59"/>
                <a:gd name="T2" fmla="*/ 58 w 103"/>
                <a:gd name="T3" fmla="*/ 57 h 59"/>
                <a:gd name="T4" fmla="*/ 100 w 103"/>
                <a:gd name="T5" fmla="*/ 33 h 59"/>
                <a:gd name="T6" fmla="*/ 100 w 103"/>
                <a:gd name="T7" fmla="*/ 26 h 59"/>
                <a:gd name="T8" fmla="*/ 59 w 103"/>
                <a:gd name="T9" fmla="*/ 2 h 59"/>
                <a:gd name="T10" fmla="*/ 46 w 103"/>
                <a:gd name="T11" fmla="*/ 2 h 59"/>
                <a:gd name="T12" fmla="*/ 4 w 103"/>
                <a:gd name="T13" fmla="*/ 26 h 59"/>
                <a:gd name="T14" fmla="*/ 4 w 103"/>
                <a:gd name="T15" fmla="*/ 33 h 59"/>
                <a:gd name="T16" fmla="*/ 45 w 103"/>
                <a:gd name="T17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59">
                  <a:moveTo>
                    <a:pt x="45" y="57"/>
                  </a:moveTo>
                  <a:cubicBezTo>
                    <a:pt x="49" y="59"/>
                    <a:pt x="55" y="59"/>
                    <a:pt x="58" y="57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3" y="31"/>
                    <a:pt x="103" y="28"/>
                    <a:pt x="100" y="26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5" y="0"/>
                    <a:pt x="49" y="0"/>
                    <a:pt x="46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1"/>
                    <a:pt x="4" y="33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0" name="Freeform 98">
              <a:extLst>
                <a:ext uri="{FF2B5EF4-FFF2-40B4-BE49-F238E27FC236}">
                  <a16:creationId xmlns:a16="http://schemas.microsoft.com/office/drawing/2014/main" id="{3761793F-2BE5-4C5D-9F3B-B073A49E0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9350" y="7491413"/>
              <a:ext cx="284163" cy="163513"/>
            </a:xfrm>
            <a:custGeom>
              <a:avLst/>
              <a:gdLst>
                <a:gd name="T0" fmla="*/ 45 w 103"/>
                <a:gd name="T1" fmla="*/ 57 h 59"/>
                <a:gd name="T2" fmla="*/ 58 w 103"/>
                <a:gd name="T3" fmla="*/ 57 h 59"/>
                <a:gd name="T4" fmla="*/ 99 w 103"/>
                <a:gd name="T5" fmla="*/ 33 h 59"/>
                <a:gd name="T6" fmla="*/ 99 w 103"/>
                <a:gd name="T7" fmla="*/ 26 h 59"/>
                <a:gd name="T8" fmla="*/ 58 w 103"/>
                <a:gd name="T9" fmla="*/ 2 h 59"/>
                <a:gd name="T10" fmla="*/ 45 w 103"/>
                <a:gd name="T11" fmla="*/ 2 h 59"/>
                <a:gd name="T12" fmla="*/ 4 w 103"/>
                <a:gd name="T13" fmla="*/ 26 h 59"/>
                <a:gd name="T14" fmla="*/ 4 w 103"/>
                <a:gd name="T15" fmla="*/ 33 h 59"/>
                <a:gd name="T16" fmla="*/ 45 w 103"/>
                <a:gd name="T17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59">
                  <a:moveTo>
                    <a:pt x="45" y="57"/>
                  </a:moveTo>
                  <a:cubicBezTo>
                    <a:pt x="48" y="59"/>
                    <a:pt x="54" y="59"/>
                    <a:pt x="58" y="57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3" y="31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4" y="0"/>
                    <a:pt x="49" y="0"/>
                    <a:pt x="45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1"/>
                    <a:pt x="4" y="33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1" name="Freeform 99">
              <a:extLst>
                <a:ext uri="{FF2B5EF4-FFF2-40B4-BE49-F238E27FC236}">
                  <a16:creationId xmlns:a16="http://schemas.microsoft.com/office/drawing/2014/main" id="{1553765E-8198-4575-A00F-0154AF795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313" y="7589838"/>
              <a:ext cx="284163" cy="163513"/>
            </a:xfrm>
            <a:custGeom>
              <a:avLst/>
              <a:gdLst>
                <a:gd name="T0" fmla="*/ 45 w 103"/>
                <a:gd name="T1" fmla="*/ 57 h 59"/>
                <a:gd name="T2" fmla="*/ 58 w 103"/>
                <a:gd name="T3" fmla="*/ 57 h 59"/>
                <a:gd name="T4" fmla="*/ 100 w 103"/>
                <a:gd name="T5" fmla="*/ 33 h 59"/>
                <a:gd name="T6" fmla="*/ 100 w 103"/>
                <a:gd name="T7" fmla="*/ 26 h 59"/>
                <a:gd name="T8" fmla="*/ 59 w 103"/>
                <a:gd name="T9" fmla="*/ 2 h 59"/>
                <a:gd name="T10" fmla="*/ 45 w 103"/>
                <a:gd name="T11" fmla="*/ 2 h 59"/>
                <a:gd name="T12" fmla="*/ 4 w 103"/>
                <a:gd name="T13" fmla="*/ 26 h 59"/>
                <a:gd name="T14" fmla="*/ 4 w 103"/>
                <a:gd name="T15" fmla="*/ 34 h 59"/>
                <a:gd name="T16" fmla="*/ 45 w 103"/>
                <a:gd name="T17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59">
                  <a:moveTo>
                    <a:pt x="45" y="57"/>
                  </a:moveTo>
                  <a:cubicBezTo>
                    <a:pt x="49" y="59"/>
                    <a:pt x="55" y="59"/>
                    <a:pt x="58" y="57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3" y="31"/>
                    <a:pt x="103" y="28"/>
                    <a:pt x="100" y="26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5" y="0"/>
                    <a:pt x="49" y="0"/>
                    <a:pt x="45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1"/>
                    <a:pt x="4" y="34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2" name="Freeform 100">
              <a:extLst>
                <a:ext uri="{FF2B5EF4-FFF2-40B4-BE49-F238E27FC236}">
                  <a16:creationId xmlns:a16="http://schemas.microsoft.com/office/drawing/2014/main" id="{EB72DCDC-AE1B-4854-B770-DA1ED931D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2638" y="8242300"/>
              <a:ext cx="284163" cy="163513"/>
            </a:xfrm>
            <a:custGeom>
              <a:avLst/>
              <a:gdLst>
                <a:gd name="T0" fmla="*/ 45 w 103"/>
                <a:gd name="T1" fmla="*/ 57 h 59"/>
                <a:gd name="T2" fmla="*/ 58 w 103"/>
                <a:gd name="T3" fmla="*/ 57 h 59"/>
                <a:gd name="T4" fmla="*/ 99 w 103"/>
                <a:gd name="T5" fmla="*/ 33 h 59"/>
                <a:gd name="T6" fmla="*/ 99 w 103"/>
                <a:gd name="T7" fmla="*/ 26 h 59"/>
                <a:gd name="T8" fmla="*/ 58 w 103"/>
                <a:gd name="T9" fmla="*/ 2 h 59"/>
                <a:gd name="T10" fmla="*/ 45 w 103"/>
                <a:gd name="T11" fmla="*/ 2 h 59"/>
                <a:gd name="T12" fmla="*/ 4 w 103"/>
                <a:gd name="T13" fmla="*/ 26 h 59"/>
                <a:gd name="T14" fmla="*/ 4 w 103"/>
                <a:gd name="T15" fmla="*/ 33 h 59"/>
                <a:gd name="T16" fmla="*/ 45 w 103"/>
                <a:gd name="T17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59">
                  <a:moveTo>
                    <a:pt x="45" y="57"/>
                  </a:moveTo>
                  <a:cubicBezTo>
                    <a:pt x="48" y="59"/>
                    <a:pt x="54" y="59"/>
                    <a:pt x="58" y="57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3" y="31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4" y="0"/>
                    <a:pt x="49" y="0"/>
                    <a:pt x="45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1"/>
                    <a:pt x="4" y="33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3" name="Freeform 101">
              <a:extLst>
                <a:ext uri="{FF2B5EF4-FFF2-40B4-BE49-F238E27FC236}">
                  <a16:creationId xmlns:a16="http://schemas.microsoft.com/office/drawing/2014/main" id="{1492D6FE-7A6C-448E-8F85-A1828D8C3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4088" y="8143875"/>
              <a:ext cx="284163" cy="163513"/>
            </a:xfrm>
            <a:custGeom>
              <a:avLst/>
              <a:gdLst>
                <a:gd name="T0" fmla="*/ 45 w 103"/>
                <a:gd name="T1" fmla="*/ 57 h 59"/>
                <a:gd name="T2" fmla="*/ 58 w 103"/>
                <a:gd name="T3" fmla="*/ 57 h 59"/>
                <a:gd name="T4" fmla="*/ 100 w 103"/>
                <a:gd name="T5" fmla="*/ 33 h 59"/>
                <a:gd name="T6" fmla="*/ 100 w 103"/>
                <a:gd name="T7" fmla="*/ 25 h 59"/>
                <a:gd name="T8" fmla="*/ 59 w 103"/>
                <a:gd name="T9" fmla="*/ 2 h 59"/>
                <a:gd name="T10" fmla="*/ 46 w 103"/>
                <a:gd name="T11" fmla="*/ 2 h 59"/>
                <a:gd name="T12" fmla="*/ 4 w 103"/>
                <a:gd name="T13" fmla="*/ 26 h 59"/>
                <a:gd name="T14" fmla="*/ 4 w 103"/>
                <a:gd name="T15" fmla="*/ 33 h 59"/>
                <a:gd name="T16" fmla="*/ 45 w 103"/>
                <a:gd name="T17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59">
                  <a:moveTo>
                    <a:pt x="45" y="57"/>
                  </a:moveTo>
                  <a:cubicBezTo>
                    <a:pt x="49" y="59"/>
                    <a:pt x="55" y="59"/>
                    <a:pt x="58" y="57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3" y="31"/>
                    <a:pt x="103" y="28"/>
                    <a:pt x="100" y="25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5" y="0"/>
                    <a:pt x="49" y="0"/>
                    <a:pt x="46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1"/>
                    <a:pt x="4" y="33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4" name="Freeform 102">
              <a:extLst>
                <a:ext uri="{FF2B5EF4-FFF2-40B4-BE49-F238E27FC236}">
                  <a16:creationId xmlns:a16="http://schemas.microsoft.com/office/drawing/2014/main" id="{367D816A-07F0-4F74-BCE3-75B3F3577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8713" y="8043863"/>
              <a:ext cx="284163" cy="163513"/>
            </a:xfrm>
            <a:custGeom>
              <a:avLst/>
              <a:gdLst>
                <a:gd name="T0" fmla="*/ 45 w 103"/>
                <a:gd name="T1" fmla="*/ 57 h 59"/>
                <a:gd name="T2" fmla="*/ 58 w 103"/>
                <a:gd name="T3" fmla="*/ 57 h 59"/>
                <a:gd name="T4" fmla="*/ 99 w 103"/>
                <a:gd name="T5" fmla="*/ 33 h 59"/>
                <a:gd name="T6" fmla="*/ 99 w 103"/>
                <a:gd name="T7" fmla="*/ 25 h 59"/>
                <a:gd name="T8" fmla="*/ 58 w 103"/>
                <a:gd name="T9" fmla="*/ 2 h 59"/>
                <a:gd name="T10" fmla="*/ 45 w 103"/>
                <a:gd name="T11" fmla="*/ 2 h 59"/>
                <a:gd name="T12" fmla="*/ 4 w 103"/>
                <a:gd name="T13" fmla="*/ 26 h 59"/>
                <a:gd name="T14" fmla="*/ 4 w 103"/>
                <a:gd name="T15" fmla="*/ 33 h 59"/>
                <a:gd name="T16" fmla="*/ 45 w 103"/>
                <a:gd name="T17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59">
                  <a:moveTo>
                    <a:pt x="45" y="57"/>
                  </a:moveTo>
                  <a:cubicBezTo>
                    <a:pt x="48" y="59"/>
                    <a:pt x="54" y="59"/>
                    <a:pt x="58" y="57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3" y="31"/>
                    <a:pt x="103" y="27"/>
                    <a:pt x="99" y="25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0"/>
                    <a:pt x="49" y="0"/>
                    <a:pt x="45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1"/>
                    <a:pt x="4" y="33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5" name="Freeform 103">
              <a:extLst>
                <a:ext uri="{FF2B5EF4-FFF2-40B4-BE49-F238E27FC236}">
                  <a16:creationId xmlns:a16="http://schemas.microsoft.com/office/drawing/2014/main" id="{EFB89376-325F-4C6F-8776-6B2536415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750" y="7942263"/>
              <a:ext cx="280988" cy="165100"/>
            </a:xfrm>
            <a:custGeom>
              <a:avLst/>
              <a:gdLst>
                <a:gd name="T0" fmla="*/ 44 w 102"/>
                <a:gd name="T1" fmla="*/ 58 h 60"/>
                <a:gd name="T2" fmla="*/ 57 w 102"/>
                <a:gd name="T3" fmla="*/ 58 h 60"/>
                <a:gd name="T4" fmla="*/ 99 w 102"/>
                <a:gd name="T5" fmla="*/ 34 h 60"/>
                <a:gd name="T6" fmla="*/ 99 w 102"/>
                <a:gd name="T7" fmla="*/ 26 h 60"/>
                <a:gd name="T8" fmla="*/ 58 w 102"/>
                <a:gd name="T9" fmla="*/ 3 h 60"/>
                <a:gd name="T10" fmla="*/ 45 w 102"/>
                <a:gd name="T11" fmla="*/ 3 h 60"/>
                <a:gd name="T12" fmla="*/ 3 w 102"/>
                <a:gd name="T13" fmla="*/ 26 h 60"/>
                <a:gd name="T14" fmla="*/ 3 w 102"/>
                <a:gd name="T15" fmla="*/ 34 h 60"/>
                <a:gd name="T16" fmla="*/ 44 w 102"/>
                <a:gd name="T17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60">
                  <a:moveTo>
                    <a:pt x="44" y="58"/>
                  </a:moveTo>
                  <a:cubicBezTo>
                    <a:pt x="48" y="60"/>
                    <a:pt x="54" y="60"/>
                    <a:pt x="57" y="58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2" y="32"/>
                    <a:pt x="102" y="28"/>
                    <a:pt x="99" y="26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4" y="0"/>
                    <a:pt x="48" y="0"/>
                    <a:pt x="45" y="3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9"/>
                    <a:pt x="0" y="32"/>
                    <a:pt x="3" y="34"/>
                  </a:cubicBezTo>
                  <a:lnTo>
                    <a:pt x="44" y="58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6" name="Freeform 104">
              <a:extLst>
                <a:ext uri="{FF2B5EF4-FFF2-40B4-BE49-F238E27FC236}">
                  <a16:creationId xmlns:a16="http://schemas.microsoft.com/office/drawing/2014/main" id="{FFC71F89-0CED-43E7-8369-BFED97044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200" y="7842250"/>
              <a:ext cx="284163" cy="165100"/>
            </a:xfrm>
            <a:custGeom>
              <a:avLst/>
              <a:gdLst>
                <a:gd name="T0" fmla="*/ 45 w 103"/>
                <a:gd name="T1" fmla="*/ 58 h 60"/>
                <a:gd name="T2" fmla="*/ 58 w 103"/>
                <a:gd name="T3" fmla="*/ 58 h 60"/>
                <a:gd name="T4" fmla="*/ 99 w 103"/>
                <a:gd name="T5" fmla="*/ 34 h 60"/>
                <a:gd name="T6" fmla="*/ 99 w 103"/>
                <a:gd name="T7" fmla="*/ 26 h 60"/>
                <a:gd name="T8" fmla="*/ 58 w 103"/>
                <a:gd name="T9" fmla="*/ 2 h 60"/>
                <a:gd name="T10" fmla="*/ 45 w 103"/>
                <a:gd name="T11" fmla="*/ 2 h 60"/>
                <a:gd name="T12" fmla="*/ 4 w 103"/>
                <a:gd name="T13" fmla="*/ 26 h 60"/>
                <a:gd name="T14" fmla="*/ 4 w 103"/>
                <a:gd name="T15" fmla="*/ 34 h 60"/>
                <a:gd name="T16" fmla="*/ 45 w 103"/>
                <a:gd name="T17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60">
                  <a:moveTo>
                    <a:pt x="45" y="58"/>
                  </a:moveTo>
                  <a:cubicBezTo>
                    <a:pt x="48" y="60"/>
                    <a:pt x="54" y="60"/>
                    <a:pt x="58" y="58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3" y="32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0"/>
                    <a:pt x="49" y="0"/>
                    <a:pt x="45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2"/>
                    <a:pt x="4" y="34"/>
                  </a:cubicBezTo>
                  <a:lnTo>
                    <a:pt x="45" y="58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7" name="Freeform 105">
              <a:extLst>
                <a:ext uri="{FF2B5EF4-FFF2-40B4-BE49-F238E27FC236}">
                  <a16:creationId xmlns:a16="http://schemas.microsoft.com/office/drawing/2014/main" id="{B81D799F-B0FE-461B-BA1E-F9F8FDB66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4650" y="7742238"/>
              <a:ext cx="284163" cy="166688"/>
            </a:xfrm>
            <a:custGeom>
              <a:avLst/>
              <a:gdLst>
                <a:gd name="T0" fmla="*/ 45 w 103"/>
                <a:gd name="T1" fmla="*/ 58 h 60"/>
                <a:gd name="T2" fmla="*/ 58 w 103"/>
                <a:gd name="T3" fmla="*/ 58 h 60"/>
                <a:gd name="T4" fmla="*/ 99 w 103"/>
                <a:gd name="T5" fmla="*/ 34 h 60"/>
                <a:gd name="T6" fmla="*/ 99 w 103"/>
                <a:gd name="T7" fmla="*/ 26 h 60"/>
                <a:gd name="T8" fmla="*/ 58 w 103"/>
                <a:gd name="T9" fmla="*/ 3 h 60"/>
                <a:gd name="T10" fmla="*/ 45 w 103"/>
                <a:gd name="T11" fmla="*/ 3 h 60"/>
                <a:gd name="T12" fmla="*/ 4 w 103"/>
                <a:gd name="T13" fmla="*/ 26 h 60"/>
                <a:gd name="T14" fmla="*/ 4 w 103"/>
                <a:gd name="T15" fmla="*/ 34 h 60"/>
                <a:gd name="T16" fmla="*/ 45 w 103"/>
                <a:gd name="T17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60">
                  <a:moveTo>
                    <a:pt x="45" y="58"/>
                  </a:moveTo>
                  <a:cubicBezTo>
                    <a:pt x="49" y="60"/>
                    <a:pt x="54" y="60"/>
                    <a:pt x="58" y="58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3" y="32"/>
                    <a:pt x="103" y="28"/>
                    <a:pt x="99" y="26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5" y="0"/>
                    <a:pt x="49" y="0"/>
                    <a:pt x="45" y="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9"/>
                    <a:pt x="0" y="32"/>
                    <a:pt x="4" y="34"/>
                  </a:cubicBezTo>
                  <a:lnTo>
                    <a:pt x="45" y="58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8" name="Freeform 106">
              <a:extLst>
                <a:ext uri="{FF2B5EF4-FFF2-40B4-BE49-F238E27FC236}">
                  <a16:creationId xmlns:a16="http://schemas.microsoft.com/office/drawing/2014/main" id="{67DD0C62-A697-43B2-BF2D-8E4739759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7688" y="7643813"/>
              <a:ext cx="284163" cy="165100"/>
            </a:xfrm>
            <a:custGeom>
              <a:avLst/>
              <a:gdLst>
                <a:gd name="T0" fmla="*/ 44 w 103"/>
                <a:gd name="T1" fmla="*/ 58 h 60"/>
                <a:gd name="T2" fmla="*/ 58 w 103"/>
                <a:gd name="T3" fmla="*/ 58 h 60"/>
                <a:gd name="T4" fmla="*/ 99 w 103"/>
                <a:gd name="T5" fmla="*/ 34 h 60"/>
                <a:gd name="T6" fmla="*/ 99 w 103"/>
                <a:gd name="T7" fmla="*/ 26 h 60"/>
                <a:gd name="T8" fmla="*/ 58 w 103"/>
                <a:gd name="T9" fmla="*/ 2 h 60"/>
                <a:gd name="T10" fmla="*/ 45 w 103"/>
                <a:gd name="T11" fmla="*/ 2 h 60"/>
                <a:gd name="T12" fmla="*/ 3 w 103"/>
                <a:gd name="T13" fmla="*/ 26 h 60"/>
                <a:gd name="T14" fmla="*/ 3 w 103"/>
                <a:gd name="T15" fmla="*/ 34 h 60"/>
                <a:gd name="T16" fmla="*/ 44 w 103"/>
                <a:gd name="T17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60">
                  <a:moveTo>
                    <a:pt x="44" y="58"/>
                  </a:moveTo>
                  <a:cubicBezTo>
                    <a:pt x="48" y="60"/>
                    <a:pt x="54" y="60"/>
                    <a:pt x="58" y="58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3" y="32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4" y="0"/>
                    <a:pt x="48" y="0"/>
                    <a:pt x="45" y="2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8"/>
                    <a:pt x="0" y="32"/>
                    <a:pt x="3" y="34"/>
                  </a:cubicBezTo>
                  <a:lnTo>
                    <a:pt x="44" y="58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9" name="Freeform 107">
              <a:extLst>
                <a:ext uri="{FF2B5EF4-FFF2-40B4-BE49-F238E27FC236}">
                  <a16:creationId xmlns:a16="http://schemas.microsoft.com/office/drawing/2014/main" id="{2906CD14-A7E6-4874-86D6-96254A2A9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9138" y="7543800"/>
              <a:ext cx="284163" cy="165100"/>
            </a:xfrm>
            <a:custGeom>
              <a:avLst/>
              <a:gdLst>
                <a:gd name="T0" fmla="*/ 45 w 103"/>
                <a:gd name="T1" fmla="*/ 58 h 60"/>
                <a:gd name="T2" fmla="*/ 58 w 103"/>
                <a:gd name="T3" fmla="*/ 58 h 60"/>
                <a:gd name="T4" fmla="*/ 100 w 103"/>
                <a:gd name="T5" fmla="*/ 34 h 60"/>
                <a:gd name="T6" fmla="*/ 100 w 103"/>
                <a:gd name="T7" fmla="*/ 26 h 60"/>
                <a:gd name="T8" fmla="*/ 58 w 103"/>
                <a:gd name="T9" fmla="*/ 2 h 60"/>
                <a:gd name="T10" fmla="*/ 45 w 103"/>
                <a:gd name="T11" fmla="*/ 2 h 60"/>
                <a:gd name="T12" fmla="*/ 4 w 103"/>
                <a:gd name="T13" fmla="*/ 26 h 60"/>
                <a:gd name="T14" fmla="*/ 4 w 103"/>
                <a:gd name="T15" fmla="*/ 34 h 60"/>
                <a:gd name="T16" fmla="*/ 45 w 103"/>
                <a:gd name="T17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60">
                  <a:moveTo>
                    <a:pt x="45" y="58"/>
                  </a:moveTo>
                  <a:cubicBezTo>
                    <a:pt x="49" y="60"/>
                    <a:pt x="54" y="60"/>
                    <a:pt x="58" y="58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3" y="32"/>
                    <a:pt x="103" y="28"/>
                    <a:pt x="100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0"/>
                    <a:pt x="49" y="0"/>
                    <a:pt x="45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2"/>
                    <a:pt x="4" y="34"/>
                  </a:cubicBezTo>
                  <a:lnTo>
                    <a:pt x="45" y="58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0" name="Freeform 108">
              <a:extLst>
                <a:ext uri="{FF2B5EF4-FFF2-40B4-BE49-F238E27FC236}">
                  <a16:creationId xmlns:a16="http://schemas.microsoft.com/office/drawing/2014/main" id="{CA4C8E6D-FA25-4314-9D69-1BFFBB53E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2175" y="7443788"/>
              <a:ext cx="285750" cy="166688"/>
            </a:xfrm>
            <a:custGeom>
              <a:avLst/>
              <a:gdLst>
                <a:gd name="T0" fmla="*/ 44 w 103"/>
                <a:gd name="T1" fmla="*/ 57 h 60"/>
                <a:gd name="T2" fmla="*/ 58 w 103"/>
                <a:gd name="T3" fmla="*/ 57 h 60"/>
                <a:gd name="T4" fmla="*/ 99 w 103"/>
                <a:gd name="T5" fmla="*/ 34 h 60"/>
                <a:gd name="T6" fmla="*/ 99 w 103"/>
                <a:gd name="T7" fmla="*/ 26 h 60"/>
                <a:gd name="T8" fmla="*/ 58 w 103"/>
                <a:gd name="T9" fmla="*/ 2 h 60"/>
                <a:gd name="T10" fmla="*/ 45 w 103"/>
                <a:gd name="T11" fmla="*/ 2 h 60"/>
                <a:gd name="T12" fmla="*/ 3 w 103"/>
                <a:gd name="T13" fmla="*/ 26 h 60"/>
                <a:gd name="T14" fmla="*/ 3 w 103"/>
                <a:gd name="T15" fmla="*/ 34 h 60"/>
                <a:gd name="T16" fmla="*/ 44 w 103"/>
                <a:gd name="T17" fmla="*/ 5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60">
                  <a:moveTo>
                    <a:pt x="44" y="57"/>
                  </a:moveTo>
                  <a:cubicBezTo>
                    <a:pt x="48" y="60"/>
                    <a:pt x="54" y="60"/>
                    <a:pt x="58" y="57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3" y="31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4" y="0"/>
                    <a:pt x="48" y="0"/>
                    <a:pt x="45" y="2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8"/>
                    <a:pt x="0" y="32"/>
                    <a:pt x="3" y="34"/>
                  </a:cubicBezTo>
                  <a:lnTo>
                    <a:pt x="44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1" name="Freeform 109">
              <a:extLst>
                <a:ext uri="{FF2B5EF4-FFF2-40B4-BE49-F238E27FC236}">
                  <a16:creationId xmlns:a16="http://schemas.microsoft.com/office/drawing/2014/main" id="{5954D4F8-0115-4210-A95A-EF50D5DBD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3625" y="7343775"/>
              <a:ext cx="284163" cy="163513"/>
            </a:xfrm>
            <a:custGeom>
              <a:avLst/>
              <a:gdLst>
                <a:gd name="T0" fmla="*/ 45 w 103"/>
                <a:gd name="T1" fmla="*/ 57 h 59"/>
                <a:gd name="T2" fmla="*/ 58 w 103"/>
                <a:gd name="T3" fmla="*/ 57 h 59"/>
                <a:gd name="T4" fmla="*/ 100 w 103"/>
                <a:gd name="T5" fmla="*/ 33 h 59"/>
                <a:gd name="T6" fmla="*/ 100 w 103"/>
                <a:gd name="T7" fmla="*/ 26 h 59"/>
                <a:gd name="T8" fmla="*/ 58 w 103"/>
                <a:gd name="T9" fmla="*/ 2 h 59"/>
                <a:gd name="T10" fmla="*/ 45 w 103"/>
                <a:gd name="T11" fmla="*/ 2 h 59"/>
                <a:gd name="T12" fmla="*/ 4 w 103"/>
                <a:gd name="T13" fmla="*/ 26 h 59"/>
                <a:gd name="T14" fmla="*/ 4 w 103"/>
                <a:gd name="T15" fmla="*/ 34 h 59"/>
                <a:gd name="T16" fmla="*/ 45 w 103"/>
                <a:gd name="T17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59">
                  <a:moveTo>
                    <a:pt x="45" y="57"/>
                  </a:moveTo>
                  <a:cubicBezTo>
                    <a:pt x="49" y="59"/>
                    <a:pt x="55" y="59"/>
                    <a:pt x="58" y="57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3" y="31"/>
                    <a:pt x="103" y="28"/>
                    <a:pt x="100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0"/>
                    <a:pt x="49" y="0"/>
                    <a:pt x="45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2"/>
                    <a:pt x="4" y="34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2" name="Freeform 110">
              <a:extLst>
                <a:ext uri="{FF2B5EF4-FFF2-40B4-BE49-F238E27FC236}">
                  <a16:creationId xmlns:a16="http://schemas.microsoft.com/office/drawing/2014/main" id="{A1D3DC64-FB15-4125-99E6-85DFC26E7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0" y="7245350"/>
              <a:ext cx="284163" cy="163513"/>
            </a:xfrm>
            <a:custGeom>
              <a:avLst/>
              <a:gdLst>
                <a:gd name="T0" fmla="*/ 45 w 103"/>
                <a:gd name="T1" fmla="*/ 57 h 59"/>
                <a:gd name="T2" fmla="*/ 58 w 103"/>
                <a:gd name="T3" fmla="*/ 57 h 59"/>
                <a:gd name="T4" fmla="*/ 99 w 103"/>
                <a:gd name="T5" fmla="*/ 33 h 59"/>
                <a:gd name="T6" fmla="*/ 99 w 103"/>
                <a:gd name="T7" fmla="*/ 26 h 59"/>
                <a:gd name="T8" fmla="*/ 58 w 103"/>
                <a:gd name="T9" fmla="*/ 2 h 59"/>
                <a:gd name="T10" fmla="*/ 45 w 103"/>
                <a:gd name="T11" fmla="*/ 2 h 59"/>
                <a:gd name="T12" fmla="*/ 3 w 103"/>
                <a:gd name="T13" fmla="*/ 26 h 59"/>
                <a:gd name="T14" fmla="*/ 3 w 103"/>
                <a:gd name="T15" fmla="*/ 34 h 59"/>
                <a:gd name="T16" fmla="*/ 45 w 103"/>
                <a:gd name="T17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59">
                  <a:moveTo>
                    <a:pt x="45" y="57"/>
                  </a:moveTo>
                  <a:cubicBezTo>
                    <a:pt x="48" y="59"/>
                    <a:pt x="54" y="59"/>
                    <a:pt x="58" y="57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3" y="31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4" y="0"/>
                    <a:pt x="49" y="0"/>
                    <a:pt x="45" y="2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8"/>
                    <a:pt x="0" y="31"/>
                    <a:pt x="3" y="34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3" name="Freeform 111">
              <a:extLst>
                <a:ext uri="{FF2B5EF4-FFF2-40B4-BE49-F238E27FC236}">
                  <a16:creationId xmlns:a16="http://schemas.microsoft.com/office/drawing/2014/main" id="{D4571043-FC84-4D36-8041-6C05967C9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263" y="8170863"/>
              <a:ext cx="280988" cy="163513"/>
            </a:xfrm>
            <a:custGeom>
              <a:avLst/>
              <a:gdLst>
                <a:gd name="T0" fmla="*/ 44 w 102"/>
                <a:gd name="T1" fmla="*/ 57 h 59"/>
                <a:gd name="T2" fmla="*/ 57 w 102"/>
                <a:gd name="T3" fmla="*/ 57 h 59"/>
                <a:gd name="T4" fmla="*/ 99 w 102"/>
                <a:gd name="T5" fmla="*/ 33 h 59"/>
                <a:gd name="T6" fmla="*/ 99 w 102"/>
                <a:gd name="T7" fmla="*/ 25 h 59"/>
                <a:gd name="T8" fmla="*/ 58 w 102"/>
                <a:gd name="T9" fmla="*/ 2 h 59"/>
                <a:gd name="T10" fmla="*/ 45 w 102"/>
                <a:gd name="T11" fmla="*/ 2 h 59"/>
                <a:gd name="T12" fmla="*/ 3 w 102"/>
                <a:gd name="T13" fmla="*/ 26 h 59"/>
                <a:gd name="T14" fmla="*/ 3 w 102"/>
                <a:gd name="T15" fmla="*/ 33 h 59"/>
                <a:gd name="T16" fmla="*/ 44 w 102"/>
                <a:gd name="T17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59">
                  <a:moveTo>
                    <a:pt x="44" y="57"/>
                  </a:moveTo>
                  <a:cubicBezTo>
                    <a:pt x="48" y="59"/>
                    <a:pt x="54" y="59"/>
                    <a:pt x="57" y="57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2" y="31"/>
                    <a:pt x="102" y="28"/>
                    <a:pt x="99" y="25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4" y="0"/>
                    <a:pt x="48" y="0"/>
                    <a:pt x="45" y="2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8"/>
                    <a:pt x="0" y="31"/>
                    <a:pt x="3" y="33"/>
                  </a:cubicBezTo>
                  <a:lnTo>
                    <a:pt x="44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4" name="Freeform 112">
              <a:extLst>
                <a:ext uri="{FF2B5EF4-FFF2-40B4-BE49-F238E27FC236}">
                  <a16:creationId xmlns:a16="http://schemas.microsoft.com/office/drawing/2014/main" id="{A8BC1BEC-D45A-4020-A4F3-11BA2CE88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713" y="8069263"/>
              <a:ext cx="284163" cy="165100"/>
            </a:xfrm>
            <a:custGeom>
              <a:avLst/>
              <a:gdLst>
                <a:gd name="T0" fmla="*/ 45 w 103"/>
                <a:gd name="T1" fmla="*/ 58 h 60"/>
                <a:gd name="T2" fmla="*/ 58 w 103"/>
                <a:gd name="T3" fmla="*/ 58 h 60"/>
                <a:gd name="T4" fmla="*/ 99 w 103"/>
                <a:gd name="T5" fmla="*/ 34 h 60"/>
                <a:gd name="T6" fmla="*/ 99 w 103"/>
                <a:gd name="T7" fmla="*/ 26 h 60"/>
                <a:gd name="T8" fmla="*/ 58 w 103"/>
                <a:gd name="T9" fmla="*/ 3 h 60"/>
                <a:gd name="T10" fmla="*/ 45 w 103"/>
                <a:gd name="T11" fmla="*/ 3 h 60"/>
                <a:gd name="T12" fmla="*/ 4 w 103"/>
                <a:gd name="T13" fmla="*/ 27 h 60"/>
                <a:gd name="T14" fmla="*/ 4 w 103"/>
                <a:gd name="T15" fmla="*/ 34 h 60"/>
                <a:gd name="T16" fmla="*/ 45 w 103"/>
                <a:gd name="T17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60">
                  <a:moveTo>
                    <a:pt x="45" y="58"/>
                  </a:moveTo>
                  <a:cubicBezTo>
                    <a:pt x="48" y="60"/>
                    <a:pt x="54" y="60"/>
                    <a:pt x="58" y="58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3" y="32"/>
                    <a:pt x="103" y="28"/>
                    <a:pt x="99" y="26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5" y="0"/>
                    <a:pt x="49" y="0"/>
                    <a:pt x="45" y="3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0" y="29"/>
                    <a:pt x="0" y="32"/>
                    <a:pt x="4" y="34"/>
                  </a:cubicBezTo>
                  <a:lnTo>
                    <a:pt x="45" y="58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5" name="Freeform 113">
              <a:extLst>
                <a:ext uri="{FF2B5EF4-FFF2-40B4-BE49-F238E27FC236}">
                  <a16:creationId xmlns:a16="http://schemas.microsoft.com/office/drawing/2014/main" id="{5357016A-E693-46C3-97CE-C6C646114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0750" y="7969250"/>
              <a:ext cx="280988" cy="166688"/>
            </a:xfrm>
            <a:custGeom>
              <a:avLst/>
              <a:gdLst>
                <a:gd name="T0" fmla="*/ 44 w 102"/>
                <a:gd name="T1" fmla="*/ 58 h 60"/>
                <a:gd name="T2" fmla="*/ 57 w 102"/>
                <a:gd name="T3" fmla="*/ 58 h 60"/>
                <a:gd name="T4" fmla="*/ 99 w 102"/>
                <a:gd name="T5" fmla="*/ 34 h 60"/>
                <a:gd name="T6" fmla="*/ 99 w 102"/>
                <a:gd name="T7" fmla="*/ 26 h 60"/>
                <a:gd name="T8" fmla="*/ 58 w 102"/>
                <a:gd name="T9" fmla="*/ 2 h 60"/>
                <a:gd name="T10" fmla="*/ 45 w 102"/>
                <a:gd name="T11" fmla="*/ 2 h 60"/>
                <a:gd name="T12" fmla="*/ 3 w 102"/>
                <a:gd name="T13" fmla="*/ 26 h 60"/>
                <a:gd name="T14" fmla="*/ 3 w 102"/>
                <a:gd name="T15" fmla="*/ 34 h 60"/>
                <a:gd name="T16" fmla="*/ 44 w 102"/>
                <a:gd name="T17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60">
                  <a:moveTo>
                    <a:pt x="44" y="58"/>
                  </a:moveTo>
                  <a:cubicBezTo>
                    <a:pt x="48" y="60"/>
                    <a:pt x="54" y="60"/>
                    <a:pt x="57" y="58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2" y="32"/>
                    <a:pt x="102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4" y="0"/>
                    <a:pt x="48" y="0"/>
                    <a:pt x="45" y="2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8"/>
                    <a:pt x="0" y="32"/>
                    <a:pt x="3" y="34"/>
                  </a:cubicBezTo>
                  <a:lnTo>
                    <a:pt x="44" y="58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6" name="Freeform 114">
              <a:extLst>
                <a:ext uri="{FF2B5EF4-FFF2-40B4-BE49-F238E27FC236}">
                  <a16:creationId xmlns:a16="http://schemas.microsoft.com/office/drawing/2014/main" id="{60D62369-DE1B-4E46-B855-8C7D55F0D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2200" y="7869238"/>
              <a:ext cx="284163" cy="166688"/>
            </a:xfrm>
            <a:custGeom>
              <a:avLst/>
              <a:gdLst>
                <a:gd name="T0" fmla="*/ 45 w 103"/>
                <a:gd name="T1" fmla="*/ 58 h 60"/>
                <a:gd name="T2" fmla="*/ 58 w 103"/>
                <a:gd name="T3" fmla="*/ 58 h 60"/>
                <a:gd name="T4" fmla="*/ 99 w 103"/>
                <a:gd name="T5" fmla="*/ 34 h 60"/>
                <a:gd name="T6" fmla="*/ 99 w 103"/>
                <a:gd name="T7" fmla="*/ 26 h 60"/>
                <a:gd name="T8" fmla="*/ 58 w 103"/>
                <a:gd name="T9" fmla="*/ 2 h 60"/>
                <a:gd name="T10" fmla="*/ 45 w 103"/>
                <a:gd name="T11" fmla="*/ 2 h 60"/>
                <a:gd name="T12" fmla="*/ 4 w 103"/>
                <a:gd name="T13" fmla="*/ 26 h 60"/>
                <a:gd name="T14" fmla="*/ 4 w 103"/>
                <a:gd name="T15" fmla="*/ 34 h 60"/>
                <a:gd name="T16" fmla="*/ 45 w 103"/>
                <a:gd name="T17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60">
                  <a:moveTo>
                    <a:pt x="45" y="58"/>
                  </a:moveTo>
                  <a:cubicBezTo>
                    <a:pt x="48" y="60"/>
                    <a:pt x="54" y="60"/>
                    <a:pt x="58" y="58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3" y="32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0"/>
                    <a:pt x="49" y="0"/>
                    <a:pt x="45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2"/>
                    <a:pt x="4" y="34"/>
                  </a:cubicBezTo>
                  <a:lnTo>
                    <a:pt x="45" y="58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7" name="Freeform 115">
              <a:extLst>
                <a:ext uri="{FF2B5EF4-FFF2-40B4-BE49-F238E27FC236}">
                  <a16:creationId xmlns:a16="http://schemas.microsoft.com/office/drawing/2014/main" id="{D595E204-2879-451F-9922-CFD2ED15F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5238" y="7770813"/>
              <a:ext cx="285750" cy="165100"/>
            </a:xfrm>
            <a:custGeom>
              <a:avLst/>
              <a:gdLst>
                <a:gd name="T0" fmla="*/ 44 w 103"/>
                <a:gd name="T1" fmla="*/ 58 h 60"/>
                <a:gd name="T2" fmla="*/ 57 w 103"/>
                <a:gd name="T3" fmla="*/ 58 h 60"/>
                <a:gd name="T4" fmla="*/ 99 w 103"/>
                <a:gd name="T5" fmla="*/ 34 h 60"/>
                <a:gd name="T6" fmla="*/ 99 w 103"/>
                <a:gd name="T7" fmla="*/ 26 h 60"/>
                <a:gd name="T8" fmla="*/ 58 w 103"/>
                <a:gd name="T9" fmla="*/ 2 h 60"/>
                <a:gd name="T10" fmla="*/ 45 w 103"/>
                <a:gd name="T11" fmla="*/ 2 h 60"/>
                <a:gd name="T12" fmla="*/ 3 w 103"/>
                <a:gd name="T13" fmla="*/ 26 h 60"/>
                <a:gd name="T14" fmla="*/ 3 w 103"/>
                <a:gd name="T15" fmla="*/ 34 h 60"/>
                <a:gd name="T16" fmla="*/ 44 w 103"/>
                <a:gd name="T17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60">
                  <a:moveTo>
                    <a:pt x="44" y="58"/>
                  </a:moveTo>
                  <a:cubicBezTo>
                    <a:pt x="48" y="60"/>
                    <a:pt x="54" y="60"/>
                    <a:pt x="57" y="58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3" y="31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4" y="0"/>
                    <a:pt x="48" y="0"/>
                    <a:pt x="45" y="2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8"/>
                    <a:pt x="0" y="32"/>
                    <a:pt x="3" y="34"/>
                  </a:cubicBezTo>
                  <a:lnTo>
                    <a:pt x="44" y="58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8" name="Freeform 116">
              <a:extLst>
                <a:ext uri="{FF2B5EF4-FFF2-40B4-BE49-F238E27FC236}">
                  <a16:creationId xmlns:a16="http://schemas.microsoft.com/office/drawing/2014/main" id="{AA9057E1-442A-4ED1-B3C1-6BBB1418E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6688" y="7670800"/>
              <a:ext cx="284163" cy="165100"/>
            </a:xfrm>
            <a:custGeom>
              <a:avLst/>
              <a:gdLst>
                <a:gd name="T0" fmla="*/ 44 w 103"/>
                <a:gd name="T1" fmla="*/ 58 h 60"/>
                <a:gd name="T2" fmla="*/ 58 w 103"/>
                <a:gd name="T3" fmla="*/ 58 h 60"/>
                <a:gd name="T4" fmla="*/ 99 w 103"/>
                <a:gd name="T5" fmla="*/ 34 h 60"/>
                <a:gd name="T6" fmla="*/ 99 w 103"/>
                <a:gd name="T7" fmla="*/ 26 h 60"/>
                <a:gd name="T8" fmla="*/ 58 w 103"/>
                <a:gd name="T9" fmla="*/ 2 h 60"/>
                <a:gd name="T10" fmla="*/ 45 w 103"/>
                <a:gd name="T11" fmla="*/ 2 h 60"/>
                <a:gd name="T12" fmla="*/ 3 w 103"/>
                <a:gd name="T13" fmla="*/ 26 h 60"/>
                <a:gd name="T14" fmla="*/ 3 w 103"/>
                <a:gd name="T15" fmla="*/ 34 h 60"/>
                <a:gd name="T16" fmla="*/ 44 w 103"/>
                <a:gd name="T17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60">
                  <a:moveTo>
                    <a:pt x="44" y="58"/>
                  </a:moveTo>
                  <a:cubicBezTo>
                    <a:pt x="48" y="60"/>
                    <a:pt x="54" y="60"/>
                    <a:pt x="58" y="58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3" y="32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4" y="0"/>
                    <a:pt x="48" y="0"/>
                    <a:pt x="45" y="2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8"/>
                    <a:pt x="0" y="32"/>
                    <a:pt x="3" y="34"/>
                  </a:cubicBezTo>
                  <a:lnTo>
                    <a:pt x="44" y="58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9" name="Freeform 117">
              <a:extLst>
                <a:ext uri="{FF2B5EF4-FFF2-40B4-BE49-F238E27FC236}">
                  <a16:creationId xmlns:a16="http://schemas.microsoft.com/office/drawing/2014/main" id="{1F39408B-5EF3-4064-81A6-93163DC80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138" y="7570788"/>
              <a:ext cx="284163" cy="166688"/>
            </a:xfrm>
            <a:custGeom>
              <a:avLst/>
              <a:gdLst>
                <a:gd name="T0" fmla="*/ 45 w 103"/>
                <a:gd name="T1" fmla="*/ 58 h 60"/>
                <a:gd name="T2" fmla="*/ 58 w 103"/>
                <a:gd name="T3" fmla="*/ 58 h 60"/>
                <a:gd name="T4" fmla="*/ 100 w 103"/>
                <a:gd name="T5" fmla="*/ 34 h 60"/>
                <a:gd name="T6" fmla="*/ 100 w 103"/>
                <a:gd name="T7" fmla="*/ 26 h 60"/>
                <a:gd name="T8" fmla="*/ 58 w 103"/>
                <a:gd name="T9" fmla="*/ 2 h 60"/>
                <a:gd name="T10" fmla="*/ 45 w 103"/>
                <a:gd name="T11" fmla="*/ 2 h 60"/>
                <a:gd name="T12" fmla="*/ 4 w 103"/>
                <a:gd name="T13" fmla="*/ 26 h 60"/>
                <a:gd name="T14" fmla="*/ 4 w 103"/>
                <a:gd name="T15" fmla="*/ 34 h 60"/>
                <a:gd name="T16" fmla="*/ 45 w 103"/>
                <a:gd name="T17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60">
                  <a:moveTo>
                    <a:pt x="45" y="58"/>
                  </a:moveTo>
                  <a:cubicBezTo>
                    <a:pt x="49" y="60"/>
                    <a:pt x="54" y="60"/>
                    <a:pt x="58" y="58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3" y="32"/>
                    <a:pt x="103" y="28"/>
                    <a:pt x="100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0"/>
                    <a:pt x="49" y="0"/>
                    <a:pt x="45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2"/>
                    <a:pt x="4" y="34"/>
                  </a:cubicBezTo>
                  <a:lnTo>
                    <a:pt x="45" y="58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0" name="Freeform 118">
              <a:extLst>
                <a:ext uri="{FF2B5EF4-FFF2-40B4-BE49-F238E27FC236}">
                  <a16:creationId xmlns:a16="http://schemas.microsoft.com/office/drawing/2014/main" id="{1B98CF7D-F8BF-4636-BEA2-2F750F9FE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2763" y="7472363"/>
              <a:ext cx="284163" cy="165100"/>
            </a:xfrm>
            <a:custGeom>
              <a:avLst/>
              <a:gdLst>
                <a:gd name="T0" fmla="*/ 45 w 103"/>
                <a:gd name="T1" fmla="*/ 57 h 60"/>
                <a:gd name="T2" fmla="*/ 58 w 103"/>
                <a:gd name="T3" fmla="*/ 57 h 60"/>
                <a:gd name="T4" fmla="*/ 99 w 103"/>
                <a:gd name="T5" fmla="*/ 34 h 60"/>
                <a:gd name="T6" fmla="*/ 99 w 103"/>
                <a:gd name="T7" fmla="*/ 26 h 60"/>
                <a:gd name="T8" fmla="*/ 58 w 103"/>
                <a:gd name="T9" fmla="*/ 2 h 60"/>
                <a:gd name="T10" fmla="*/ 45 w 103"/>
                <a:gd name="T11" fmla="*/ 2 h 60"/>
                <a:gd name="T12" fmla="*/ 3 w 103"/>
                <a:gd name="T13" fmla="*/ 26 h 60"/>
                <a:gd name="T14" fmla="*/ 3 w 103"/>
                <a:gd name="T15" fmla="*/ 34 h 60"/>
                <a:gd name="T16" fmla="*/ 45 w 103"/>
                <a:gd name="T17" fmla="*/ 5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60">
                  <a:moveTo>
                    <a:pt x="45" y="57"/>
                  </a:moveTo>
                  <a:cubicBezTo>
                    <a:pt x="48" y="60"/>
                    <a:pt x="54" y="60"/>
                    <a:pt x="58" y="57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3" y="31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4" y="0"/>
                    <a:pt x="48" y="0"/>
                    <a:pt x="45" y="2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8"/>
                    <a:pt x="0" y="32"/>
                    <a:pt x="3" y="34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1" name="Freeform 119">
              <a:extLst>
                <a:ext uri="{FF2B5EF4-FFF2-40B4-BE49-F238E27FC236}">
                  <a16:creationId xmlns:a16="http://schemas.microsoft.com/office/drawing/2014/main" id="{39E59788-BDA9-4F23-9F25-DD2882DB9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625" y="7372350"/>
              <a:ext cx="284163" cy="163513"/>
            </a:xfrm>
            <a:custGeom>
              <a:avLst/>
              <a:gdLst>
                <a:gd name="T0" fmla="*/ 45 w 103"/>
                <a:gd name="T1" fmla="*/ 57 h 59"/>
                <a:gd name="T2" fmla="*/ 58 w 103"/>
                <a:gd name="T3" fmla="*/ 57 h 59"/>
                <a:gd name="T4" fmla="*/ 100 w 103"/>
                <a:gd name="T5" fmla="*/ 33 h 59"/>
                <a:gd name="T6" fmla="*/ 100 w 103"/>
                <a:gd name="T7" fmla="*/ 26 h 59"/>
                <a:gd name="T8" fmla="*/ 59 w 103"/>
                <a:gd name="T9" fmla="*/ 2 h 59"/>
                <a:gd name="T10" fmla="*/ 45 w 103"/>
                <a:gd name="T11" fmla="*/ 2 h 59"/>
                <a:gd name="T12" fmla="*/ 4 w 103"/>
                <a:gd name="T13" fmla="*/ 26 h 59"/>
                <a:gd name="T14" fmla="*/ 4 w 103"/>
                <a:gd name="T15" fmla="*/ 34 h 59"/>
                <a:gd name="T16" fmla="*/ 45 w 103"/>
                <a:gd name="T17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59">
                  <a:moveTo>
                    <a:pt x="45" y="57"/>
                  </a:moveTo>
                  <a:cubicBezTo>
                    <a:pt x="49" y="59"/>
                    <a:pt x="55" y="59"/>
                    <a:pt x="58" y="57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3" y="31"/>
                    <a:pt x="103" y="28"/>
                    <a:pt x="100" y="26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5" y="0"/>
                    <a:pt x="49" y="0"/>
                    <a:pt x="45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2"/>
                    <a:pt x="4" y="34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2" name="Freeform 120">
              <a:extLst>
                <a:ext uri="{FF2B5EF4-FFF2-40B4-BE49-F238E27FC236}">
                  <a16:creationId xmlns:a16="http://schemas.microsoft.com/office/drawing/2014/main" id="{2365ECC1-D5FB-4D73-8D48-B31C4E78E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7250" y="7272338"/>
              <a:ext cx="284163" cy="163513"/>
            </a:xfrm>
            <a:custGeom>
              <a:avLst/>
              <a:gdLst>
                <a:gd name="T0" fmla="*/ 45 w 103"/>
                <a:gd name="T1" fmla="*/ 57 h 59"/>
                <a:gd name="T2" fmla="*/ 58 w 103"/>
                <a:gd name="T3" fmla="*/ 57 h 59"/>
                <a:gd name="T4" fmla="*/ 99 w 103"/>
                <a:gd name="T5" fmla="*/ 33 h 59"/>
                <a:gd name="T6" fmla="*/ 99 w 103"/>
                <a:gd name="T7" fmla="*/ 26 h 59"/>
                <a:gd name="T8" fmla="*/ 58 w 103"/>
                <a:gd name="T9" fmla="*/ 2 h 59"/>
                <a:gd name="T10" fmla="*/ 45 w 103"/>
                <a:gd name="T11" fmla="*/ 2 h 59"/>
                <a:gd name="T12" fmla="*/ 3 w 103"/>
                <a:gd name="T13" fmla="*/ 26 h 59"/>
                <a:gd name="T14" fmla="*/ 3 w 103"/>
                <a:gd name="T15" fmla="*/ 34 h 59"/>
                <a:gd name="T16" fmla="*/ 45 w 103"/>
                <a:gd name="T17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59">
                  <a:moveTo>
                    <a:pt x="45" y="57"/>
                  </a:moveTo>
                  <a:cubicBezTo>
                    <a:pt x="48" y="59"/>
                    <a:pt x="54" y="59"/>
                    <a:pt x="58" y="57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3" y="31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4" y="0"/>
                    <a:pt x="49" y="0"/>
                    <a:pt x="45" y="2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8"/>
                    <a:pt x="0" y="31"/>
                    <a:pt x="3" y="34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3" name="Freeform 121">
              <a:extLst>
                <a:ext uri="{FF2B5EF4-FFF2-40B4-BE49-F238E27FC236}">
                  <a16:creationId xmlns:a16="http://schemas.microsoft.com/office/drawing/2014/main" id="{79A9CC5B-1ACE-4385-806B-240E79B0B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8700" y="7173913"/>
              <a:ext cx="284163" cy="161925"/>
            </a:xfrm>
            <a:custGeom>
              <a:avLst/>
              <a:gdLst>
                <a:gd name="T0" fmla="*/ 45 w 103"/>
                <a:gd name="T1" fmla="*/ 57 h 59"/>
                <a:gd name="T2" fmla="*/ 58 w 103"/>
                <a:gd name="T3" fmla="*/ 57 h 59"/>
                <a:gd name="T4" fmla="*/ 100 w 103"/>
                <a:gd name="T5" fmla="*/ 33 h 59"/>
                <a:gd name="T6" fmla="*/ 100 w 103"/>
                <a:gd name="T7" fmla="*/ 26 h 59"/>
                <a:gd name="T8" fmla="*/ 59 w 103"/>
                <a:gd name="T9" fmla="*/ 2 h 59"/>
                <a:gd name="T10" fmla="*/ 45 w 103"/>
                <a:gd name="T11" fmla="*/ 2 h 59"/>
                <a:gd name="T12" fmla="*/ 4 w 103"/>
                <a:gd name="T13" fmla="*/ 26 h 59"/>
                <a:gd name="T14" fmla="*/ 4 w 103"/>
                <a:gd name="T15" fmla="*/ 33 h 59"/>
                <a:gd name="T16" fmla="*/ 45 w 103"/>
                <a:gd name="T17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59">
                  <a:moveTo>
                    <a:pt x="45" y="57"/>
                  </a:moveTo>
                  <a:cubicBezTo>
                    <a:pt x="49" y="59"/>
                    <a:pt x="55" y="59"/>
                    <a:pt x="58" y="57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3" y="31"/>
                    <a:pt x="103" y="28"/>
                    <a:pt x="100" y="26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5" y="0"/>
                    <a:pt x="49" y="0"/>
                    <a:pt x="45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1"/>
                    <a:pt x="4" y="33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4" name="Freeform 122">
              <a:extLst>
                <a:ext uri="{FF2B5EF4-FFF2-40B4-BE49-F238E27FC236}">
                  <a16:creationId xmlns:a16="http://schemas.microsoft.com/office/drawing/2014/main" id="{412B4F42-8123-4153-A12A-B1E89EFE2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8" y="7073900"/>
              <a:ext cx="284163" cy="163513"/>
            </a:xfrm>
            <a:custGeom>
              <a:avLst/>
              <a:gdLst>
                <a:gd name="T0" fmla="*/ 45 w 103"/>
                <a:gd name="T1" fmla="*/ 57 h 59"/>
                <a:gd name="T2" fmla="*/ 58 w 103"/>
                <a:gd name="T3" fmla="*/ 57 h 59"/>
                <a:gd name="T4" fmla="*/ 99 w 103"/>
                <a:gd name="T5" fmla="*/ 33 h 59"/>
                <a:gd name="T6" fmla="*/ 99 w 103"/>
                <a:gd name="T7" fmla="*/ 26 h 59"/>
                <a:gd name="T8" fmla="*/ 58 w 103"/>
                <a:gd name="T9" fmla="*/ 2 h 59"/>
                <a:gd name="T10" fmla="*/ 45 w 103"/>
                <a:gd name="T11" fmla="*/ 2 h 59"/>
                <a:gd name="T12" fmla="*/ 4 w 103"/>
                <a:gd name="T13" fmla="*/ 26 h 59"/>
                <a:gd name="T14" fmla="*/ 4 w 103"/>
                <a:gd name="T15" fmla="*/ 33 h 59"/>
                <a:gd name="T16" fmla="*/ 45 w 103"/>
                <a:gd name="T17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59">
                  <a:moveTo>
                    <a:pt x="45" y="57"/>
                  </a:moveTo>
                  <a:cubicBezTo>
                    <a:pt x="48" y="59"/>
                    <a:pt x="54" y="59"/>
                    <a:pt x="58" y="57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3" y="31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4" y="0"/>
                    <a:pt x="49" y="0"/>
                    <a:pt x="45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1"/>
                    <a:pt x="4" y="33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5" name="Freeform 123">
              <a:extLst>
                <a:ext uri="{FF2B5EF4-FFF2-40B4-BE49-F238E27FC236}">
                  <a16:creationId xmlns:a16="http://schemas.microsoft.com/office/drawing/2014/main" id="{D12D2941-E1BF-4615-B601-A4F9BD268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3188" y="6973888"/>
              <a:ext cx="284163" cy="163513"/>
            </a:xfrm>
            <a:custGeom>
              <a:avLst/>
              <a:gdLst>
                <a:gd name="T0" fmla="*/ 45 w 103"/>
                <a:gd name="T1" fmla="*/ 57 h 59"/>
                <a:gd name="T2" fmla="*/ 58 w 103"/>
                <a:gd name="T3" fmla="*/ 57 h 59"/>
                <a:gd name="T4" fmla="*/ 100 w 103"/>
                <a:gd name="T5" fmla="*/ 33 h 59"/>
                <a:gd name="T6" fmla="*/ 100 w 103"/>
                <a:gd name="T7" fmla="*/ 25 h 59"/>
                <a:gd name="T8" fmla="*/ 59 w 103"/>
                <a:gd name="T9" fmla="*/ 2 h 59"/>
                <a:gd name="T10" fmla="*/ 46 w 103"/>
                <a:gd name="T11" fmla="*/ 2 h 59"/>
                <a:gd name="T12" fmla="*/ 4 w 103"/>
                <a:gd name="T13" fmla="*/ 26 h 59"/>
                <a:gd name="T14" fmla="*/ 4 w 103"/>
                <a:gd name="T15" fmla="*/ 33 h 59"/>
                <a:gd name="T16" fmla="*/ 45 w 103"/>
                <a:gd name="T17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59">
                  <a:moveTo>
                    <a:pt x="45" y="57"/>
                  </a:moveTo>
                  <a:cubicBezTo>
                    <a:pt x="49" y="59"/>
                    <a:pt x="55" y="59"/>
                    <a:pt x="58" y="57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3" y="31"/>
                    <a:pt x="103" y="28"/>
                    <a:pt x="100" y="25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5" y="0"/>
                    <a:pt x="49" y="0"/>
                    <a:pt x="46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1"/>
                    <a:pt x="4" y="33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6" name="Freeform 124">
              <a:extLst>
                <a:ext uri="{FF2B5EF4-FFF2-40B4-BE49-F238E27FC236}">
                  <a16:creationId xmlns:a16="http://schemas.microsoft.com/office/drawing/2014/main" id="{7363173E-2A21-458A-982B-EBCFF3F41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913" y="8270875"/>
              <a:ext cx="369888" cy="212725"/>
            </a:xfrm>
            <a:custGeom>
              <a:avLst/>
              <a:gdLst>
                <a:gd name="T0" fmla="*/ 44 w 134"/>
                <a:gd name="T1" fmla="*/ 75 h 77"/>
                <a:gd name="T2" fmla="*/ 57 w 134"/>
                <a:gd name="T3" fmla="*/ 75 h 77"/>
                <a:gd name="T4" fmla="*/ 130 w 134"/>
                <a:gd name="T5" fmla="*/ 33 h 77"/>
                <a:gd name="T6" fmla="*/ 130 w 134"/>
                <a:gd name="T7" fmla="*/ 25 h 77"/>
                <a:gd name="T8" fmla="*/ 89 w 134"/>
                <a:gd name="T9" fmla="*/ 2 h 77"/>
                <a:gd name="T10" fmla="*/ 76 w 134"/>
                <a:gd name="T11" fmla="*/ 2 h 77"/>
                <a:gd name="T12" fmla="*/ 3 w 134"/>
                <a:gd name="T13" fmla="*/ 44 h 77"/>
                <a:gd name="T14" fmla="*/ 3 w 134"/>
                <a:gd name="T15" fmla="*/ 51 h 77"/>
                <a:gd name="T16" fmla="*/ 44 w 134"/>
                <a:gd name="T17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77">
                  <a:moveTo>
                    <a:pt x="44" y="75"/>
                  </a:moveTo>
                  <a:cubicBezTo>
                    <a:pt x="48" y="77"/>
                    <a:pt x="54" y="77"/>
                    <a:pt x="57" y="75"/>
                  </a:cubicBezTo>
                  <a:cubicBezTo>
                    <a:pt x="130" y="33"/>
                    <a:pt x="130" y="33"/>
                    <a:pt x="130" y="33"/>
                  </a:cubicBezTo>
                  <a:cubicBezTo>
                    <a:pt x="134" y="31"/>
                    <a:pt x="134" y="27"/>
                    <a:pt x="130" y="25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5" y="0"/>
                    <a:pt x="79" y="0"/>
                    <a:pt x="76" y="2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0" y="46"/>
                    <a:pt x="0" y="49"/>
                    <a:pt x="3" y="51"/>
                  </a:cubicBezTo>
                  <a:lnTo>
                    <a:pt x="44" y="75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7" name="Freeform 125">
              <a:extLst>
                <a:ext uri="{FF2B5EF4-FFF2-40B4-BE49-F238E27FC236}">
                  <a16:creationId xmlns:a16="http://schemas.microsoft.com/office/drawing/2014/main" id="{62AA9A24-F64A-408B-8324-8DDF907E2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7738" y="7023100"/>
              <a:ext cx="284163" cy="166688"/>
            </a:xfrm>
            <a:custGeom>
              <a:avLst/>
              <a:gdLst>
                <a:gd name="T0" fmla="*/ 44 w 103"/>
                <a:gd name="T1" fmla="*/ 58 h 60"/>
                <a:gd name="T2" fmla="*/ 58 w 103"/>
                <a:gd name="T3" fmla="*/ 58 h 60"/>
                <a:gd name="T4" fmla="*/ 99 w 103"/>
                <a:gd name="T5" fmla="*/ 34 h 60"/>
                <a:gd name="T6" fmla="*/ 99 w 103"/>
                <a:gd name="T7" fmla="*/ 26 h 60"/>
                <a:gd name="T8" fmla="*/ 58 w 103"/>
                <a:gd name="T9" fmla="*/ 2 h 60"/>
                <a:gd name="T10" fmla="*/ 45 w 103"/>
                <a:gd name="T11" fmla="*/ 2 h 60"/>
                <a:gd name="T12" fmla="*/ 3 w 103"/>
                <a:gd name="T13" fmla="*/ 26 h 60"/>
                <a:gd name="T14" fmla="*/ 3 w 103"/>
                <a:gd name="T15" fmla="*/ 34 h 60"/>
                <a:gd name="T16" fmla="*/ 44 w 103"/>
                <a:gd name="T17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60">
                  <a:moveTo>
                    <a:pt x="44" y="58"/>
                  </a:moveTo>
                  <a:cubicBezTo>
                    <a:pt x="48" y="60"/>
                    <a:pt x="54" y="60"/>
                    <a:pt x="58" y="58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3" y="32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4" y="0"/>
                    <a:pt x="48" y="0"/>
                    <a:pt x="45" y="2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8"/>
                    <a:pt x="0" y="32"/>
                    <a:pt x="3" y="34"/>
                  </a:cubicBezTo>
                  <a:lnTo>
                    <a:pt x="44" y="58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8" name="Freeform 126">
              <a:extLst>
                <a:ext uri="{FF2B5EF4-FFF2-40B4-BE49-F238E27FC236}">
                  <a16:creationId xmlns:a16="http://schemas.microsoft.com/office/drawing/2014/main" id="{345A1AA4-204D-495E-84F4-E8AC19390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3575" y="7921625"/>
              <a:ext cx="285750" cy="163513"/>
            </a:xfrm>
            <a:custGeom>
              <a:avLst/>
              <a:gdLst>
                <a:gd name="T0" fmla="*/ 45 w 103"/>
                <a:gd name="T1" fmla="*/ 57 h 59"/>
                <a:gd name="T2" fmla="*/ 58 w 103"/>
                <a:gd name="T3" fmla="*/ 57 h 59"/>
                <a:gd name="T4" fmla="*/ 100 w 103"/>
                <a:gd name="T5" fmla="*/ 33 h 59"/>
                <a:gd name="T6" fmla="*/ 100 w 103"/>
                <a:gd name="T7" fmla="*/ 26 h 59"/>
                <a:gd name="T8" fmla="*/ 58 w 103"/>
                <a:gd name="T9" fmla="*/ 2 h 59"/>
                <a:gd name="T10" fmla="*/ 45 w 103"/>
                <a:gd name="T11" fmla="*/ 2 h 59"/>
                <a:gd name="T12" fmla="*/ 4 w 103"/>
                <a:gd name="T13" fmla="*/ 26 h 59"/>
                <a:gd name="T14" fmla="*/ 4 w 103"/>
                <a:gd name="T15" fmla="*/ 34 h 59"/>
                <a:gd name="T16" fmla="*/ 45 w 103"/>
                <a:gd name="T17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59">
                  <a:moveTo>
                    <a:pt x="45" y="57"/>
                  </a:moveTo>
                  <a:cubicBezTo>
                    <a:pt x="49" y="59"/>
                    <a:pt x="55" y="59"/>
                    <a:pt x="58" y="57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3" y="31"/>
                    <a:pt x="103" y="28"/>
                    <a:pt x="100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0"/>
                    <a:pt x="49" y="0"/>
                    <a:pt x="45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1"/>
                    <a:pt x="4" y="34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9" name="Freeform 127">
              <a:extLst>
                <a:ext uri="{FF2B5EF4-FFF2-40B4-BE49-F238E27FC236}">
                  <a16:creationId xmlns:a16="http://schemas.microsoft.com/office/drawing/2014/main" id="{5A0DBF64-A0CA-4D20-B139-F5E1A5B5A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7638" y="8221663"/>
              <a:ext cx="284163" cy="165100"/>
            </a:xfrm>
            <a:custGeom>
              <a:avLst/>
              <a:gdLst>
                <a:gd name="T0" fmla="*/ 44 w 103"/>
                <a:gd name="T1" fmla="*/ 58 h 60"/>
                <a:gd name="T2" fmla="*/ 58 w 103"/>
                <a:gd name="T3" fmla="*/ 58 h 60"/>
                <a:gd name="T4" fmla="*/ 99 w 103"/>
                <a:gd name="T5" fmla="*/ 34 h 60"/>
                <a:gd name="T6" fmla="*/ 99 w 103"/>
                <a:gd name="T7" fmla="*/ 26 h 60"/>
                <a:gd name="T8" fmla="*/ 58 w 103"/>
                <a:gd name="T9" fmla="*/ 2 h 60"/>
                <a:gd name="T10" fmla="*/ 45 w 103"/>
                <a:gd name="T11" fmla="*/ 2 h 60"/>
                <a:gd name="T12" fmla="*/ 3 w 103"/>
                <a:gd name="T13" fmla="*/ 26 h 60"/>
                <a:gd name="T14" fmla="*/ 3 w 103"/>
                <a:gd name="T15" fmla="*/ 34 h 60"/>
                <a:gd name="T16" fmla="*/ 44 w 103"/>
                <a:gd name="T17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60">
                  <a:moveTo>
                    <a:pt x="44" y="58"/>
                  </a:moveTo>
                  <a:cubicBezTo>
                    <a:pt x="48" y="60"/>
                    <a:pt x="54" y="60"/>
                    <a:pt x="58" y="58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3" y="32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4" y="0"/>
                    <a:pt x="48" y="0"/>
                    <a:pt x="45" y="2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8"/>
                    <a:pt x="0" y="32"/>
                    <a:pt x="3" y="34"/>
                  </a:cubicBezTo>
                  <a:lnTo>
                    <a:pt x="44" y="58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0" name="Freeform 128">
              <a:extLst>
                <a:ext uri="{FF2B5EF4-FFF2-40B4-BE49-F238E27FC236}">
                  <a16:creationId xmlns:a16="http://schemas.microsoft.com/office/drawing/2014/main" id="{BD724173-20AD-4E5E-852E-0EDF96E77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088" y="8121650"/>
              <a:ext cx="284163" cy="165100"/>
            </a:xfrm>
            <a:custGeom>
              <a:avLst/>
              <a:gdLst>
                <a:gd name="T0" fmla="*/ 45 w 103"/>
                <a:gd name="T1" fmla="*/ 57 h 60"/>
                <a:gd name="T2" fmla="*/ 58 w 103"/>
                <a:gd name="T3" fmla="*/ 57 h 60"/>
                <a:gd name="T4" fmla="*/ 100 w 103"/>
                <a:gd name="T5" fmla="*/ 34 h 60"/>
                <a:gd name="T6" fmla="*/ 100 w 103"/>
                <a:gd name="T7" fmla="*/ 26 h 60"/>
                <a:gd name="T8" fmla="*/ 58 w 103"/>
                <a:gd name="T9" fmla="*/ 2 h 60"/>
                <a:gd name="T10" fmla="*/ 45 w 103"/>
                <a:gd name="T11" fmla="*/ 2 h 60"/>
                <a:gd name="T12" fmla="*/ 4 w 103"/>
                <a:gd name="T13" fmla="*/ 26 h 60"/>
                <a:gd name="T14" fmla="*/ 4 w 103"/>
                <a:gd name="T15" fmla="*/ 34 h 60"/>
                <a:gd name="T16" fmla="*/ 45 w 103"/>
                <a:gd name="T17" fmla="*/ 5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60">
                  <a:moveTo>
                    <a:pt x="45" y="57"/>
                  </a:moveTo>
                  <a:cubicBezTo>
                    <a:pt x="49" y="60"/>
                    <a:pt x="54" y="60"/>
                    <a:pt x="58" y="57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3" y="31"/>
                    <a:pt x="103" y="28"/>
                    <a:pt x="100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0"/>
                    <a:pt x="49" y="0"/>
                    <a:pt x="45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2"/>
                    <a:pt x="4" y="34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1" name="Freeform 129">
              <a:extLst>
                <a:ext uri="{FF2B5EF4-FFF2-40B4-BE49-F238E27FC236}">
                  <a16:creationId xmlns:a16="http://schemas.microsoft.com/office/drawing/2014/main" id="{1D260A49-5204-4812-9E80-815CBA27D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3713" y="8021638"/>
              <a:ext cx="284163" cy="163513"/>
            </a:xfrm>
            <a:custGeom>
              <a:avLst/>
              <a:gdLst>
                <a:gd name="T0" fmla="*/ 45 w 103"/>
                <a:gd name="T1" fmla="*/ 57 h 59"/>
                <a:gd name="T2" fmla="*/ 58 w 103"/>
                <a:gd name="T3" fmla="*/ 57 h 59"/>
                <a:gd name="T4" fmla="*/ 99 w 103"/>
                <a:gd name="T5" fmla="*/ 33 h 59"/>
                <a:gd name="T6" fmla="*/ 99 w 103"/>
                <a:gd name="T7" fmla="*/ 26 h 59"/>
                <a:gd name="T8" fmla="*/ 58 w 103"/>
                <a:gd name="T9" fmla="*/ 2 h 59"/>
                <a:gd name="T10" fmla="*/ 45 w 103"/>
                <a:gd name="T11" fmla="*/ 2 h 59"/>
                <a:gd name="T12" fmla="*/ 3 w 103"/>
                <a:gd name="T13" fmla="*/ 26 h 59"/>
                <a:gd name="T14" fmla="*/ 3 w 103"/>
                <a:gd name="T15" fmla="*/ 34 h 59"/>
                <a:gd name="T16" fmla="*/ 45 w 103"/>
                <a:gd name="T17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59">
                  <a:moveTo>
                    <a:pt x="45" y="57"/>
                  </a:moveTo>
                  <a:cubicBezTo>
                    <a:pt x="48" y="59"/>
                    <a:pt x="54" y="59"/>
                    <a:pt x="58" y="57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3" y="31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4" y="0"/>
                    <a:pt x="48" y="0"/>
                    <a:pt x="45" y="2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8"/>
                    <a:pt x="0" y="32"/>
                    <a:pt x="3" y="34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2" name="Freeform 130">
              <a:extLst>
                <a:ext uri="{FF2B5EF4-FFF2-40B4-BE49-F238E27FC236}">
                  <a16:creationId xmlns:a16="http://schemas.microsoft.com/office/drawing/2014/main" id="{B97B9E61-457A-4C97-9A71-670778048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8200" y="7823200"/>
              <a:ext cx="284163" cy="163513"/>
            </a:xfrm>
            <a:custGeom>
              <a:avLst/>
              <a:gdLst>
                <a:gd name="T0" fmla="*/ 44 w 103"/>
                <a:gd name="T1" fmla="*/ 57 h 59"/>
                <a:gd name="T2" fmla="*/ 58 w 103"/>
                <a:gd name="T3" fmla="*/ 57 h 59"/>
                <a:gd name="T4" fmla="*/ 99 w 103"/>
                <a:gd name="T5" fmla="*/ 33 h 59"/>
                <a:gd name="T6" fmla="*/ 99 w 103"/>
                <a:gd name="T7" fmla="*/ 26 h 59"/>
                <a:gd name="T8" fmla="*/ 58 w 103"/>
                <a:gd name="T9" fmla="*/ 2 h 59"/>
                <a:gd name="T10" fmla="*/ 45 w 103"/>
                <a:gd name="T11" fmla="*/ 2 h 59"/>
                <a:gd name="T12" fmla="*/ 3 w 103"/>
                <a:gd name="T13" fmla="*/ 26 h 59"/>
                <a:gd name="T14" fmla="*/ 3 w 103"/>
                <a:gd name="T15" fmla="*/ 34 h 59"/>
                <a:gd name="T16" fmla="*/ 44 w 103"/>
                <a:gd name="T17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59">
                  <a:moveTo>
                    <a:pt x="44" y="57"/>
                  </a:moveTo>
                  <a:cubicBezTo>
                    <a:pt x="48" y="59"/>
                    <a:pt x="54" y="59"/>
                    <a:pt x="58" y="57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3" y="31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4" y="0"/>
                    <a:pt x="48" y="0"/>
                    <a:pt x="45" y="2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8"/>
                    <a:pt x="0" y="31"/>
                    <a:pt x="3" y="34"/>
                  </a:cubicBezTo>
                  <a:lnTo>
                    <a:pt x="44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3" name="Freeform 131">
              <a:extLst>
                <a:ext uri="{FF2B5EF4-FFF2-40B4-BE49-F238E27FC236}">
                  <a16:creationId xmlns:a16="http://schemas.microsoft.com/office/drawing/2014/main" id="{24B39B4C-2740-43AC-8263-A33B8CF6A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9650" y="7723188"/>
              <a:ext cx="284163" cy="163513"/>
            </a:xfrm>
            <a:custGeom>
              <a:avLst/>
              <a:gdLst>
                <a:gd name="T0" fmla="*/ 45 w 103"/>
                <a:gd name="T1" fmla="*/ 57 h 59"/>
                <a:gd name="T2" fmla="*/ 58 w 103"/>
                <a:gd name="T3" fmla="*/ 57 h 59"/>
                <a:gd name="T4" fmla="*/ 99 w 103"/>
                <a:gd name="T5" fmla="*/ 33 h 59"/>
                <a:gd name="T6" fmla="*/ 99 w 103"/>
                <a:gd name="T7" fmla="*/ 26 h 59"/>
                <a:gd name="T8" fmla="*/ 58 w 103"/>
                <a:gd name="T9" fmla="*/ 2 h 59"/>
                <a:gd name="T10" fmla="*/ 45 w 103"/>
                <a:gd name="T11" fmla="*/ 2 h 59"/>
                <a:gd name="T12" fmla="*/ 4 w 103"/>
                <a:gd name="T13" fmla="*/ 26 h 59"/>
                <a:gd name="T14" fmla="*/ 4 w 103"/>
                <a:gd name="T15" fmla="*/ 34 h 59"/>
                <a:gd name="T16" fmla="*/ 45 w 103"/>
                <a:gd name="T17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59">
                  <a:moveTo>
                    <a:pt x="45" y="57"/>
                  </a:moveTo>
                  <a:cubicBezTo>
                    <a:pt x="48" y="59"/>
                    <a:pt x="54" y="59"/>
                    <a:pt x="58" y="57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3" y="31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4" y="0"/>
                    <a:pt x="49" y="0"/>
                    <a:pt x="45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2"/>
                    <a:pt x="4" y="34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4" name="Freeform 132">
              <a:extLst>
                <a:ext uri="{FF2B5EF4-FFF2-40B4-BE49-F238E27FC236}">
                  <a16:creationId xmlns:a16="http://schemas.microsoft.com/office/drawing/2014/main" id="{D0F50FDA-84A5-4CB4-8555-98099C193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1100" y="7623175"/>
              <a:ext cx="284163" cy="163513"/>
            </a:xfrm>
            <a:custGeom>
              <a:avLst/>
              <a:gdLst>
                <a:gd name="T0" fmla="*/ 45 w 103"/>
                <a:gd name="T1" fmla="*/ 57 h 59"/>
                <a:gd name="T2" fmla="*/ 58 w 103"/>
                <a:gd name="T3" fmla="*/ 57 h 59"/>
                <a:gd name="T4" fmla="*/ 100 w 103"/>
                <a:gd name="T5" fmla="*/ 33 h 59"/>
                <a:gd name="T6" fmla="*/ 100 w 103"/>
                <a:gd name="T7" fmla="*/ 26 h 59"/>
                <a:gd name="T8" fmla="*/ 59 w 103"/>
                <a:gd name="T9" fmla="*/ 2 h 59"/>
                <a:gd name="T10" fmla="*/ 46 w 103"/>
                <a:gd name="T11" fmla="*/ 2 h 59"/>
                <a:gd name="T12" fmla="*/ 4 w 103"/>
                <a:gd name="T13" fmla="*/ 26 h 59"/>
                <a:gd name="T14" fmla="*/ 4 w 103"/>
                <a:gd name="T15" fmla="*/ 33 h 59"/>
                <a:gd name="T16" fmla="*/ 45 w 103"/>
                <a:gd name="T17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59">
                  <a:moveTo>
                    <a:pt x="45" y="57"/>
                  </a:moveTo>
                  <a:cubicBezTo>
                    <a:pt x="49" y="59"/>
                    <a:pt x="55" y="59"/>
                    <a:pt x="58" y="57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3" y="31"/>
                    <a:pt x="103" y="28"/>
                    <a:pt x="100" y="26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5" y="0"/>
                    <a:pt x="49" y="0"/>
                    <a:pt x="46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1"/>
                    <a:pt x="4" y="33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5" name="Freeform 133">
              <a:extLst>
                <a:ext uri="{FF2B5EF4-FFF2-40B4-BE49-F238E27FC236}">
                  <a16:creationId xmlns:a16="http://schemas.microsoft.com/office/drawing/2014/main" id="{38DD2BD4-E154-4F21-8851-27D3C3E0E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4138" y="7524750"/>
              <a:ext cx="284163" cy="161925"/>
            </a:xfrm>
            <a:custGeom>
              <a:avLst/>
              <a:gdLst>
                <a:gd name="T0" fmla="*/ 45 w 103"/>
                <a:gd name="T1" fmla="*/ 57 h 59"/>
                <a:gd name="T2" fmla="*/ 58 w 103"/>
                <a:gd name="T3" fmla="*/ 57 h 59"/>
                <a:gd name="T4" fmla="*/ 99 w 103"/>
                <a:gd name="T5" fmla="*/ 33 h 59"/>
                <a:gd name="T6" fmla="*/ 99 w 103"/>
                <a:gd name="T7" fmla="*/ 26 h 59"/>
                <a:gd name="T8" fmla="*/ 58 w 103"/>
                <a:gd name="T9" fmla="*/ 2 h 59"/>
                <a:gd name="T10" fmla="*/ 45 w 103"/>
                <a:gd name="T11" fmla="*/ 2 h 59"/>
                <a:gd name="T12" fmla="*/ 4 w 103"/>
                <a:gd name="T13" fmla="*/ 26 h 59"/>
                <a:gd name="T14" fmla="*/ 4 w 103"/>
                <a:gd name="T15" fmla="*/ 33 h 59"/>
                <a:gd name="T16" fmla="*/ 45 w 103"/>
                <a:gd name="T17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59">
                  <a:moveTo>
                    <a:pt x="45" y="57"/>
                  </a:moveTo>
                  <a:cubicBezTo>
                    <a:pt x="48" y="59"/>
                    <a:pt x="54" y="59"/>
                    <a:pt x="58" y="57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3" y="31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0"/>
                    <a:pt x="49" y="0"/>
                    <a:pt x="45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1"/>
                    <a:pt x="4" y="33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6" name="Freeform 134">
              <a:extLst>
                <a:ext uri="{FF2B5EF4-FFF2-40B4-BE49-F238E27FC236}">
                  <a16:creationId xmlns:a16="http://schemas.microsoft.com/office/drawing/2014/main" id="{7A3FC6C5-74A0-4DB0-A2B8-CBD4BCF12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8625" y="7324725"/>
              <a:ext cx="284163" cy="163513"/>
            </a:xfrm>
            <a:custGeom>
              <a:avLst/>
              <a:gdLst>
                <a:gd name="T0" fmla="*/ 45 w 103"/>
                <a:gd name="T1" fmla="*/ 57 h 59"/>
                <a:gd name="T2" fmla="*/ 58 w 103"/>
                <a:gd name="T3" fmla="*/ 57 h 59"/>
                <a:gd name="T4" fmla="*/ 99 w 103"/>
                <a:gd name="T5" fmla="*/ 33 h 59"/>
                <a:gd name="T6" fmla="*/ 99 w 103"/>
                <a:gd name="T7" fmla="*/ 25 h 59"/>
                <a:gd name="T8" fmla="*/ 58 w 103"/>
                <a:gd name="T9" fmla="*/ 2 h 59"/>
                <a:gd name="T10" fmla="*/ 45 w 103"/>
                <a:gd name="T11" fmla="*/ 2 h 59"/>
                <a:gd name="T12" fmla="*/ 4 w 103"/>
                <a:gd name="T13" fmla="*/ 26 h 59"/>
                <a:gd name="T14" fmla="*/ 4 w 103"/>
                <a:gd name="T15" fmla="*/ 33 h 59"/>
                <a:gd name="T16" fmla="*/ 45 w 103"/>
                <a:gd name="T17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59">
                  <a:moveTo>
                    <a:pt x="45" y="57"/>
                  </a:moveTo>
                  <a:cubicBezTo>
                    <a:pt x="48" y="59"/>
                    <a:pt x="54" y="59"/>
                    <a:pt x="58" y="57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3" y="31"/>
                    <a:pt x="103" y="28"/>
                    <a:pt x="99" y="25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0"/>
                    <a:pt x="49" y="0"/>
                    <a:pt x="45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8"/>
                    <a:pt x="0" y="31"/>
                    <a:pt x="4" y="33"/>
                  </a:cubicBezTo>
                  <a:lnTo>
                    <a:pt x="45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7" name="Freeform 135">
              <a:extLst>
                <a:ext uri="{FF2B5EF4-FFF2-40B4-BE49-F238E27FC236}">
                  <a16:creationId xmlns:a16="http://schemas.microsoft.com/office/drawing/2014/main" id="{DFFC6549-6B51-4824-A592-EAAF5A2AB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3250" y="7223125"/>
              <a:ext cx="284163" cy="165100"/>
            </a:xfrm>
            <a:custGeom>
              <a:avLst/>
              <a:gdLst>
                <a:gd name="T0" fmla="*/ 44 w 103"/>
                <a:gd name="T1" fmla="*/ 58 h 60"/>
                <a:gd name="T2" fmla="*/ 57 w 103"/>
                <a:gd name="T3" fmla="*/ 58 h 60"/>
                <a:gd name="T4" fmla="*/ 99 w 103"/>
                <a:gd name="T5" fmla="*/ 34 h 60"/>
                <a:gd name="T6" fmla="*/ 99 w 103"/>
                <a:gd name="T7" fmla="*/ 26 h 60"/>
                <a:gd name="T8" fmla="*/ 58 w 103"/>
                <a:gd name="T9" fmla="*/ 3 h 60"/>
                <a:gd name="T10" fmla="*/ 45 w 103"/>
                <a:gd name="T11" fmla="*/ 3 h 60"/>
                <a:gd name="T12" fmla="*/ 3 w 103"/>
                <a:gd name="T13" fmla="*/ 27 h 60"/>
                <a:gd name="T14" fmla="*/ 3 w 103"/>
                <a:gd name="T15" fmla="*/ 34 h 60"/>
                <a:gd name="T16" fmla="*/ 44 w 103"/>
                <a:gd name="T17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60">
                  <a:moveTo>
                    <a:pt x="44" y="58"/>
                  </a:moveTo>
                  <a:cubicBezTo>
                    <a:pt x="48" y="60"/>
                    <a:pt x="54" y="60"/>
                    <a:pt x="57" y="58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3" y="32"/>
                    <a:pt x="103" y="28"/>
                    <a:pt x="99" y="26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4" y="0"/>
                    <a:pt x="48" y="0"/>
                    <a:pt x="45" y="3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0" y="29"/>
                    <a:pt x="0" y="32"/>
                    <a:pt x="3" y="34"/>
                  </a:cubicBezTo>
                  <a:lnTo>
                    <a:pt x="44" y="58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8" name="Freeform 136">
              <a:extLst>
                <a:ext uri="{FF2B5EF4-FFF2-40B4-BE49-F238E27FC236}">
                  <a16:creationId xmlns:a16="http://schemas.microsoft.com/office/drawing/2014/main" id="{3331CCC3-4B42-4E42-95EA-B2BB1FBD8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4425" y="6873875"/>
              <a:ext cx="377825" cy="219075"/>
            </a:xfrm>
            <a:custGeom>
              <a:avLst/>
              <a:gdLst>
                <a:gd name="T0" fmla="*/ 45 w 137"/>
                <a:gd name="T1" fmla="*/ 77 h 79"/>
                <a:gd name="T2" fmla="*/ 58 w 137"/>
                <a:gd name="T3" fmla="*/ 77 h 79"/>
                <a:gd name="T4" fmla="*/ 133 w 137"/>
                <a:gd name="T5" fmla="*/ 33 h 79"/>
                <a:gd name="T6" fmla="*/ 133 w 137"/>
                <a:gd name="T7" fmla="*/ 26 h 79"/>
                <a:gd name="T8" fmla="*/ 92 w 137"/>
                <a:gd name="T9" fmla="*/ 2 h 79"/>
                <a:gd name="T10" fmla="*/ 79 w 137"/>
                <a:gd name="T11" fmla="*/ 2 h 79"/>
                <a:gd name="T12" fmla="*/ 4 w 137"/>
                <a:gd name="T13" fmla="*/ 45 h 79"/>
                <a:gd name="T14" fmla="*/ 4 w 137"/>
                <a:gd name="T15" fmla="*/ 53 h 79"/>
                <a:gd name="T16" fmla="*/ 45 w 137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79">
                  <a:moveTo>
                    <a:pt x="45" y="77"/>
                  </a:moveTo>
                  <a:cubicBezTo>
                    <a:pt x="49" y="79"/>
                    <a:pt x="55" y="79"/>
                    <a:pt x="58" y="77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7" y="31"/>
                    <a:pt x="137" y="28"/>
                    <a:pt x="133" y="26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89" y="0"/>
                    <a:pt x="83" y="0"/>
                    <a:pt x="79" y="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0" y="47"/>
                    <a:pt x="0" y="51"/>
                    <a:pt x="4" y="53"/>
                  </a:cubicBezTo>
                  <a:lnTo>
                    <a:pt x="45" y="7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9" name="Freeform 137">
              <a:extLst>
                <a:ext uri="{FF2B5EF4-FFF2-40B4-BE49-F238E27FC236}">
                  <a16:creationId xmlns:a16="http://schemas.microsoft.com/office/drawing/2014/main" id="{B35F68FD-348E-4793-87B8-DAF40AF5D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6963" y="7529513"/>
              <a:ext cx="246063" cy="141288"/>
            </a:xfrm>
            <a:custGeom>
              <a:avLst/>
              <a:gdLst>
                <a:gd name="T0" fmla="*/ 86 w 89"/>
                <a:gd name="T1" fmla="*/ 15 h 51"/>
                <a:gd name="T2" fmla="*/ 86 w 89"/>
                <a:gd name="T3" fmla="*/ 23 h 51"/>
                <a:gd name="T4" fmla="*/ 40 w 89"/>
                <a:gd name="T5" fmla="*/ 49 h 51"/>
                <a:gd name="T6" fmla="*/ 27 w 89"/>
                <a:gd name="T7" fmla="*/ 49 h 51"/>
                <a:gd name="T8" fmla="*/ 4 w 89"/>
                <a:gd name="T9" fmla="*/ 36 h 51"/>
                <a:gd name="T10" fmla="*/ 4 w 89"/>
                <a:gd name="T11" fmla="*/ 28 h 51"/>
                <a:gd name="T12" fmla="*/ 50 w 89"/>
                <a:gd name="T13" fmla="*/ 2 h 51"/>
                <a:gd name="T14" fmla="*/ 63 w 89"/>
                <a:gd name="T15" fmla="*/ 2 h 51"/>
                <a:gd name="T16" fmla="*/ 86 w 89"/>
                <a:gd name="T17" fmla="*/ 1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6" y="15"/>
                  </a:moveTo>
                  <a:cubicBezTo>
                    <a:pt x="89" y="18"/>
                    <a:pt x="89" y="21"/>
                    <a:pt x="86" y="2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37" y="51"/>
                    <a:pt x="31" y="51"/>
                    <a:pt x="27" y="49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0" y="34"/>
                    <a:pt x="0" y="30"/>
                    <a:pt x="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9" y="0"/>
                    <a:pt x="63" y="2"/>
                  </a:cubicBezTo>
                  <a:lnTo>
                    <a:pt x="86" y="15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70" name="Freeform 138">
              <a:extLst>
                <a:ext uri="{FF2B5EF4-FFF2-40B4-BE49-F238E27FC236}">
                  <a16:creationId xmlns:a16="http://schemas.microsoft.com/office/drawing/2014/main" id="{70845ACE-62E0-49AF-AF5F-404C8642F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3925" y="7632700"/>
              <a:ext cx="246063" cy="139700"/>
            </a:xfrm>
            <a:custGeom>
              <a:avLst/>
              <a:gdLst>
                <a:gd name="T0" fmla="*/ 85 w 89"/>
                <a:gd name="T1" fmla="*/ 15 h 51"/>
                <a:gd name="T2" fmla="*/ 85 w 89"/>
                <a:gd name="T3" fmla="*/ 23 h 51"/>
                <a:gd name="T4" fmla="*/ 39 w 89"/>
                <a:gd name="T5" fmla="*/ 49 h 51"/>
                <a:gd name="T6" fmla="*/ 26 w 89"/>
                <a:gd name="T7" fmla="*/ 49 h 51"/>
                <a:gd name="T8" fmla="*/ 3 w 89"/>
                <a:gd name="T9" fmla="*/ 36 h 51"/>
                <a:gd name="T10" fmla="*/ 3 w 89"/>
                <a:gd name="T11" fmla="*/ 28 h 51"/>
                <a:gd name="T12" fmla="*/ 49 w 89"/>
                <a:gd name="T13" fmla="*/ 2 h 51"/>
                <a:gd name="T14" fmla="*/ 62 w 89"/>
                <a:gd name="T15" fmla="*/ 2 h 51"/>
                <a:gd name="T16" fmla="*/ 85 w 89"/>
                <a:gd name="T17" fmla="*/ 1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5" y="15"/>
                  </a:moveTo>
                  <a:cubicBezTo>
                    <a:pt x="89" y="17"/>
                    <a:pt x="89" y="21"/>
                    <a:pt x="85" y="23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6" y="51"/>
                    <a:pt x="30" y="51"/>
                    <a:pt x="26" y="49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4"/>
                    <a:pt x="0" y="30"/>
                    <a:pt x="3" y="28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2" y="0"/>
                    <a:pt x="58" y="0"/>
                    <a:pt x="62" y="2"/>
                  </a:cubicBezTo>
                  <a:lnTo>
                    <a:pt x="85" y="15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71" name="Freeform 139">
              <a:extLst>
                <a:ext uri="{FF2B5EF4-FFF2-40B4-BE49-F238E27FC236}">
                  <a16:creationId xmlns:a16="http://schemas.microsoft.com/office/drawing/2014/main" id="{7966C0D3-A644-4C80-8328-675F8EDF9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163" y="8148638"/>
              <a:ext cx="244475" cy="141288"/>
            </a:xfrm>
            <a:custGeom>
              <a:avLst/>
              <a:gdLst>
                <a:gd name="T0" fmla="*/ 85 w 89"/>
                <a:gd name="T1" fmla="*/ 15 h 51"/>
                <a:gd name="T2" fmla="*/ 85 w 89"/>
                <a:gd name="T3" fmla="*/ 23 h 51"/>
                <a:gd name="T4" fmla="*/ 39 w 89"/>
                <a:gd name="T5" fmla="*/ 49 h 51"/>
                <a:gd name="T6" fmla="*/ 26 w 89"/>
                <a:gd name="T7" fmla="*/ 49 h 51"/>
                <a:gd name="T8" fmla="*/ 3 w 89"/>
                <a:gd name="T9" fmla="*/ 36 h 51"/>
                <a:gd name="T10" fmla="*/ 3 w 89"/>
                <a:gd name="T11" fmla="*/ 28 h 51"/>
                <a:gd name="T12" fmla="*/ 49 w 89"/>
                <a:gd name="T13" fmla="*/ 2 h 51"/>
                <a:gd name="T14" fmla="*/ 62 w 89"/>
                <a:gd name="T15" fmla="*/ 2 h 51"/>
                <a:gd name="T16" fmla="*/ 85 w 89"/>
                <a:gd name="T17" fmla="*/ 1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5" y="15"/>
                  </a:moveTo>
                  <a:cubicBezTo>
                    <a:pt x="89" y="17"/>
                    <a:pt x="89" y="21"/>
                    <a:pt x="85" y="23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6" y="51"/>
                    <a:pt x="30" y="51"/>
                    <a:pt x="26" y="49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4"/>
                    <a:pt x="0" y="30"/>
                    <a:pt x="3" y="28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2" y="0"/>
                    <a:pt x="58" y="0"/>
                    <a:pt x="62" y="2"/>
                  </a:cubicBezTo>
                  <a:lnTo>
                    <a:pt x="85" y="15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72" name="Freeform 140">
              <a:extLst>
                <a:ext uri="{FF2B5EF4-FFF2-40B4-BE49-F238E27FC236}">
                  <a16:creationId xmlns:a16="http://schemas.microsoft.com/office/drawing/2014/main" id="{F36F394C-1750-44EA-8575-E7AD8267F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375" y="8047038"/>
              <a:ext cx="246063" cy="141288"/>
            </a:xfrm>
            <a:custGeom>
              <a:avLst/>
              <a:gdLst>
                <a:gd name="T0" fmla="*/ 85 w 89"/>
                <a:gd name="T1" fmla="*/ 15 h 51"/>
                <a:gd name="T2" fmla="*/ 85 w 89"/>
                <a:gd name="T3" fmla="*/ 23 h 51"/>
                <a:gd name="T4" fmla="*/ 40 w 89"/>
                <a:gd name="T5" fmla="*/ 49 h 51"/>
                <a:gd name="T6" fmla="*/ 27 w 89"/>
                <a:gd name="T7" fmla="*/ 49 h 51"/>
                <a:gd name="T8" fmla="*/ 3 w 89"/>
                <a:gd name="T9" fmla="*/ 36 h 51"/>
                <a:gd name="T10" fmla="*/ 3 w 89"/>
                <a:gd name="T11" fmla="*/ 28 h 51"/>
                <a:gd name="T12" fmla="*/ 49 w 89"/>
                <a:gd name="T13" fmla="*/ 2 h 51"/>
                <a:gd name="T14" fmla="*/ 62 w 89"/>
                <a:gd name="T15" fmla="*/ 2 h 51"/>
                <a:gd name="T16" fmla="*/ 85 w 89"/>
                <a:gd name="T17" fmla="*/ 1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5" y="15"/>
                  </a:moveTo>
                  <a:cubicBezTo>
                    <a:pt x="89" y="17"/>
                    <a:pt x="89" y="21"/>
                    <a:pt x="85" y="2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36" y="51"/>
                    <a:pt x="30" y="51"/>
                    <a:pt x="27" y="49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4"/>
                    <a:pt x="0" y="30"/>
                    <a:pt x="3" y="28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3" y="0"/>
                    <a:pt x="58" y="0"/>
                    <a:pt x="62" y="2"/>
                  </a:cubicBezTo>
                  <a:lnTo>
                    <a:pt x="85" y="15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73" name="Freeform 141">
              <a:extLst>
                <a:ext uri="{FF2B5EF4-FFF2-40B4-BE49-F238E27FC236}">
                  <a16:creationId xmlns:a16="http://schemas.microsoft.com/office/drawing/2014/main" id="{E5FA70FB-D7C6-4D19-9D22-CCD934EC4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763" y="7942263"/>
              <a:ext cx="246063" cy="142875"/>
            </a:xfrm>
            <a:custGeom>
              <a:avLst/>
              <a:gdLst>
                <a:gd name="T0" fmla="*/ 85 w 89"/>
                <a:gd name="T1" fmla="*/ 16 h 52"/>
                <a:gd name="T2" fmla="*/ 85 w 89"/>
                <a:gd name="T3" fmla="*/ 23 h 52"/>
                <a:gd name="T4" fmla="*/ 40 w 89"/>
                <a:gd name="T5" fmla="*/ 49 h 52"/>
                <a:gd name="T6" fmla="*/ 27 w 89"/>
                <a:gd name="T7" fmla="*/ 49 h 52"/>
                <a:gd name="T8" fmla="*/ 4 w 89"/>
                <a:gd name="T9" fmla="*/ 36 h 52"/>
                <a:gd name="T10" fmla="*/ 4 w 89"/>
                <a:gd name="T11" fmla="*/ 29 h 52"/>
                <a:gd name="T12" fmla="*/ 49 w 89"/>
                <a:gd name="T13" fmla="*/ 2 h 52"/>
                <a:gd name="T14" fmla="*/ 62 w 89"/>
                <a:gd name="T15" fmla="*/ 2 h 52"/>
                <a:gd name="T16" fmla="*/ 85 w 89"/>
                <a:gd name="T17" fmla="*/ 1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5" y="16"/>
                  </a:moveTo>
                  <a:cubicBezTo>
                    <a:pt x="89" y="18"/>
                    <a:pt x="89" y="21"/>
                    <a:pt x="85" y="2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36" y="52"/>
                    <a:pt x="30" y="52"/>
                    <a:pt x="27" y="49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0" y="34"/>
                    <a:pt x="0" y="31"/>
                    <a:pt x="4" y="29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3" y="0"/>
                    <a:pt x="59" y="0"/>
                    <a:pt x="62" y="2"/>
                  </a:cubicBezTo>
                  <a:lnTo>
                    <a:pt x="85" y="16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74" name="Freeform 142">
              <a:extLst>
                <a:ext uri="{FF2B5EF4-FFF2-40B4-BE49-F238E27FC236}">
                  <a16:creationId xmlns:a16="http://schemas.microsoft.com/office/drawing/2014/main" id="{A9D7DA13-E7A8-4914-B344-947A2B922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150" y="7839075"/>
              <a:ext cx="246063" cy="141288"/>
            </a:xfrm>
            <a:custGeom>
              <a:avLst/>
              <a:gdLst>
                <a:gd name="T0" fmla="*/ 86 w 89"/>
                <a:gd name="T1" fmla="*/ 15 h 51"/>
                <a:gd name="T2" fmla="*/ 86 w 89"/>
                <a:gd name="T3" fmla="*/ 23 h 51"/>
                <a:gd name="T4" fmla="*/ 40 w 89"/>
                <a:gd name="T5" fmla="*/ 49 h 51"/>
                <a:gd name="T6" fmla="*/ 27 w 89"/>
                <a:gd name="T7" fmla="*/ 49 h 51"/>
                <a:gd name="T8" fmla="*/ 4 w 89"/>
                <a:gd name="T9" fmla="*/ 35 h 51"/>
                <a:gd name="T10" fmla="*/ 4 w 89"/>
                <a:gd name="T11" fmla="*/ 28 h 51"/>
                <a:gd name="T12" fmla="*/ 49 w 89"/>
                <a:gd name="T13" fmla="*/ 2 h 51"/>
                <a:gd name="T14" fmla="*/ 62 w 89"/>
                <a:gd name="T15" fmla="*/ 2 h 51"/>
                <a:gd name="T16" fmla="*/ 86 w 89"/>
                <a:gd name="T17" fmla="*/ 1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6" y="15"/>
                  </a:moveTo>
                  <a:cubicBezTo>
                    <a:pt x="89" y="17"/>
                    <a:pt x="89" y="21"/>
                    <a:pt x="86" y="2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36" y="51"/>
                    <a:pt x="31" y="51"/>
                    <a:pt x="27" y="4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0" y="33"/>
                    <a:pt x="0" y="30"/>
                    <a:pt x="4" y="28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3" y="0"/>
                    <a:pt x="59" y="0"/>
                    <a:pt x="62" y="2"/>
                  </a:cubicBezTo>
                  <a:lnTo>
                    <a:pt x="86" y="15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75" name="Freeform 143">
              <a:extLst>
                <a:ext uri="{FF2B5EF4-FFF2-40B4-BE49-F238E27FC236}">
                  <a16:creationId xmlns:a16="http://schemas.microsoft.com/office/drawing/2014/main" id="{7F4E7B0B-D359-4AF5-B303-EF3B679C9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1363" y="7734300"/>
              <a:ext cx="246063" cy="144463"/>
            </a:xfrm>
            <a:custGeom>
              <a:avLst/>
              <a:gdLst>
                <a:gd name="T0" fmla="*/ 86 w 89"/>
                <a:gd name="T1" fmla="*/ 16 h 52"/>
                <a:gd name="T2" fmla="*/ 86 w 89"/>
                <a:gd name="T3" fmla="*/ 23 h 52"/>
                <a:gd name="T4" fmla="*/ 40 w 89"/>
                <a:gd name="T5" fmla="*/ 50 h 52"/>
                <a:gd name="T6" fmla="*/ 27 w 89"/>
                <a:gd name="T7" fmla="*/ 50 h 52"/>
                <a:gd name="T8" fmla="*/ 4 w 89"/>
                <a:gd name="T9" fmla="*/ 36 h 52"/>
                <a:gd name="T10" fmla="*/ 4 w 89"/>
                <a:gd name="T11" fmla="*/ 29 h 52"/>
                <a:gd name="T12" fmla="*/ 50 w 89"/>
                <a:gd name="T13" fmla="*/ 3 h 52"/>
                <a:gd name="T14" fmla="*/ 63 w 89"/>
                <a:gd name="T15" fmla="*/ 3 h 52"/>
                <a:gd name="T16" fmla="*/ 86 w 89"/>
                <a:gd name="T17" fmla="*/ 1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6" y="16"/>
                  </a:moveTo>
                  <a:cubicBezTo>
                    <a:pt x="89" y="18"/>
                    <a:pt x="89" y="21"/>
                    <a:pt x="86" y="23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7" y="52"/>
                    <a:pt x="31" y="52"/>
                    <a:pt x="27" y="50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0" y="34"/>
                    <a:pt x="0" y="31"/>
                    <a:pt x="4" y="29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3" y="0"/>
                    <a:pt x="59" y="0"/>
                    <a:pt x="63" y="3"/>
                  </a:cubicBezTo>
                  <a:lnTo>
                    <a:pt x="86" y="16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76" name="Freeform 144">
              <a:extLst>
                <a:ext uri="{FF2B5EF4-FFF2-40B4-BE49-F238E27FC236}">
                  <a16:creationId xmlns:a16="http://schemas.microsoft.com/office/drawing/2014/main" id="{491795C5-60CF-4C1E-A73A-414FDDB9D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525" y="7424738"/>
              <a:ext cx="246063" cy="144463"/>
            </a:xfrm>
            <a:custGeom>
              <a:avLst/>
              <a:gdLst>
                <a:gd name="T0" fmla="*/ 85 w 89"/>
                <a:gd name="T1" fmla="*/ 16 h 52"/>
                <a:gd name="T2" fmla="*/ 85 w 89"/>
                <a:gd name="T3" fmla="*/ 23 h 52"/>
                <a:gd name="T4" fmla="*/ 39 w 89"/>
                <a:gd name="T5" fmla="*/ 50 h 52"/>
                <a:gd name="T6" fmla="*/ 26 w 89"/>
                <a:gd name="T7" fmla="*/ 50 h 52"/>
                <a:gd name="T8" fmla="*/ 3 w 89"/>
                <a:gd name="T9" fmla="*/ 36 h 52"/>
                <a:gd name="T10" fmla="*/ 3 w 89"/>
                <a:gd name="T11" fmla="*/ 29 h 52"/>
                <a:gd name="T12" fmla="*/ 49 w 89"/>
                <a:gd name="T13" fmla="*/ 2 h 52"/>
                <a:gd name="T14" fmla="*/ 62 w 89"/>
                <a:gd name="T15" fmla="*/ 2 h 52"/>
                <a:gd name="T16" fmla="*/ 85 w 89"/>
                <a:gd name="T17" fmla="*/ 1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5" y="16"/>
                  </a:moveTo>
                  <a:cubicBezTo>
                    <a:pt x="89" y="18"/>
                    <a:pt x="89" y="21"/>
                    <a:pt x="85" y="23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6" y="52"/>
                    <a:pt x="30" y="52"/>
                    <a:pt x="26" y="50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4"/>
                    <a:pt x="0" y="31"/>
                    <a:pt x="3" y="29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2" y="0"/>
                    <a:pt x="58" y="0"/>
                    <a:pt x="62" y="2"/>
                  </a:cubicBezTo>
                  <a:lnTo>
                    <a:pt x="85" y="16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77" name="Freeform 145">
              <a:extLst>
                <a:ext uri="{FF2B5EF4-FFF2-40B4-BE49-F238E27FC236}">
                  <a16:creationId xmlns:a16="http://schemas.microsoft.com/office/drawing/2014/main" id="{92A752DF-E762-4031-9D72-79270A0EF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5125" y="7219950"/>
              <a:ext cx="246063" cy="141288"/>
            </a:xfrm>
            <a:custGeom>
              <a:avLst/>
              <a:gdLst>
                <a:gd name="T0" fmla="*/ 85 w 89"/>
                <a:gd name="T1" fmla="*/ 15 h 51"/>
                <a:gd name="T2" fmla="*/ 85 w 89"/>
                <a:gd name="T3" fmla="*/ 23 h 51"/>
                <a:gd name="T4" fmla="*/ 40 w 89"/>
                <a:gd name="T5" fmla="*/ 49 h 51"/>
                <a:gd name="T6" fmla="*/ 27 w 89"/>
                <a:gd name="T7" fmla="*/ 49 h 51"/>
                <a:gd name="T8" fmla="*/ 4 w 89"/>
                <a:gd name="T9" fmla="*/ 36 h 51"/>
                <a:gd name="T10" fmla="*/ 4 w 89"/>
                <a:gd name="T11" fmla="*/ 28 h 51"/>
                <a:gd name="T12" fmla="*/ 49 w 89"/>
                <a:gd name="T13" fmla="*/ 2 h 51"/>
                <a:gd name="T14" fmla="*/ 62 w 89"/>
                <a:gd name="T15" fmla="*/ 2 h 51"/>
                <a:gd name="T16" fmla="*/ 85 w 89"/>
                <a:gd name="T17" fmla="*/ 1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5" y="15"/>
                  </a:moveTo>
                  <a:cubicBezTo>
                    <a:pt x="89" y="17"/>
                    <a:pt x="89" y="21"/>
                    <a:pt x="85" y="2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36" y="51"/>
                    <a:pt x="30" y="51"/>
                    <a:pt x="27" y="49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0" y="33"/>
                    <a:pt x="0" y="30"/>
                    <a:pt x="4" y="28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3" y="0"/>
                    <a:pt x="59" y="0"/>
                    <a:pt x="62" y="2"/>
                  </a:cubicBezTo>
                  <a:lnTo>
                    <a:pt x="85" y="15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78" name="Freeform 146">
              <a:extLst>
                <a:ext uri="{FF2B5EF4-FFF2-40B4-BE49-F238E27FC236}">
                  <a16:creationId xmlns:a16="http://schemas.microsoft.com/office/drawing/2014/main" id="{B3803CC2-BB0D-4942-AD00-6C3BCEB7B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913" y="7323138"/>
              <a:ext cx="246063" cy="139700"/>
            </a:xfrm>
            <a:custGeom>
              <a:avLst/>
              <a:gdLst>
                <a:gd name="T0" fmla="*/ 85 w 89"/>
                <a:gd name="T1" fmla="*/ 15 h 51"/>
                <a:gd name="T2" fmla="*/ 85 w 89"/>
                <a:gd name="T3" fmla="*/ 23 h 51"/>
                <a:gd name="T4" fmla="*/ 40 w 89"/>
                <a:gd name="T5" fmla="*/ 49 h 51"/>
                <a:gd name="T6" fmla="*/ 27 w 89"/>
                <a:gd name="T7" fmla="*/ 49 h 51"/>
                <a:gd name="T8" fmla="*/ 3 w 89"/>
                <a:gd name="T9" fmla="*/ 36 h 51"/>
                <a:gd name="T10" fmla="*/ 3 w 89"/>
                <a:gd name="T11" fmla="*/ 28 h 51"/>
                <a:gd name="T12" fmla="*/ 49 w 89"/>
                <a:gd name="T13" fmla="*/ 2 h 51"/>
                <a:gd name="T14" fmla="*/ 62 w 89"/>
                <a:gd name="T15" fmla="*/ 2 h 51"/>
                <a:gd name="T16" fmla="*/ 85 w 89"/>
                <a:gd name="T17" fmla="*/ 1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5" y="15"/>
                  </a:moveTo>
                  <a:cubicBezTo>
                    <a:pt x="89" y="17"/>
                    <a:pt x="89" y="21"/>
                    <a:pt x="85" y="2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36" y="51"/>
                    <a:pt x="30" y="51"/>
                    <a:pt x="27" y="49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4"/>
                    <a:pt x="0" y="30"/>
                    <a:pt x="3" y="28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2" y="0"/>
                    <a:pt x="58" y="0"/>
                    <a:pt x="62" y="2"/>
                  </a:cubicBezTo>
                  <a:lnTo>
                    <a:pt x="85" y="15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79" name="Freeform 147">
              <a:extLst>
                <a:ext uri="{FF2B5EF4-FFF2-40B4-BE49-F238E27FC236}">
                  <a16:creationId xmlns:a16="http://schemas.microsoft.com/office/drawing/2014/main" id="{4218185D-4CE6-4E30-88CB-FF769C357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4513" y="7115175"/>
              <a:ext cx="246063" cy="141288"/>
            </a:xfrm>
            <a:custGeom>
              <a:avLst/>
              <a:gdLst>
                <a:gd name="T0" fmla="*/ 86 w 89"/>
                <a:gd name="T1" fmla="*/ 15 h 51"/>
                <a:gd name="T2" fmla="*/ 86 w 89"/>
                <a:gd name="T3" fmla="*/ 23 h 51"/>
                <a:gd name="T4" fmla="*/ 40 w 89"/>
                <a:gd name="T5" fmla="*/ 49 h 51"/>
                <a:gd name="T6" fmla="*/ 27 w 89"/>
                <a:gd name="T7" fmla="*/ 49 h 51"/>
                <a:gd name="T8" fmla="*/ 4 w 89"/>
                <a:gd name="T9" fmla="*/ 36 h 51"/>
                <a:gd name="T10" fmla="*/ 4 w 89"/>
                <a:gd name="T11" fmla="*/ 28 h 51"/>
                <a:gd name="T12" fmla="*/ 49 w 89"/>
                <a:gd name="T13" fmla="*/ 2 h 51"/>
                <a:gd name="T14" fmla="*/ 62 w 89"/>
                <a:gd name="T15" fmla="*/ 2 h 51"/>
                <a:gd name="T16" fmla="*/ 86 w 89"/>
                <a:gd name="T17" fmla="*/ 1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6" y="15"/>
                  </a:moveTo>
                  <a:cubicBezTo>
                    <a:pt x="89" y="18"/>
                    <a:pt x="89" y="21"/>
                    <a:pt x="86" y="2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36" y="51"/>
                    <a:pt x="31" y="51"/>
                    <a:pt x="27" y="49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0" y="34"/>
                    <a:pt x="0" y="30"/>
                    <a:pt x="4" y="28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3" y="0"/>
                    <a:pt x="59" y="0"/>
                    <a:pt x="62" y="2"/>
                  </a:cubicBezTo>
                  <a:lnTo>
                    <a:pt x="86" y="15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80" name="Freeform 148">
              <a:extLst>
                <a:ext uri="{FF2B5EF4-FFF2-40B4-BE49-F238E27FC236}">
                  <a16:creationId xmlns:a16="http://schemas.microsoft.com/office/drawing/2014/main" id="{8DA171A6-1749-4F25-B2AB-D85E38398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313" y="7013575"/>
              <a:ext cx="244475" cy="142875"/>
            </a:xfrm>
            <a:custGeom>
              <a:avLst/>
              <a:gdLst>
                <a:gd name="T0" fmla="*/ 85 w 89"/>
                <a:gd name="T1" fmla="*/ 16 h 52"/>
                <a:gd name="T2" fmla="*/ 85 w 89"/>
                <a:gd name="T3" fmla="*/ 23 h 52"/>
                <a:gd name="T4" fmla="*/ 40 w 89"/>
                <a:gd name="T5" fmla="*/ 49 h 52"/>
                <a:gd name="T6" fmla="*/ 27 w 89"/>
                <a:gd name="T7" fmla="*/ 49 h 52"/>
                <a:gd name="T8" fmla="*/ 4 w 89"/>
                <a:gd name="T9" fmla="*/ 36 h 52"/>
                <a:gd name="T10" fmla="*/ 4 w 89"/>
                <a:gd name="T11" fmla="*/ 28 h 52"/>
                <a:gd name="T12" fmla="*/ 49 w 89"/>
                <a:gd name="T13" fmla="*/ 2 h 52"/>
                <a:gd name="T14" fmla="*/ 62 w 89"/>
                <a:gd name="T15" fmla="*/ 2 h 52"/>
                <a:gd name="T16" fmla="*/ 85 w 89"/>
                <a:gd name="T17" fmla="*/ 1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5" y="16"/>
                  </a:moveTo>
                  <a:cubicBezTo>
                    <a:pt x="89" y="18"/>
                    <a:pt x="89" y="21"/>
                    <a:pt x="85" y="2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36" y="52"/>
                    <a:pt x="30" y="52"/>
                    <a:pt x="27" y="49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0" y="34"/>
                    <a:pt x="0" y="31"/>
                    <a:pt x="4" y="28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3" y="0"/>
                    <a:pt x="59" y="0"/>
                    <a:pt x="62" y="2"/>
                  </a:cubicBezTo>
                  <a:lnTo>
                    <a:pt x="85" y="16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81" name="Freeform 149">
              <a:extLst>
                <a:ext uri="{FF2B5EF4-FFF2-40B4-BE49-F238E27FC236}">
                  <a16:creationId xmlns:a16="http://schemas.microsoft.com/office/drawing/2014/main" id="{AB19B396-B944-42C2-8DF6-0FFF50988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525" y="6910388"/>
              <a:ext cx="246063" cy="141288"/>
            </a:xfrm>
            <a:custGeom>
              <a:avLst/>
              <a:gdLst>
                <a:gd name="T0" fmla="*/ 86 w 89"/>
                <a:gd name="T1" fmla="*/ 15 h 51"/>
                <a:gd name="T2" fmla="*/ 86 w 89"/>
                <a:gd name="T3" fmla="*/ 23 h 51"/>
                <a:gd name="T4" fmla="*/ 40 w 89"/>
                <a:gd name="T5" fmla="*/ 49 h 51"/>
                <a:gd name="T6" fmla="*/ 27 w 89"/>
                <a:gd name="T7" fmla="*/ 49 h 51"/>
                <a:gd name="T8" fmla="*/ 4 w 89"/>
                <a:gd name="T9" fmla="*/ 36 h 51"/>
                <a:gd name="T10" fmla="*/ 4 w 89"/>
                <a:gd name="T11" fmla="*/ 28 h 51"/>
                <a:gd name="T12" fmla="*/ 49 w 89"/>
                <a:gd name="T13" fmla="*/ 2 h 51"/>
                <a:gd name="T14" fmla="*/ 63 w 89"/>
                <a:gd name="T15" fmla="*/ 2 h 51"/>
                <a:gd name="T16" fmla="*/ 86 w 89"/>
                <a:gd name="T17" fmla="*/ 1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6" y="15"/>
                  </a:moveTo>
                  <a:cubicBezTo>
                    <a:pt x="89" y="18"/>
                    <a:pt x="89" y="21"/>
                    <a:pt x="86" y="2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37" y="51"/>
                    <a:pt x="31" y="51"/>
                    <a:pt x="27" y="49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0" y="34"/>
                    <a:pt x="0" y="30"/>
                    <a:pt x="4" y="28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3" y="0"/>
                    <a:pt x="59" y="0"/>
                    <a:pt x="63" y="2"/>
                  </a:cubicBezTo>
                  <a:lnTo>
                    <a:pt x="86" y="15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82" name="Freeform 150">
              <a:extLst>
                <a:ext uri="{FF2B5EF4-FFF2-40B4-BE49-F238E27FC236}">
                  <a16:creationId xmlns:a16="http://schemas.microsoft.com/office/drawing/2014/main" id="{BD5711F6-ABF0-49A5-BA2B-D33964B86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7913" y="6805613"/>
              <a:ext cx="246063" cy="142875"/>
            </a:xfrm>
            <a:custGeom>
              <a:avLst/>
              <a:gdLst>
                <a:gd name="T0" fmla="*/ 86 w 89"/>
                <a:gd name="T1" fmla="*/ 16 h 52"/>
                <a:gd name="T2" fmla="*/ 86 w 89"/>
                <a:gd name="T3" fmla="*/ 23 h 52"/>
                <a:gd name="T4" fmla="*/ 40 w 89"/>
                <a:gd name="T5" fmla="*/ 50 h 52"/>
                <a:gd name="T6" fmla="*/ 27 w 89"/>
                <a:gd name="T7" fmla="*/ 50 h 52"/>
                <a:gd name="T8" fmla="*/ 4 w 89"/>
                <a:gd name="T9" fmla="*/ 36 h 52"/>
                <a:gd name="T10" fmla="*/ 4 w 89"/>
                <a:gd name="T11" fmla="*/ 29 h 52"/>
                <a:gd name="T12" fmla="*/ 50 w 89"/>
                <a:gd name="T13" fmla="*/ 2 h 52"/>
                <a:gd name="T14" fmla="*/ 63 w 89"/>
                <a:gd name="T15" fmla="*/ 2 h 52"/>
                <a:gd name="T16" fmla="*/ 86 w 89"/>
                <a:gd name="T17" fmla="*/ 1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6" y="16"/>
                  </a:moveTo>
                  <a:cubicBezTo>
                    <a:pt x="89" y="18"/>
                    <a:pt x="89" y="21"/>
                    <a:pt x="86" y="23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7" y="52"/>
                    <a:pt x="31" y="52"/>
                    <a:pt x="27" y="50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0" y="34"/>
                    <a:pt x="0" y="31"/>
                    <a:pt x="4" y="2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9" y="0"/>
                    <a:pt x="63" y="2"/>
                  </a:cubicBezTo>
                  <a:lnTo>
                    <a:pt x="86" y="16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83" name="Freeform 151">
              <a:extLst>
                <a:ext uri="{FF2B5EF4-FFF2-40B4-BE49-F238E27FC236}">
                  <a16:creationId xmlns:a16="http://schemas.microsoft.com/office/drawing/2014/main" id="{2A632975-B859-414D-AD03-EFFB767D2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700" y="7123113"/>
              <a:ext cx="284163" cy="166688"/>
            </a:xfrm>
            <a:custGeom>
              <a:avLst/>
              <a:gdLst>
                <a:gd name="T0" fmla="*/ 45 w 103"/>
                <a:gd name="T1" fmla="*/ 58 h 60"/>
                <a:gd name="T2" fmla="*/ 58 w 103"/>
                <a:gd name="T3" fmla="*/ 58 h 60"/>
                <a:gd name="T4" fmla="*/ 99 w 103"/>
                <a:gd name="T5" fmla="*/ 34 h 60"/>
                <a:gd name="T6" fmla="*/ 99 w 103"/>
                <a:gd name="T7" fmla="*/ 26 h 60"/>
                <a:gd name="T8" fmla="*/ 58 w 103"/>
                <a:gd name="T9" fmla="*/ 2 h 60"/>
                <a:gd name="T10" fmla="*/ 45 w 103"/>
                <a:gd name="T11" fmla="*/ 2 h 60"/>
                <a:gd name="T12" fmla="*/ 4 w 103"/>
                <a:gd name="T13" fmla="*/ 26 h 60"/>
                <a:gd name="T14" fmla="*/ 4 w 103"/>
                <a:gd name="T15" fmla="*/ 34 h 60"/>
                <a:gd name="T16" fmla="*/ 45 w 103"/>
                <a:gd name="T17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60">
                  <a:moveTo>
                    <a:pt x="45" y="58"/>
                  </a:moveTo>
                  <a:cubicBezTo>
                    <a:pt x="48" y="60"/>
                    <a:pt x="54" y="60"/>
                    <a:pt x="58" y="58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3" y="32"/>
                    <a:pt x="103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0"/>
                    <a:pt x="49" y="0"/>
                    <a:pt x="45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9"/>
                    <a:pt x="0" y="32"/>
                    <a:pt x="4" y="34"/>
                  </a:cubicBezTo>
                  <a:lnTo>
                    <a:pt x="45" y="58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84" name="Freeform 152">
              <a:extLst>
                <a:ext uri="{FF2B5EF4-FFF2-40B4-BE49-F238E27FC236}">
                  <a16:creationId xmlns:a16="http://schemas.microsoft.com/office/drawing/2014/main" id="{9C72590E-CEC5-4B68-8F2D-80308CE2F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763" y="7424738"/>
              <a:ext cx="280988" cy="163513"/>
            </a:xfrm>
            <a:custGeom>
              <a:avLst/>
              <a:gdLst>
                <a:gd name="T0" fmla="*/ 44 w 102"/>
                <a:gd name="T1" fmla="*/ 57 h 59"/>
                <a:gd name="T2" fmla="*/ 57 w 102"/>
                <a:gd name="T3" fmla="*/ 57 h 59"/>
                <a:gd name="T4" fmla="*/ 99 w 102"/>
                <a:gd name="T5" fmla="*/ 33 h 59"/>
                <a:gd name="T6" fmla="*/ 99 w 102"/>
                <a:gd name="T7" fmla="*/ 26 h 59"/>
                <a:gd name="T8" fmla="*/ 58 w 102"/>
                <a:gd name="T9" fmla="*/ 2 h 59"/>
                <a:gd name="T10" fmla="*/ 45 w 102"/>
                <a:gd name="T11" fmla="*/ 2 h 59"/>
                <a:gd name="T12" fmla="*/ 3 w 102"/>
                <a:gd name="T13" fmla="*/ 26 h 59"/>
                <a:gd name="T14" fmla="*/ 3 w 102"/>
                <a:gd name="T15" fmla="*/ 33 h 59"/>
                <a:gd name="T16" fmla="*/ 44 w 102"/>
                <a:gd name="T17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59">
                  <a:moveTo>
                    <a:pt x="44" y="57"/>
                  </a:moveTo>
                  <a:cubicBezTo>
                    <a:pt x="48" y="59"/>
                    <a:pt x="54" y="59"/>
                    <a:pt x="57" y="57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2" y="31"/>
                    <a:pt x="102" y="28"/>
                    <a:pt x="99" y="26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4" y="0"/>
                    <a:pt x="48" y="0"/>
                    <a:pt x="45" y="2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8"/>
                    <a:pt x="0" y="31"/>
                    <a:pt x="3" y="33"/>
                  </a:cubicBezTo>
                  <a:lnTo>
                    <a:pt x="44" y="5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85" name="Freeform 153">
              <a:extLst>
                <a:ext uri="{FF2B5EF4-FFF2-40B4-BE49-F238E27FC236}">
                  <a16:creationId xmlns:a16="http://schemas.microsoft.com/office/drawing/2014/main" id="{EE21C77F-F97F-4B38-9673-258F71281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8339138"/>
              <a:ext cx="415925" cy="241300"/>
            </a:xfrm>
            <a:custGeom>
              <a:avLst/>
              <a:gdLst>
                <a:gd name="T0" fmla="*/ 45 w 151"/>
                <a:gd name="T1" fmla="*/ 85 h 87"/>
                <a:gd name="T2" fmla="*/ 58 w 151"/>
                <a:gd name="T3" fmla="*/ 85 h 87"/>
                <a:gd name="T4" fmla="*/ 148 w 151"/>
                <a:gd name="T5" fmla="*/ 33 h 87"/>
                <a:gd name="T6" fmla="*/ 148 w 151"/>
                <a:gd name="T7" fmla="*/ 26 h 87"/>
                <a:gd name="T8" fmla="*/ 107 w 151"/>
                <a:gd name="T9" fmla="*/ 2 h 87"/>
                <a:gd name="T10" fmla="*/ 94 w 151"/>
                <a:gd name="T11" fmla="*/ 2 h 87"/>
                <a:gd name="T12" fmla="*/ 4 w 151"/>
                <a:gd name="T13" fmla="*/ 54 h 87"/>
                <a:gd name="T14" fmla="*/ 4 w 151"/>
                <a:gd name="T15" fmla="*/ 61 h 87"/>
                <a:gd name="T16" fmla="*/ 45 w 151"/>
                <a:gd name="T17" fmla="*/ 8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87">
                  <a:moveTo>
                    <a:pt x="45" y="85"/>
                  </a:moveTo>
                  <a:cubicBezTo>
                    <a:pt x="49" y="87"/>
                    <a:pt x="55" y="87"/>
                    <a:pt x="58" y="8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1" y="31"/>
                    <a:pt x="151" y="28"/>
                    <a:pt x="148" y="26"/>
                  </a:cubicBezTo>
                  <a:cubicBezTo>
                    <a:pt x="107" y="2"/>
                    <a:pt x="107" y="2"/>
                    <a:pt x="107" y="2"/>
                  </a:cubicBezTo>
                  <a:cubicBezTo>
                    <a:pt x="103" y="0"/>
                    <a:pt x="97" y="0"/>
                    <a:pt x="94" y="2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56"/>
                    <a:pt x="0" y="59"/>
                    <a:pt x="4" y="61"/>
                  </a:cubicBezTo>
                  <a:lnTo>
                    <a:pt x="45" y="85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86" name="Freeform 154">
              <a:extLst>
                <a:ext uri="{FF2B5EF4-FFF2-40B4-BE49-F238E27FC236}">
                  <a16:creationId xmlns:a16="http://schemas.microsoft.com/office/drawing/2014/main" id="{683D52E2-DC77-4332-87B9-6E006D06E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975" y="7312025"/>
              <a:ext cx="228600" cy="131763"/>
            </a:xfrm>
            <a:custGeom>
              <a:avLst/>
              <a:gdLst>
                <a:gd name="T0" fmla="*/ 3 w 83"/>
                <a:gd name="T1" fmla="*/ 34 h 48"/>
                <a:gd name="T2" fmla="*/ 3 w 83"/>
                <a:gd name="T3" fmla="*/ 27 h 48"/>
                <a:gd name="T4" fmla="*/ 46 w 83"/>
                <a:gd name="T5" fmla="*/ 2 h 48"/>
                <a:gd name="T6" fmla="*/ 60 w 83"/>
                <a:gd name="T7" fmla="*/ 2 h 48"/>
                <a:gd name="T8" fmla="*/ 79 w 83"/>
                <a:gd name="T9" fmla="*/ 13 h 48"/>
                <a:gd name="T10" fmla="*/ 79 w 83"/>
                <a:gd name="T11" fmla="*/ 21 h 48"/>
                <a:gd name="T12" fmla="*/ 36 w 83"/>
                <a:gd name="T13" fmla="*/ 45 h 48"/>
                <a:gd name="T14" fmla="*/ 23 w 83"/>
                <a:gd name="T15" fmla="*/ 45 h 48"/>
                <a:gd name="T16" fmla="*/ 3 w 83"/>
                <a:gd name="T1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48">
                  <a:moveTo>
                    <a:pt x="3" y="34"/>
                  </a:moveTo>
                  <a:cubicBezTo>
                    <a:pt x="0" y="32"/>
                    <a:pt x="0" y="29"/>
                    <a:pt x="3" y="27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50" y="0"/>
                    <a:pt x="56" y="0"/>
                    <a:pt x="60" y="2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3" y="15"/>
                    <a:pt x="83" y="18"/>
                    <a:pt x="79" y="21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2" y="48"/>
                    <a:pt x="26" y="48"/>
                    <a:pt x="23" y="45"/>
                  </a:cubicBezTo>
                  <a:lnTo>
                    <a:pt x="3" y="34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87" name="Freeform 155">
              <a:extLst>
                <a:ext uri="{FF2B5EF4-FFF2-40B4-BE49-F238E27FC236}">
                  <a16:creationId xmlns:a16="http://schemas.microsoft.com/office/drawing/2014/main" id="{A221D3D1-A51E-41DE-805D-DD1260E76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1800" y="7361238"/>
              <a:ext cx="314325" cy="179388"/>
            </a:xfrm>
            <a:custGeom>
              <a:avLst/>
              <a:gdLst>
                <a:gd name="T0" fmla="*/ 4 w 114"/>
                <a:gd name="T1" fmla="*/ 35 h 65"/>
                <a:gd name="T2" fmla="*/ 4 w 114"/>
                <a:gd name="T3" fmla="*/ 27 h 65"/>
                <a:gd name="T4" fmla="*/ 47 w 114"/>
                <a:gd name="T5" fmla="*/ 2 h 65"/>
                <a:gd name="T6" fmla="*/ 60 w 114"/>
                <a:gd name="T7" fmla="*/ 2 h 65"/>
                <a:gd name="T8" fmla="*/ 110 w 114"/>
                <a:gd name="T9" fmla="*/ 31 h 65"/>
                <a:gd name="T10" fmla="*/ 110 w 114"/>
                <a:gd name="T11" fmla="*/ 38 h 65"/>
                <a:gd name="T12" fmla="*/ 67 w 114"/>
                <a:gd name="T13" fmla="*/ 63 h 65"/>
                <a:gd name="T14" fmla="*/ 54 w 114"/>
                <a:gd name="T15" fmla="*/ 63 h 65"/>
                <a:gd name="T16" fmla="*/ 4 w 114"/>
                <a:gd name="T17" fmla="*/ 3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65">
                  <a:moveTo>
                    <a:pt x="4" y="35"/>
                  </a:moveTo>
                  <a:cubicBezTo>
                    <a:pt x="0" y="33"/>
                    <a:pt x="0" y="29"/>
                    <a:pt x="4" y="27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51" y="0"/>
                    <a:pt x="57" y="0"/>
                    <a:pt x="60" y="2"/>
                  </a:cubicBezTo>
                  <a:cubicBezTo>
                    <a:pt x="110" y="31"/>
                    <a:pt x="110" y="31"/>
                    <a:pt x="110" y="31"/>
                  </a:cubicBezTo>
                  <a:cubicBezTo>
                    <a:pt x="114" y="33"/>
                    <a:pt x="114" y="36"/>
                    <a:pt x="110" y="38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3" y="65"/>
                    <a:pt x="57" y="65"/>
                    <a:pt x="54" y="63"/>
                  </a:cubicBezTo>
                  <a:lnTo>
                    <a:pt x="4" y="35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88" name="Freeform 156">
              <a:extLst>
                <a:ext uri="{FF2B5EF4-FFF2-40B4-BE49-F238E27FC236}">
                  <a16:creationId xmlns:a16="http://schemas.microsoft.com/office/drawing/2014/main" id="{CDDFF972-FD8E-4EC7-B8C7-7723D571E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9725" y="7510463"/>
              <a:ext cx="230188" cy="133350"/>
            </a:xfrm>
            <a:custGeom>
              <a:avLst/>
              <a:gdLst>
                <a:gd name="T0" fmla="*/ 4 w 83"/>
                <a:gd name="T1" fmla="*/ 35 h 48"/>
                <a:gd name="T2" fmla="*/ 4 w 83"/>
                <a:gd name="T3" fmla="*/ 27 h 48"/>
                <a:gd name="T4" fmla="*/ 47 w 83"/>
                <a:gd name="T5" fmla="*/ 2 h 48"/>
                <a:gd name="T6" fmla="*/ 60 w 83"/>
                <a:gd name="T7" fmla="*/ 2 h 48"/>
                <a:gd name="T8" fmla="*/ 80 w 83"/>
                <a:gd name="T9" fmla="*/ 13 h 48"/>
                <a:gd name="T10" fmla="*/ 80 w 83"/>
                <a:gd name="T11" fmla="*/ 21 h 48"/>
                <a:gd name="T12" fmla="*/ 37 w 83"/>
                <a:gd name="T13" fmla="*/ 46 h 48"/>
                <a:gd name="T14" fmla="*/ 23 w 83"/>
                <a:gd name="T15" fmla="*/ 46 h 48"/>
                <a:gd name="T16" fmla="*/ 4 w 83"/>
                <a:gd name="T17" fmla="*/ 3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48">
                  <a:moveTo>
                    <a:pt x="4" y="35"/>
                  </a:moveTo>
                  <a:cubicBezTo>
                    <a:pt x="0" y="33"/>
                    <a:pt x="0" y="29"/>
                    <a:pt x="4" y="27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51" y="0"/>
                    <a:pt x="57" y="0"/>
                    <a:pt x="60" y="2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3" y="15"/>
                    <a:pt x="83" y="19"/>
                    <a:pt x="80" y="21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3" y="48"/>
                    <a:pt x="27" y="48"/>
                    <a:pt x="23" y="46"/>
                  </a:cubicBezTo>
                  <a:lnTo>
                    <a:pt x="4" y="35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89" name="Freeform 157">
              <a:extLst>
                <a:ext uri="{FF2B5EF4-FFF2-40B4-BE49-F238E27FC236}">
                  <a16:creationId xmlns:a16="http://schemas.microsoft.com/office/drawing/2014/main" id="{50284CB9-901A-4333-8510-19012811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0625" y="6626225"/>
              <a:ext cx="80963" cy="44450"/>
            </a:xfrm>
            <a:custGeom>
              <a:avLst/>
              <a:gdLst>
                <a:gd name="T0" fmla="*/ 24 w 29"/>
                <a:gd name="T1" fmla="*/ 13 h 16"/>
                <a:gd name="T2" fmla="*/ 5 w 29"/>
                <a:gd name="T3" fmla="*/ 13 h 16"/>
                <a:gd name="T4" fmla="*/ 5 w 29"/>
                <a:gd name="T5" fmla="*/ 3 h 16"/>
                <a:gd name="T6" fmla="*/ 24 w 29"/>
                <a:gd name="T7" fmla="*/ 3 h 16"/>
                <a:gd name="T8" fmla="*/ 24 w 29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4" y="13"/>
                  </a:moveTo>
                  <a:cubicBezTo>
                    <a:pt x="19" y="16"/>
                    <a:pt x="11" y="16"/>
                    <a:pt x="5" y="13"/>
                  </a:cubicBezTo>
                  <a:cubicBezTo>
                    <a:pt x="0" y="10"/>
                    <a:pt x="0" y="6"/>
                    <a:pt x="5" y="3"/>
                  </a:cubicBezTo>
                  <a:cubicBezTo>
                    <a:pt x="11" y="0"/>
                    <a:pt x="19" y="0"/>
                    <a:pt x="24" y="3"/>
                  </a:cubicBezTo>
                  <a:cubicBezTo>
                    <a:pt x="29" y="6"/>
                    <a:pt x="29" y="10"/>
                    <a:pt x="24" y="13"/>
                  </a:cubicBezTo>
                  <a:close/>
                </a:path>
              </a:pathLst>
            </a:custGeom>
            <a:solidFill>
              <a:srgbClr val="165A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90" name="Freeform 158">
              <a:extLst>
                <a:ext uri="{FF2B5EF4-FFF2-40B4-BE49-F238E27FC236}">
                  <a16:creationId xmlns:a16="http://schemas.microsoft.com/office/drawing/2014/main" id="{1D4E7EAE-9E33-40D7-B7FF-14201699D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6913" y="7894638"/>
              <a:ext cx="1677988" cy="611188"/>
            </a:xfrm>
            <a:custGeom>
              <a:avLst/>
              <a:gdLst>
                <a:gd name="T0" fmla="*/ 1057 w 1057"/>
                <a:gd name="T1" fmla="*/ 235 h 385"/>
                <a:gd name="T2" fmla="*/ 1040 w 1057"/>
                <a:gd name="T3" fmla="*/ 244 h 385"/>
                <a:gd name="T4" fmla="*/ 1040 w 1057"/>
                <a:gd name="T5" fmla="*/ 244 h 385"/>
                <a:gd name="T6" fmla="*/ 650 w 1057"/>
                <a:gd name="T7" fmla="*/ 19 h 385"/>
                <a:gd name="T8" fmla="*/ 17 w 1057"/>
                <a:gd name="T9" fmla="*/ 385 h 385"/>
                <a:gd name="T10" fmla="*/ 0 w 1057"/>
                <a:gd name="T11" fmla="*/ 376 h 385"/>
                <a:gd name="T12" fmla="*/ 650 w 1057"/>
                <a:gd name="T13" fmla="*/ 0 h 385"/>
                <a:gd name="T14" fmla="*/ 1057 w 1057"/>
                <a:gd name="T15" fmla="*/ 235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7" h="385">
                  <a:moveTo>
                    <a:pt x="1057" y="235"/>
                  </a:moveTo>
                  <a:lnTo>
                    <a:pt x="1040" y="244"/>
                  </a:lnTo>
                  <a:lnTo>
                    <a:pt x="1040" y="244"/>
                  </a:lnTo>
                  <a:lnTo>
                    <a:pt x="650" y="19"/>
                  </a:lnTo>
                  <a:lnTo>
                    <a:pt x="17" y="385"/>
                  </a:lnTo>
                  <a:lnTo>
                    <a:pt x="0" y="376"/>
                  </a:lnTo>
                  <a:lnTo>
                    <a:pt x="650" y="0"/>
                  </a:lnTo>
                  <a:lnTo>
                    <a:pt x="1057" y="235"/>
                  </a:lnTo>
                  <a:close/>
                </a:path>
              </a:pathLst>
            </a:custGeom>
            <a:solidFill>
              <a:srgbClr val="165A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91" name="Freeform 159">
              <a:extLst>
                <a:ext uri="{FF2B5EF4-FFF2-40B4-BE49-F238E27FC236}">
                  <a16:creationId xmlns:a16="http://schemas.microsoft.com/office/drawing/2014/main" id="{983F9AEE-3DDE-4450-B574-9ACDD9072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3900" y="7924800"/>
              <a:ext cx="1624013" cy="939800"/>
            </a:xfrm>
            <a:custGeom>
              <a:avLst/>
              <a:gdLst>
                <a:gd name="T0" fmla="*/ 1023 w 1023"/>
                <a:gd name="T1" fmla="*/ 225 h 592"/>
                <a:gd name="T2" fmla="*/ 390 w 1023"/>
                <a:gd name="T3" fmla="*/ 592 h 592"/>
                <a:gd name="T4" fmla="*/ 0 w 1023"/>
                <a:gd name="T5" fmla="*/ 366 h 592"/>
                <a:gd name="T6" fmla="*/ 633 w 1023"/>
                <a:gd name="T7" fmla="*/ 0 h 592"/>
                <a:gd name="T8" fmla="*/ 1023 w 1023"/>
                <a:gd name="T9" fmla="*/ 225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592">
                  <a:moveTo>
                    <a:pt x="1023" y="225"/>
                  </a:moveTo>
                  <a:lnTo>
                    <a:pt x="390" y="592"/>
                  </a:lnTo>
                  <a:lnTo>
                    <a:pt x="0" y="366"/>
                  </a:lnTo>
                  <a:lnTo>
                    <a:pt x="633" y="0"/>
                  </a:lnTo>
                  <a:lnTo>
                    <a:pt x="1023" y="225"/>
                  </a:lnTo>
                  <a:close/>
                </a:path>
              </a:pathLst>
            </a:custGeom>
            <a:solidFill>
              <a:srgbClr val="2E7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92" name="Freeform 160">
              <a:extLst>
                <a:ext uri="{FF2B5EF4-FFF2-40B4-BE49-F238E27FC236}">
                  <a16:creationId xmlns:a16="http://schemas.microsoft.com/office/drawing/2014/main" id="{ED25FF5B-B92E-4DC2-A597-2A5397BA1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2325" y="7786688"/>
              <a:ext cx="4941888" cy="1725613"/>
            </a:xfrm>
            <a:custGeom>
              <a:avLst/>
              <a:gdLst>
                <a:gd name="T0" fmla="*/ 1791 w 1791"/>
                <a:gd name="T1" fmla="*/ 0 h 624"/>
                <a:gd name="T2" fmla="*/ 1791 w 1791"/>
                <a:gd name="T3" fmla="*/ 25 h 624"/>
                <a:gd name="T4" fmla="*/ 1760 w 1791"/>
                <a:gd name="T5" fmla="*/ 78 h 624"/>
                <a:gd name="T6" fmla="*/ 870 w 1791"/>
                <a:gd name="T7" fmla="*/ 592 h 624"/>
                <a:gd name="T8" fmla="*/ 690 w 1791"/>
                <a:gd name="T9" fmla="*/ 592 h 624"/>
                <a:gd name="T10" fmla="*/ 0 w 1791"/>
                <a:gd name="T11" fmla="*/ 194 h 624"/>
                <a:gd name="T12" fmla="*/ 0 w 1791"/>
                <a:gd name="T13" fmla="*/ 169 h 624"/>
                <a:gd name="T14" fmla="*/ 23 w 1791"/>
                <a:gd name="T15" fmla="*/ 182 h 624"/>
                <a:gd name="T16" fmla="*/ 690 w 1791"/>
                <a:gd name="T17" fmla="*/ 566 h 624"/>
                <a:gd name="T18" fmla="*/ 870 w 1791"/>
                <a:gd name="T19" fmla="*/ 566 h 624"/>
                <a:gd name="T20" fmla="*/ 1760 w 1791"/>
                <a:gd name="T21" fmla="*/ 53 h 624"/>
                <a:gd name="T22" fmla="*/ 1789 w 1791"/>
                <a:gd name="T23" fmla="*/ 13 h 624"/>
                <a:gd name="T24" fmla="*/ 1791 w 1791"/>
                <a:gd name="T25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91" h="624">
                  <a:moveTo>
                    <a:pt x="1791" y="0"/>
                  </a:moveTo>
                  <a:cubicBezTo>
                    <a:pt x="1791" y="25"/>
                    <a:pt x="1791" y="25"/>
                    <a:pt x="1791" y="25"/>
                  </a:cubicBezTo>
                  <a:cubicBezTo>
                    <a:pt x="1791" y="46"/>
                    <a:pt x="1781" y="67"/>
                    <a:pt x="1760" y="78"/>
                  </a:cubicBezTo>
                  <a:cubicBezTo>
                    <a:pt x="870" y="592"/>
                    <a:pt x="870" y="592"/>
                    <a:pt x="870" y="592"/>
                  </a:cubicBezTo>
                  <a:cubicBezTo>
                    <a:pt x="815" y="624"/>
                    <a:pt x="746" y="624"/>
                    <a:pt x="690" y="592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23" y="182"/>
                    <a:pt x="23" y="182"/>
                    <a:pt x="23" y="182"/>
                  </a:cubicBezTo>
                  <a:cubicBezTo>
                    <a:pt x="690" y="566"/>
                    <a:pt x="690" y="566"/>
                    <a:pt x="690" y="566"/>
                  </a:cubicBezTo>
                  <a:cubicBezTo>
                    <a:pt x="746" y="599"/>
                    <a:pt x="815" y="599"/>
                    <a:pt x="870" y="566"/>
                  </a:cubicBezTo>
                  <a:cubicBezTo>
                    <a:pt x="1760" y="53"/>
                    <a:pt x="1760" y="53"/>
                    <a:pt x="1760" y="53"/>
                  </a:cubicBezTo>
                  <a:cubicBezTo>
                    <a:pt x="1776" y="43"/>
                    <a:pt x="1786" y="29"/>
                    <a:pt x="1789" y="13"/>
                  </a:cubicBezTo>
                  <a:cubicBezTo>
                    <a:pt x="1790" y="9"/>
                    <a:pt x="1791" y="4"/>
                    <a:pt x="1791" y="0"/>
                  </a:cubicBezTo>
                  <a:close/>
                </a:path>
              </a:pathLst>
            </a:custGeom>
            <a:solidFill>
              <a:srgbClr val="0250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A8513E3D-9199-44DD-AE51-1E6D67E8254E}"/>
              </a:ext>
            </a:extLst>
          </p:cNvPr>
          <p:cNvGrpSpPr/>
          <p:nvPr/>
        </p:nvGrpSpPr>
        <p:grpSpPr>
          <a:xfrm>
            <a:off x="16852900" y="8951059"/>
            <a:ext cx="4224338" cy="3008313"/>
            <a:chOff x="16852900" y="8951059"/>
            <a:chExt cx="4224338" cy="3008313"/>
          </a:xfrm>
        </p:grpSpPr>
        <p:sp>
          <p:nvSpPr>
            <p:cNvPr id="194" name="Freeform 162">
              <a:extLst>
                <a:ext uri="{FF2B5EF4-FFF2-40B4-BE49-F238E27FC236}">
                  <a16:creationId xmlns:a16="http://schemas.microsoft.com/office/drawing/2014/main" id="{15DF22FE-D1AA-4658-9EEF-D4D7612FE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2900" y="9489222"/>
              <a:ext cx="4224338" cy="2470150"/>
            </a:xfrm>
            <a:custGeom>
              <a:avLst/>
              <a:gdLst>
                <a:gd name="T0" fmla="*/ 1526 w 1531"/>
                <a:gd name="T1" fmla="*/ 453 h 893"/>
                <a:gd name="T2" fmla="*/ 1496 w 1531"/>
                <a:gd name="T3" fmla="*/ 487 h 893"/>
                <a:gd name="T4" fmla="*/ 834 w 1531"/>
                <a:gd name="T5" fmla="*/ 869 h 893"/>
                <a:gd name="T6" fmla="*/ 705 w 1531"/>
                <a:gd name="T7" fmla="*/ 874 h 893"/>
                <a:gd name="T8" fmla="*/ 145 w 1531"/>
                <a:gd name="T9" fmla="*/ 551 h 893"/>
                <a:gd name="T10" fmla="*/ 145 w 1531"/>
                <a:gd name="T11" fmla="*/ 551 h 893"/>
                <a:gd name="T12" fmla="*/ 25 w 1531"/>
                <a:gd name="T13" fmla="*/ 482 h 893"/>
                <a:gd name="T14" fmla="*/ 3 w 1531"/>
                <a:gd name="T15" fmla="*/ 454 h 893"/>
                <a:gd name="T16" fmla="*/ 3 w 1531"/>
                <a:gd name="T17" fmla="*/ 454 h 893"/>
                <a:gd name="T18" fmla="*/ 34 w 1531"/>
                <a:gd name="T19" fmla="*/ 407 h 893"/>
                <a:gd name="T20" fmla="*/ 696 w 1531"/>
                <a:gd name="T21" fmla="*/ 25 h 893"/>
                <a:gd name="T22" fmla="*/ 825 w 1531"/>
                <a:gd name="T23" fmla="*/ 19 h 893"/>
                <a:gd name="T24" fmla="*/ 1505 w 1531"/>
                <a:gd name="T25" fmla="*/ 412 h 893"/>
                <a:gd name="T26" fmla="*/ 1526 w 1531"/>
                <a:gd name="T27" fmla="*/ 453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31" h="893">
                  <a:moveTo>
                    <a:pt x="1526" y="453"/>
                  </a:moveTo>
                  <a:cubicBezTo>
                    <a:pt x="1523" y="465"/>
                    <a:pt x="1513" y="477"/>
                    <a:pt x="1496" y="487"/>
                  </a:cubicBezTo>
                  <a:cubicBezTo>
                    <a:pt x="834" y="869"/>
                    <a:pt x="834" y="869"/>
                    <a:pt x="834" y="869"/>
                  </a:cubicBezTo>
                  <a:cubicBezTo>
                    <a:pt x="796" y="891"/>
                    <a:pt x="738" y="893"/>
                    <a:pt x="705" y="874"/>
                  </a:cubicBezTo>
                  <a:cubicBezTo>
                    <a:pt x="145" y="551"/>
                    <a:pt x="145" y="551"/>
                    <a:pt x="145" y="551"/>
                  </a:cubicBezTo>
                  <a:cubicBezTo>
                    <a:pt x="145" y="551"/>
                    <a:pt x="145" y="551"/>
                    <a:pt x="145" y="551"/>
                  </a:cubicBezTo>
                  <a:cubicBezTo>
                    <a:pt x="25" y="482"/>
                    <a:pt x="25" y="482"/>
                    <a:pt x="25" y="482"/>
                  </a:cubicBezTo>
                  <a:cubicBezTo>
                    <a:pt x="12" y="474"/>
                    <a:pt x="4" y="464"/>
                    <a:pt x="3" y="454"/>
                  </a:cubicBezTo>
                  <a:cubicBezTo>
                    <a:pt x="3" y="454"/>
                    <a:pt x="3" y="454"/>
                    <a:pt x="3" y="454"/>
                  </a:cubicBezTo>
                  <a:cubicBezTo>
                    <a:pt x="0" y="438"/>
                    <a:pt x="11" y="420"/>
                    <a:pt x="34" y="407"/>
                  </a:cubicBezTo>
                  <a:cubicBezTo>
                    <a:pt x="696" y="25"/>
                    <a:pt x="696" y="25"/>
                    <a:pt x="696" y="25"/>
                  </a:cubicBezTo>
                  <a:cubicBezTo>
                    <a:pt x="734" y="3"/>
                    <a:pt x="792" y="0"/>
                    <a:pt x="825" y="19"/>
                  </a:cubicBezTo>
                  <a:cubicBezTo>
                    <a:pt x="1505" y="412"/>
                    <a:pt x="1505" y="412"/>
                    <a:pt x="1505" y="412"/>
                  </a:cubicBezTo>
                  <a:cubicBezTo>
                    <a:pt x="1524" y="423"/>
                    <a:pt x="1531" y="438"/>
                    <a:pt x="1526" y="453"/>
                  </a:cubicBezTo>
                  <a:close/>
                </a:path>
              </a:pathLst>
            </a:custGeom>
            <a:solidFill>
              <a:srgbClr val="79B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8EA96DD4-FB7C-47EE-BB3F-33F68375FE16}"/>
                </a:ext>
              </a:extLst>
            </p:cNvPr>
            <p:cNvGrpSpPr/>
            <p:nvPr/>
          </p:nvGrpSpPr>
          <p:grpSpPr>
            <a:xfrm>
              <a:off x="16965613" y="8951059"/>
              <a:ext cx="3998913" cy="2882901"/>
              <a:chOff x="16965613" y="6111875"/>
              <a:chExt cx="3998913" cy="2882901"/>
            </a:xfrm>
          </p:grpSpPr>
          <p:sp>
            <p:nvSpPr>
              <p:cNvPr id="195" name="Freeform 163">
                <a:extLst>
                  <a:ext uri="{FF2B5EF4-FFF2-40B4-BE49-F238E27FC236}">
                    <a16:creationId xmlns:a16="http://schemas.microsoft.com/office/drawing/2014/main" id="{1BA53EA0-2893-4681-AA24-C374B535C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65613" y="6111875"/>
                <a:ext cx="3998913" cy="2338388"/>
              </a:xfrm>
              <a:custGeom>
                <a:avLst/>
                <a:gdLst>
                  <a:gd name="T0" fmla="*/ 1445 w 1449"/>
                  <a:gd name="T1" fmla="*/ 429 h 846"/>
                  <a:gd name="T2" fmla="*/ 1416 w 1449"/>
                  <a:gd name="T3" fmla="*/ 461 h 846"/>
                  <a:gd name="T4" fmla="*/ 790 w 1449"/>
                  <a:gd name="T5" fmla="*/ 823 h 846"/>
                  <a:gd name="T6" fmla="*/ 667 w 1449"/>
                  <a:gd name="T7" fmla="*/ 828 h 846"/>
                  <a:gd name="T8" fmla="*/ 137 w 1449"/>
                  <a:gd name="T9" fmla="*/ 522 h 846"/>
                  <a:gd name="T10" fmla="*/ 137 w 1449"/>
                  <a:gd name="T11" fmla="*/ 522 h 846"/>
                  <a:gd name="T12" fmla="*/ 23 w 1449"/>
                  <a:gd name="T13" fmla="*/ 456 h 846"/>
                  <a:gd name="T14" fmla="*/ 2 w 1449"/>
                  <a:gd name="T15" fmla="*/ 429 h 846"/>
                  <a:gd name="T16" fmla="*/ 2 w 1449"/>
                  <a:gd name="T17" fmla="*/ 429 h 846"/>
                  <a:gd name="T18" fmla="*/ 32 w 1449"/>
                  <a:gd name="T19" fmla="*/ 385 h 846"/>
                  <a:gd name="T20" fmla="*/ 658 w 1449"/>
                  <a:gd name="T21" fmla="*/ 23 h 846"/>
                  <a:gd name="T22" fmla="*/ 781 w 1449"/>
                  <a:gd name="T23" fmla="*/ 18 h 846"/>
                  <a:gd name="T24" fmla="*/ 1425 w 1449"/>
                  <a:gd name="T25" fmla="*/ 390 h 846"/>
                  <a:gd name="T26" fmla="*/ 1445 w 1449"/>
                  <a:gd name="T27" fmla="*/ 429 h 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49" h="846">
                    <a:moveTo>
                      <a:pt x="1445" y="429"/>
                    </a:moveTo>
                    <a:cubicBezTo>
                      <a:pt x="1442" y="440"/>
                      <a:pt x="1432" y="452"/>
                      <a:pt x="1416" y="461"/>
                    </a:cubicBezTo>
                    <a:cubicBezTo>
                      <a:pt x="790" y="823"/>
                      <a:pt x="790" y="823"/>
                      <a:pt x="790" y="823"/>
                    </a:cubicBezTo>
                    <a:cubicBezTo>
                      <a:pt x="753" y="844"/>
                      <a:pt x="699" y="846"/>
                      <a:pt x="667" y="828"/>
                    </a:cubicBezTo>
                    <a:cubicBezTo>
                      <a:pt x="137" y="522"/>
                      <a:pt x="137" y="522"/>
                      <a:pt x="137" y="522"/>
                    </a:cubicBezTo>
                    <a:cubicBezTo>
                      <a:pt x="137" y="522"/>
                      <a:pt x="137" y="522"/>
                      <a:pt x="137" y="522"/>
                    </a:cubicBezTo>
                    <a:cubicBezTo>
                      <a:pt x="23" y="456"/>
                      <a:pt x="23" y="456"/>
                      <a:pt x="23" y="456"/>
                    </a:cubicBezTo>
                    <a:cubicBezTo>
                      <a:pt x="11" y="449"/>
                      <a:pt x="4" y="439"/>
                      <a:pt x="2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0" y="414"/>
                      <a:pt x="10" y="398"/>
                      <a:pt x="32" y="385"/>
                    </a:cubicBezTo>
                    <a:cubicBezTo>
                      <a:pt x="658" y="23"/>
                      <a:pt x="658" y="23"/>
                      <a:pt x="658" y="23"/>
                    </a:cubicBezTo>
                    <a:cubicBezTo>
                      <a:pt x="695" y="3"/>
                      <a:pt x="749" y="0"/>
                      <a:pt x="781" y="18"/>
                    </a:cubicBezTo>
                    <a:cubicBezTo>
                      <a:pt x="1425" y="390"/>
                      <a:pt x="1425" y="390"/>
                      <a:pt x="1425" y="390"/>
                    </a:cubicBezTo>
                    <a:cubicBezTo>
                      <a:pt x="1442" y="400"/>
                      <a:pt x="1449" y="415"/>
                      <a:pt x="1445" y="429"/>
                    </a:cubicBezTo>
                    <a:close/>
                  </a:path>
                </a:pathLst>
              </a:custGeom>
              <a:solidFill>
                <a:srgbClr val="DBE3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196" name="Freeform 164">
                <a:extLst>
                  <a:ext uri="{FF2B5EF4-FFF2-40B4-BE49-F238E27FC236}">
                    <a16:creationId xmlns:a16="http://schemas.microsoft.com/office/drawing/2014/main" id="{FC05AC55-DFF5-4043-BA00-471CA4384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0375" y="7297738"/>
                <a:ext cx="3986213" cy="1697038"/>
              </a:xfrm>
              <a:custGeom>
                <a:avLst/>
                <a:gdLst>
                  <a:gd name="T0" fmla="*/ 1444 w 1444"/>
                  <a:gd name="T1" fmla="*/ 0 h 614"/>
                  <a:gd name="T2" fmla="*/ 1444 w 1444"/>
                  <a:gd name="T3" fmla="*/ 189 h 614"/>
                  <a:gd name="T4" fmla="*/ 1444 w 1444"/>
                  <a:gd name="T5" fmla="*/ 189 h 614"/>
                  <a:gd name="T6" fmla="*/ 1414 w 1444"/>
                  <a:gd name="T7" fmla="*/ 229 h 614"/>
                  <a:gd name="T8" fmla="*/ 788 w 1444"/>
                  <a:gd name="T9" fmla="*/ 591 h 614"/>
                  <a:gd name="T10" fmla="*/ 665 w 1444"/>
                  <a:gd name="T11" fmla="*/ 596 h 614"/>
                  <a:gd name="T12" fmla="*/ 21 w 1444"/>
                  <a:gd name="T13" fmla="*/ 224 h 614"/>
                  <a:gd name="T14" fmla="*/ 0 w 1444"/>
                  <a:gd name="T15" fmla="*/ 198 h 614"/>
                  <a:gd name="T16" fmla="*/ 0 w 1444"/>
                  <a:gd name="T17" fmla="*/ 0 h 614"/>
                  <a:gd name="T18" fmla="*/ 21 w 1444"/>
                  <a:gd name="T19" fmla="*/ 27 h 614"/>
                  <a:gd name="T20" fmla="*/ 135 w 1444"/>
                  <a:gd name="T21" fmla="*/ 93 h 614"/>
                  <a:gd name="T22" fmla="*/ 135 w 1444"/>
                  <a:gd name="T23" fmla="*/ 93 h 614"/>
                  <a:gd name="T24" fmla="*/ 665 w 1444"/>
                  <a:gd name="T25" fmla="*/ 399 h 614"/>
                  <a:gd name="T26" fmla="*/ 788 w 1444"/>
                  <a:gd name="T27" fmla="*/ 394 h 614"/>
                  <a:gd name="T28" fmla="*/ 1414 w 1444"/>
                  <a:gd name="T29" fmla="*/ 32 h 614"/>
                  <a:gd name="T30" fmla="*/ 1443 w 1444"/>
                  <a:gd name="T31" fmla="*/ 0 h 614"/>
                  <a:gd name="T32" fmla="*/ 1444 w 1444"/>
                  <a:gd name="T33" fmla="*/ 0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4" h="614">
                    <a:moveTo>
                      <a:pt x="1444" y="0"/>
                    </a:moveTo>
                    <a:cubicBezTo>
                      <a:pt x="1444" y="189"/>
                      <a:pt x="1444" y="189"/>
                      <a:pt x="1444" y="189"/>
                    </a:cubicBezTo>
                    <a:cubicBezTo>
                      <a:pt x="1444" y="189"/>
                      <a:pt x="1444" y="189"/>
                      <a:pt x="1444" y="189"/>
                    </a:cubicBezTo>
                    <a:cubicBezTo>
                      <a:pt x="1444" y="203"/>
                      <a:pt x="1434" y="218"/>
                      <a:pt x="1414" y="229"/>
                    </a:cubicBezTo>
                    <a:cubicBezTo>
                      <a:pt x="788" y="591"/>
                      <a:pt x="788" y="591"/>
                      <a:pt x="788" y="591"/>
                    </a:cubicBezTo>
                    <a:cubicBezTo>
                      <a:pt x="751" y="612"/>
                      <a:pt x="697" y="614"/>
                      <a:pt x="665" y="596"/>
                    </a:cubicBezTo>
                    <a:cubicBezTo>
                      <a:pt x="21" y="224"/>
                      <a:pt x="21" y="224"/>
                      <a:pt x="21" y="224"/>
                    </a:cubicBezTo>
                    <a:cubicBezTo>
                      <a:pt x="9" y="217"/>
                      <a:pt x="2" y="208"/>
                      <a:pt x="0" y="19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0"/>
                      <a:pt x="9" y="20"/>
                      <a:pt x="21" y="27"/>
                    </a:cubicBezTo>
                    <a:cubicBezTo>
                      <a:pt x="135" y="93"/>
                      <a:pt x="135" y="93"/>
                      <a:pt x="135" y="93"/>
                    </a:cubicBezTo>
                    <a:cubicBezTo>
                      <a:pt x="135" y="93"/>
                      <a:pt x="135" y="93"/>
                      <a:pt x="135" y="93"/>
                    </a:cubicBezTo>
                    <a:cubicBezTo>
                      <a:pt x="665" y="399"/>
                      <a:pt x="665" y="399"/>
                      <a:pt x="665" y="399"/>
                    </a:cubicBezTo>
                    <a:cubicBezTo>
                      <a:pt x="697" y="417"/>
                      <a:pt x="751" y="415"/>
                      <a:pt x="788" y="394"/>
                    </a:cubicBezTo>
                    <a:cubicBezTo>
                      <a:pt x="1414" y="32"/>
                      <a:pt x="1414" y="32"/>
                      <a:pt x="1414" y="32"/>
                    </a:cubicBezTo>
                    <a:cubicBezTo>
                      <a:pt x="1430" y="23"/>
                      <a:pt x="1440" y="11"/>
                      <a:pt x="1443" y="0"/>
                    </a:cubicBez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B0C0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197" name="Freeform 165">
                <a:extLst>
                  <a:ext uri="{FF2B5EF4-FFF2-40B4-BE49-F238E27FC236}">
                    <a16:creationId xmlns:a16="http://schemas.microsoft.com/office/drawing/2014/main" id="{BE257C46-A262-4FF3-AEF6-F90E5FAA9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81813" y="7729538"/>
                <a:ext cx="1031875" cy="757238"/>
              </a:xfrm>
              <a:custGeom>
                <a:avLst/>
                <a:gdLst>
                  <a:gd name="T0" fmla="*/ 348 w 374"/>
                  <a:gd name="T1" fmla="*/ 80 h 274"/>
                  <a:gd name="T2" fmla="*/ 27 w 374"/>
                  <a:gd name="T3" fmla="*/ 265 h 274"/>
                  <a:gd name="T4" fmla="*/ 0 w 374"/>
                  <a:gd name="T5" fmla="*/ 245 h 274"/>
                  <a:gd name="T6" fmla="*/ 27 w 374"/>
                  <a:gd name="T7" fmla="*/ 194 h 274"/>
                  <a:gd name="T8" fmla="*/ 348 w 374"/>
                  <a:gd name="T9" fmla="*/ 9 h 274"/>
                  <a:gd name="T10" fmla="*/ 374 w 374"/>
                  <a:gd name="T11" fmla="*/ 29 h 274"/>
                  <a:gd name="T12" fmla="*/ 374 w 374"/>
                  <a:gd name="T13" fmla="*/ 29 h 274"/>
                  <a:gd name="T14" fmla="*/ 348 w 374"/>
                  <a:gd name="T15" fmla="*/ 8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4" h="274">
                    <a:moveTo>
                      <a:pt x="348" y="80"/>
                    </a:moveTo>
                    <a:cubicBezTo>
                      <a:pt x="27" y="265"/>
                      <a:pt x="27" y="265"/>
                      <a:pt x="27" y="265"/>
                    </a:cubicBezTo>
                    <a:cubicBezTo>
                      <a:pt x="12" y="274"/>
                      <a:pt x="0" y="265"/>
                      <a:pt x="0" y="245"/>
                    </a:cubicBezTo>
                    <a:cubicBezTo>
                      <a:pt x="0" y="226"/>
                      <a:pt x="12" y="203"/>
                      <a:pt x="27" y="194"/>
                    </a:cubicBezTo>
                    <a:cubicBezTo>
                      <a:pt x="348" y="9"/>
                      <a:pt x="348" y="9"/>
                      <a:pt x="348" y="9"/>
                    </a:cubicBezTo>
                    <a:cubicBezTo>
                      <a:pt x="362" y="0"/>
                      <a:pt x="374" y="9"/>
                      <a:pt x="374" y="29"/>
                    </a:cubicBezTo>
                    <a:cubicBezTo>
                      <a:pt x="374" y="29"/>
                      <a:pt x="374" y="29"/>
                      <a:pt x="374" y="29"/>
                    </a:cubicBezTo>
                    <a:cubicBezTo>
                      <a:pt x="374" y="49"/>
                      <a:pt x="362" y="71"/>
                      <a:pt x="348" y="80"/>
                    </a:cubicBezTo>
                    <a:close/>
                  </a:path>
                </a:pathLst>
              </a:custGeom>
              <a:solidFill>
                <a:srgbClr val="7B97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198" name="Freeform 166">
                <a:extLst>
                  <a:ext uri="{FF2B5EF4-FFF2-40B4-BE49-F238E27FC236}">
                    <a16:creationId xmlns:a16="http://schemas.microsoft.com/office/drawing/2014/main" id="{F052BAE7-4C6C-4C81-A9EC-ABCED4CA5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1538" y="7778750"/>
                <a:ext cx="1035050" cy="757238"/>
              </a:xfrm>
              <a:custGeom>
                <a:avLst/>
                <a:gdLst>
                  <a:gd name="T0" fmla="*/ 348 w 375"/>
                  <a:gd name="T1" fmla="*/ 265 h 274"/>
                  <a:gd name="T2" fmla="*/ 27 w 375"/>
                  <a:gd name="T3" fmla="*/ 80 h 274"/>
                  <a:gd name="T4" fmla="*/ 0 w 375"/>
                  <a:gd name="T5" fmla="*/ 29 h 274"/>
                  <a:gd name="T6" fmla="*/ 27 w 375"/>
                  <a:gd name="T7" fmla="*/ 9 h 274"/>
                  <a:gd name="T8" fmla="*/ 348 w 375"/>
                  <a:gd name="T9" fmla="*/ 194 h 274"/>
                  <a:gd name="T10" fmla="*/ 375 w 375"/>
                  <a:gd name="T11" fmla="*/ 245 h 274"/>
                  <a:gd name="T12" fmla="*/ 348 w 375"/>
                  <a:gd name="T13" fmla="*/ 265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5" h="274">
                    <a:moveTo>
                      <a:pt x="348" y="265"/>
                    </a:moveTo>
                    <a:cubicBezTo>
                      <a:pt x="27" y="80"/>
                      <a:pt x="27" y="80"/>
                      <a:pt x="27" y="80"/>
                    </a:cubicBezTo>
                    <a:cubicBezTo>
                      <a:pt x="12" y="71"/>
                      <a:pt x="0" y="49"/>
                      <a:pt x="0" y="29"/>
                    </a:cubicBezTo>
                    <a:cubicBezTo>
                      <a:pt x="0" y="9"/>
                      <a:pt x="12" y="0"/>
                      <a:pt x="27" y="9"/>
                    </a:cubicBezTo>
                    <a:cubicBezTo>
                      <a:pt x="348" y="194"/>
                      <a:pt x="348" y="194"/>
                      <a:pt x="348" y="194"/>
                    </a:cubicBezTo>
                    <a:cubicBezTo>
                      <a:pt x="363" y="203"/>
                      <a:pt x="375" y="226"/>
                      <a:pt x="375" y="245"/>
                    </a:cubicBezTo>
                    <a:cubicBezTo>
                      <a:pt x="375" y="265"/>
                      <a:pt x="363" y="274"/>
                      <a:pt x="348" y="265"/>
                    </a:cubicBezTo>
                    <a:close/>
                  </a:path>
                </a:pathLst>
              </a:custGeom>
              <a:solidFill>
                <a:srgbClr val="7B97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199" name="Freeform 167">
                <a:extLst>
                  <a:ext uri="{FF2B5EF4-FFF2-40B4-BE49-F238E27FC236}">
                    <a16:creationId xmlns:a16="http://schemas.microsoft.com/office/drawing/2014/main" id="{B736F8F4-9FB8-4DE4-8809-BB9F21FB5A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19875" y="8372475"/>
                <a:ext cx="176213" cy="257175"/>
              </a:xfrm>
              <a:custGeom>
                <a:avLst/>
                <a:gdLst>
                  <a:gd name="T0" fmla="*/ 64 w 64"/>
                  <a:gd name="T1" fmla="*/ 28 h 93"/>
                  <a:gd name="T2" fmla="*/ 32 w 64"/>
                  <a:gd name="T3" fmla="*/ 83 h 93"/>
                  <a:gd name="T4" fmla="*/ 0 w 64"/>
                  <a:gd name="T5" fmla="*/ 65 h 93"/>
                  <a:gd name="T6" fmla="*/ 32 w 64"/>
                  <a:gd name="T7" fmla="*/ 10 h 93"/>
                  <a:gd name="T8" fmla="*/ 64 w 64"/>
                  <a:gd name="T9" fmla="*/ 2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93">
                    <a:moveTo>
                      <a:pt x="64" y="28"/>
                    </a:moveTo>
                    <a:cubicBezTo>
                      <a:pt x="64" y="48"/>
                      <a:pt x="50" y="73"/>
                      <a:pt x="32" y="83"/>
                    </a:cubicBezTo>
                    <a:cubicBezTo>
                      <a:pt x="15" y="93"/>
                      <a:pt x="0" y="85"/>
                      <a:pt x="0" y="65"/>
                    </a:cubicBezTo>
                    <a:cubicBezTo>
                      <a:pt x="0" y="44"/>
                      <a:pt x="15" y="20"/>
                      <a:pt x="32" y="10"/>
                    </a:cubicBezTo>
                    <a:cubicBezTo>
                      <a:pt x="50" y="0"/>
                      <a:pt x="64" y="8"/>
                      <a:pt x="64" y="28"/>
                    </a:cubicBezTo>
                    <a:close/>
                  </a:path>
                </a:pathLst>
              </a:custGeom>
              <a:solidFill>
                <a:srgbClr val="7B97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DEF9C79C-4A55-4B29-AEA2-863ED095DA0A}"/>
              </a:ext>
            </a:extLst>
          </p:cNvPr>
          <p:cNvGrpSpPr/>
          <p:nvPr/>
        </p:nvGrpSpPr>
        <p:grpSpPr>
          <a:xfrm>
            <a:off x="16965613" y="8309709"/>
            <a:ext cx="3998913" cy="2882901"/>
            <a:chOff x="16965613" y="5470525"/>
            <a:chExt cx="3998913" cy="2882901"/>
          </a:xfrm>
        </p:grpSpPr>
        <p:sp>
          <p:nvSpPr>
            <p:cNvPr id="200" name="Freeform 168">
              <a:extLst>
                <a:ext uri="{FF2B5EF4-FFF2-40B4-BE49-F238E27FC236}">
                  <a16:creationId xmlns:a16="http://schemas.microsoft.com/office/drawing/2014/main" id="{73D748DE-2C30-44EA-A323-421946B18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65613" y="5470525"/>
              <a:ext cx="3998913" cy="2338388"/>
            </a:xfrm>
            <a:custGeom>
              <a:avLst/>
              <a:gdLst>
                <a:gd name="T0" fmla="*/ 1445 w 1449"/>
                <a:gd name="T1" fmla="*/ 429 h 846"/>
                <a:gd name="T2" fmla="*/ 1416 w 1449"/>
                <a:gd name="T3" fmla="*/ 461 h 846"/>
                <a:gd name="T4" fmla="*/ 790 w 1449"/>
                <a:gd name="T5" fmla="*/ 823 h 846"/>
                <a:gd name="T6" fmla="*/ 667 w 1449"/>
                <a:gd name="T7" fmla="*/ 828 h 846"/>
                <a:gd name="T8" fmla="*/ 137 w 1449"/>
                <a:gd name="T9" fmla="*/ 522 h 846"/>
                <a:gd name="T10" fmla="*/ 137 w 1449"/>
                <a:gd name="T11" fmla="*/ 522 h 846"/>
                <a:gd name="T12" fmla="*/ 23 w 1449"/>
                <a:gd name="T13" fmla="*/ 456 h 846"/>
                <a:gd name="T14" fmla="*/ 2 w 1449"/>
                <a:gd name="T15" fmla="*/ 429 h 846"/>
                <a:gd name="T16" fmla="*/ 2 w 1449"/>
                <a:gd name="T17" fmla="*/ 429 h 846"/>
                <a:gd name="T18" fmla="*/ 32 w 1449"/>
                <a:gd name="T19" fmla="*/ 385 h 846"/>
                <a:gd name="T20" fmla="*/ 658 w 1449"/>
                <a:gd name="T21" fmla="*/ 23 h 846"/>
                <a:gd name="T22" fmla="*/ 781 w 1449"/>
                <a:gd name="T23" fmla="*/ 18 h 846"/>
                <a:gd name="T24" fmla="*/ 1425 w 1449"/>
                <a:gd name="T25" fmla="*/ 390 h 846"/>
                <a:gd name="T26" fmla="*/ 1445 w 1449"/>
                <a:gd name="T27" fmla="*/ 429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49" h="846">
                  <a:moveTo>
                    <a:pt x="1445" y="429"/>
                  </a:moveTo>
                  <a:cubicBezTo>
                    <a:pt x="1442" y="440"/>
                    <a:pt x="1432" y="452"/>
                    <a:pt x="1416" y="461"/>
                  </a:cubicBezTo>
                  <a:cubicBezTo>
                    <a:pt x="790" y="823"/>
                    <a:pt x="790" y="823"/>
                    <a:pt x="790" y="823"/>
                  </a:cubicBezTo>
                  <a:cubicBezTo>
                    <a:pt x="753" y="843"/>
                    <a:pt x="699" y="846"/>
                    <a:pt x="667" y="828"/>
                  </a:cubicBezTo>
                  <a:cubicBezTo>
                    <a:pt x="137" y="522"/>
                    <a:pt x="137" y="522"/>
                    <a:pt x="137" y="522"/>
                  </a:cubicBezTo>
                  <a:cubicBezTo>
                    <a:pt x="137" y="522"/>
                    <a:pt x="137" y="522"/>
                    <a:pt x="137" y="522"/>
                  </a:cubicBezTo>
                  <a:cubicBezTo>
                    <a:pt x="23" y="456"/>
                    <a:pt x="23" y="456"/>
                    <a:pt x="23" y="456"/>
                  </a:cubicBezTo>
                  <a:cubicBezTo>
                    <a:pt x="11" y="449"/>
                    <a:pt x="4" y="439"/>
                    <a:pt x="2" y="429"/>
                  </a:cubicBezTo>
                  <a:cubicBezTo>
                    <a:pt x="2" y="429"/>
                    <a:pt x="2" y="429"/>
                    <a:pt x="2" y="429"/>
                  </a:cubicBezTo>
                  <a:cubicBezTo>
                    <a:pt x="0" y="414"/>
                    <a:pt x="10" y="398"/>
                    <a:pt x="32" y="385"/>
                  </a:cubicBezTo>
                  <a:cubicBezTo>
                    <a:pt x="658" y="23"/>
                    <a:pt x="658" y="23"/>
                    <a:pt x="658" y="23"/>
                  </a:cubicBezTo>
                  <a:cubicBezTo>
                    <a:pt x="695" y="2"/>
                    <a:pt x="749" y="0"/>
                    <a:pt x="781" y="18"/>
                  </a:cubicBezTo>
                  <a:cubicBezTo>
                    <a:pt x="1425" y="390"/>
                    <a:pt x="1425" y="390"/>
                    <a:pt x="1425" y="390"/>
                  </a:cubicBezTo>
                  <a:cubicBezTo>
                    <a:pt x="1442" y="400"/>
                    <a:pt x="1449" y="415"/>
                    <a:pt x="1445" y="429"/>
                  </a:cubicBez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01" name="Freeform 169">
              <a:extLst>
                <a:ext uri="{FF2B5EF4-FFF2-40B4-BE49-F238E27FC236}">
                  <a16:creationId xmlns:a16="http://schemas.microsoft.com/office/drawing/2014/main" id="{FEAAF963-788E-444F-80DD-67EEDE126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0375" y="6656388"/>
              <a:ext cx="3986213" cy="1697038"/>
            </a:xfrm>
            <a:custGeom>
              <a:avLst/>
              <a:gdLst>
                <a:gd name="T0" fmla="*/ 1444 w 1444"/>
                <a:gd name="T1" fmla="*/ 0 h 614"/>
                <a:gd name="T2" fmla="*/ 1444 w 1444"/>
                <a:gd name="T3" fmla="*/ 189 h 614"/>
                <a:gd name="T4" fmla="*/ 1444 w 1444"/>
                <a:gd name="T5" fmla="*/ 189 h 614"/>
                <a:gd name="T6" fmla="*/ 1414 w 1444"/>
                <a:gd name="T7" fmla="*/ 229 h 614"/>
                <a:gd name="T8" fmla="*/ 788 w 1444"/>
                <a:gd name="T9" fmla="*/ 591 h 614"/>
                <a:gd name="T10" fmla="*/ 665 w 1444"/>
                <a:gd name="T11" fmla="*/ 596 h 614"/>
                <a:gd name="T12" fmla="*/ 21 w 1444"/>
                <a:gd name="T13" fmla="*/ 224 h 614"/>
                <a:gd name="T14" fmla="*/ 0 w 1444"/>
                <a:gd name="T15" fmla="*/ 198 h 614"/>
                <a:gd name="T16" fmla="*/ 0 w 1444"/>
                <a:gd name="T17" fmla="*/ 0 h 614"/>
                <a:gd name="T18" fmla="*/ 21 w 1444"/>
                <a:gd name="T19" fmla="*/ 27 h 614"/>
                <a:gd name="T20" fmla="*/ 135 w 1444"/>
                <a:gd name="T21" fmla="*/ 93 h 614"/>
                <a:gd name="T22" fmla="*/ 135 w 1444"/>
                <a:gd name="T23" fmla="*/ 93 h 614"/>
                <a:gd name="T24" fmla="*/ 665 w 1444"/>
                <a:gd name="T25" fmla="*/ 399 h 614"/>
                <a:gd name="T26" fmla="*/ 788 w 1444"/>
                <a:gd name="T27" fmla="*/ 394 h 614"/>
                <a:gd name="T28" fmla="*/ 1414 w 1444"/>
                <a:gd name="T29" fmla="*/ 32 h 614"/>
                <a:gd name="T30" fmla="*/ 1443 w 1444"/>
                <a:gd name="T31" fmla="*/ 0 h 614"/>
                <a:gd name="T32" fmla="*/ 1444 w 1444"/>
                <a:gd name="T33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44" h="614">
                  <a:moveTo>
                    <a:pt x="1444" y="0"/>
                  </a:moveTo>
                  <a:cubicBezTo>
                    <a:pt x="1444" y="189"/>
                    <a:pt x="1444" y="189"/>
                    <a:pt x="1444" y="189"/>
                  </a:cubicBezTo>
                  <a:cubicBezTo>
                    <a:pt x="1444" y="189"/>
                    <a:pt x="1444" y="189"/>
                    <a:pt x="1444" y="189"/>
                  </a:cubicBezTo>
                  <a:cubicBezTo>
                    <a:pt x="1444" y="203"/>
                    <a:pt x="1434" y="218"/>
                    <a:pt x="1414" y="229"/>
                  </a:cubicBezTo>
                  <a:cubicBezTo>
                    <a:pt x="788" y="591"/>
                    <a:pt x="788" y="591"/>
                    <a:pt x="788" y="591"/>
                  </a:cubicBezTo>
                  <a:cubicBezTo>
                    <a:pt x="751" y="612"/>
                    <a:pt x="697" y="614"/>
                    <a:pt x="665" y="596"/>
                  </a:cubicBezTo>
                  <a:cubicBezTo>
                    <a:pt x="21" y="224"/>
                    <a:pt x="21" y="224"/>
                    <a:pt x="21" y="224"/>
                  </a:cubicBezTo>
                  <a:cubicBezTo>
                    <a:pt x="9" y="217"/>
                    <a:pt x="2" y="208"/>
                    <a:pt x="0" y="1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0"/>
                    <a:pt x="9" y="20"/>
                    <a:pt x="21" y="27"/>
                  </a:cubicBezTo>
                  <a:cubicBezTo>
                    <a:pt x="135" y="93"/>
                    <a:pt x="135" y="93"/>
                    <a:pt x="135" y="93"/>
                  </a:cubicBezTo>
                  <a:cubicBezTo>
                    <a:pt x="135" y="93"/>
                    <a:pt x="135" y="93"/>
                    <a:pt x="135" y="93"/>
                  </a:cubicBezTo>
                  <a:cubicBezTo>
                    <a:pt x="665" y="399"/>
                    <a:pt x="665" y="399"/>
                    <a:pt x="665" y="399"/>
                  </a:cubicBezTo>
                  <a:cubicBezTo>
                    <a:pt x="697" y="417"/>
                    <a:pt x="751" y="414"/>
                    <a:pt x="788" y="394"/>
                  </a:cubicBezTo>
                  <a:cubicBezTo>
                    <a:pt x="1414" y="32"/>
                    <a:pt x="1414" y="32"/>
                    <a:pt x="1414" y="32"/>
                  </a:cubicBezTo>
                  <a:cubicBezTo>
                    <a:pt x="1430" y="23"/>
                    <a:pt x="1440" y="11"/>
                    <a:pt x="1443" y="0"/>
                  </a:cubicBezTo>
                  <a:lnTo>
                    <a:pt x="1444" y="0"/>
                  </a:lnTo>
                  <a:close/>
                </a:path>
              </a:pathLst>
            </a:custGeom>
            <a:solidFill>
              <a:srgbClr val="B0C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02" name="Freeform 170">
              <a:extLst>
                <a:ext uri="{FF2B5EF4-FFF2-40B4-BE49-F238E27FC236}">
                  <a16:creationId xmlns:a16="http://schemas.microsoft.com/office/drawing/2014/main" id="{6A08158D-CA90-4751-B837-383313817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81813" y="7088188"/>
              <a:ext cx="1031875" cy="757238"/>
            </a:xfrm>
            <a:custGeom>
              <a:avLst/>
              <a:gdLst>
                <a:gd name="T0" fmla="*/ 348 w 374"/>
                <a:gd name="T1" fmla="*/ 80 h 274"/>
                <a:gd name="T2" fmla="*/ 27 w 374"/>
                <a:gd name="T3" fmla="*/ 265 h 274"/>
                <a:gd name="T4" fmla="*/ 0 w 374"/>
                <a:gd name="T5" fmla="*/ 245 h 274"/>
                <a:gd name="T6" fmla="*/ 27 w 374"/>
                <a:gd name="T7" fmla="*/ 194 h 274"/>
                <a:gd name="T8" fmla="*/ 348 w 374"/>
                <a:gd name="T9" fmla="*/ 9 h 274"/>
                <a:gd name="T10" fmla="*/ 374 w 374"/>
                <a:gd name="T11" fmla="*/ 29 h 274"/>
                <a:gd name="T12" fmla="*/ 374 w 374"/>
                <a:gd name="T13" fmla="*/ 29 h 274"/>
                <a:gd name="T14" fmla="*/ 348 w 374"/>
                <a:gd name="T15" fmla="*/ 8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4" h="274">
                  <a:moveTo>
                    <a:pt x="348" y="80"/>
                  </a:moveTo>
                  <a:cubicBezTo>
                    <a:pt x="27" y="265"/>
                    <a:pt x="27" y="265"/>
                    <a:pt x="27" y="265"/>
                  </a:cubicBezTo>
                  <a:cubicBezTo>
                    <a:pt x="12" y="274"/>
                    <a:pt x="0" y="265"/>
                    <a:pt x="0" y="245"/>
                  </a:cubicBezTo>
                  <a:cubicBezTo>
                    <a:pt x="0" y="226"/>
                    <a:pt x="12" y="203"/>
                    <a:pt x="27" y="194"/>
                  </a:cubicBezTo>
                  <a:cubicBezTo>
                    <a:pt x="348" y="9"/>
                    <a:pt x="348" y="9"/>
                    <a:pt x="348" y="9"/>
                  </a:cubicBezTo>
                  <a:cubicBezTo>
                    <a:pt x="362" y="0"/>
                    <a:pt x="374" y="9"/>
                    <a:pt x="374" y="29"/>
                  </a:cubicBezTo>
                  <a:cubicBezTo>
                    <a:pt x="374" y="29"/>
                    <a:pt x="374" y="29"/>
                    <a:pt x="374" y="29"/>
                  </a:cubicBezTo>
                  <a:cubicBezTo>
                    <a:pt x="374" y="49"/>
                    <a:pt x="362" y="71"/>
                    <a:pt x="348" y="80"/>
                  </a:cubicBezTo>
                  <a:close/>
                </a:path>
              </a:pathLst>
            </a:custGeom>
            <a:solidFill>
              <a:srgbClr val="7B9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03" name="Freeform 171">
              <a:extLst>
                <a:ext uri="{FF2B5EF4-FFF2-40B4-BE49-F238E27FC236}">
                  <a16:creationId xmlns:a16="http://schemas.microsoft.com/office/drawing/2014/main" id="{62BA219D-FFD9-4E60-A28B-63C3F4481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538" y="7137400"/>
              <a:ext cx="1035050" cy="757238"/>
            </a:xfrm>
            <a:custGeom>
              <a:avLst/>
              <a:gdLst>
                <a:gd name="T0" fmla="*/ 348 w 375"/>
                <a:gd name="T1" fmla="*/ 265 h 274"/>
                <a:gd name="T2" fmla="*/ 27 w 375"/>
                <a:gd name="T3" fmla="*/ 80 h 274"/>
                <a:gd name="T4" fmla="*/ 0 w 375"/>
                <a:gd name="T5" fmla="*/ 29 h 274"/>
                <a:gd name="T6" fmla="*/ 0 w 375"/>
                <a:gd name="T7" fmla="*/ 29 h 274"/>
                <a:gd name="T8" fmla="*/ 27 w 375"/>
                <a:gd name="T9" fmla="*/ 9 h 274"/>
                <a:gd name="T10" fmla="*/ 348 w 375"/>
                <a:gd name="T11" fmla="*/ 194 h 274"/>
                <a:gd name="T12" fmla="*/ 375 w 375"/>
                <a:gd name="T13" fmla="*/ 245 h 274"/>
                <a:gd name="T14" fmla="*/ 348 w 375"/>
                <a:gd name="T15" fmla="*/ 265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5" h="274">
                  <a:moveTo>
                    <a:pt x="348" y="265"/>
                  </a:moveTo>
                  <a:cubicBezTo>
                    <a:pt x="27" y="80"/>
                    <a:pt x="27" y="80"/>
                    <a:pt x="27" y="80"/>
                  </a:cubicBezTo>
                  <a:cubicBezTo>
                    <a:pt x="12" y="71"/>
                    <a:pt x="0" y="4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9"/>
                    <a:pt x="12" y="0"/>
                    <a:pt x="27" y="9"/>
                  </a:cubicBezTo>
                  <a:cubicBezTo>
                    <a:pt x="348" y="194"/>
                    <a:pt x="348" y="194"/>
                    <a:pt x="348" y="194"/>
                  </a:cubicBezTo>
                  <a:cubicBezTo>
                    <a:pt x="363" y="203"/>
                    <a:pt x="375" y="225"/>
                    <a:pt x="375" y="245"/>
                  </a:cubicBezTo>
                  <a:cubicBezTo>
                    <a:pt x="375" y="265"/>
                    <a:pt x="363" y="274"/>
                    <a:pt x="348" y="265"/>
                  </a:cubicBezTo>
                  <a:close/>
                </a:path>
              </a:pathLst>
            </a:custGeom>
            <a:solidFill>
              <a:srgbClr val="7B9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04" name="Freeform 172">
              <a:extLst>
                <a:ext uri="{FF2B5EF4-FFF2-40B4-BE49-F238E27FC236}">
                  <a16:creationId xmlns:a16="http://schemas.microsoft.com/office/drawing/2014/main" id="{AB0D4B99-F451-49F4-802A-57275AA08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9875" y="7731125"/>
              <a:ext cx="176213" cy="257175"/>
            </a:xfrm>
            <a:custGeom>
              <a:avLst/>
              <a:gdLst>
                <a:gd name="T0" fmla="*/ 64 w 64"/>
                <a:gd name="T1" fmla="*/ 28 h 93"/>
                <a:gd name="T2" fmla="*/ 32 w 64"/>
                <a:gd name="T3" fmla="*/ 83 h 93"/>
                <a:gd name="T4" fmla="*/ 0 w 64"/>
                <a:gd name="T5" fmla="*/ 65 h 93"/>
                <a:gd name="T6" fmla="*/ 32 w 64"/>
                <a:gd name="T7" fmla="*/ 10 h 93"/>
                <a:gd name="T8" fmla="*/ 64 w 64"/>
                <a:gd name="T9" fmla="*/ 2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93">
                  <a:moveTo>
                    <a:pt x="64" y="28"/>
                  </a:moveTo>
                  <a:cubicBezTo>
                    <a:pt x="64" y="48"/>
                    <a:pt x="50" y="73"/>
                    <a:pt x="32" y="83"/>
                  </a:cubicBezTo>
                  <a:cubicBezTo>
                    <a:pt x="15" y="93"/>
                    <a:pt x="0" y="85"/>
                    <a:pt x="0" y="65"/>
                  </a:cubicBezTo>
                  <a:cubicBezTo>
                    <a:pt x="0" y="44"/>
                    <a:pt x="15" y="20"/>
                    <a:pt x="32" y="10"/>
                  </a:cubicBezTo>
                  <a:cubicBezTo>
                    <a:pt x="50" y="0"/>
                    <a:pt x="64" y="8"/>
                    <a:pt x="64" y="28"/>
                  </a:cubicBezTo>
                  <a:close/>
                </a:path>
              </a:pathLst>
            </a:custGeom>
            <a:solidFill>
              <a:srgbClr val="7B9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2FCA3ACB-027E-4263-A251-3A592B691240}"/>
              </a:ext>
            </a:extLst>
          </p:cNvPr>
          <p:cNvGrpSpPr/>
          <p:nvPr/>
        </p:nvGrpSpPr>
        <p:grpSpPr>
          <a:xfrm>
            <a:off x="16965613" y="7668359"/>
            <a:ext cx="3998913" cy="2882901"/>
            <a:chOff x="16965613" y="4829175"/>
            <a:chExt cx="3998913" cy="2882901"/>
          </a:xfrm>
        </p:grpSpPr>
        <p:sp>
          <p:nvSpPr>
            <p:cNvPr id="205" name="Freeform 173">
              <a:extLst>
                <a:ext uri="{FF2B5EF4-FFF2-40B4-BE49-F238E27FC236}">
                  <a16:creationId xmlns:a16="http://schemas.microsoft.com/office/drawing/2014/main" id="{8A97DA43-E65B-4B04-8F1C-DDB1F99C7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65613" y="4829175"/>
              <a:ext cx="3998913" cy="2338388"/>
            </a:xfrm>
            <a:custGeom>
              <a:avLst/>
              <a:gdLst>
                <a:gd name="T0" fmla="*/ 1445 w 1449"/>
                <a:gd name="T1" fmla="*/ 429 h 846"/>
                <a:gd name="T2" fmla="*/ 1416 w 1449"/>
                <a:gd name="T3" fmla="*/ 461 h 846"/>
                <a:gd name="T4" fmla="*/ 790 w 1449"/>
                <a:gd name="T5" fmla="*/ 823 h 846"/>
                <a:gd name="T6" fmla="*/ 667 w 1449"/>
                <a:gd name="T7" fmla="*/ 828 h 846"/>
                <a:gd name="T8" fmla="*/ 137 w 1449"/>
                <a:gd name="T9" fmla="*/ 522 h 846"/>
                <a:gd name="T10" fmla="*/ 137 w 1449"/>
                <a:gd name="T11" fmla="*/ 522 h 846"/>
                <a:gd name="T12" fmla="*/ 23 w 1449"/>
                <a:gd name="T13" fmla="*/ 456 h 846"/>
                <a:gd name="T14" fmla="*/ 2 w 1449"/>
                <a:gd name="T15" fmla="*/ 429 h 846"/>
                <a:gd name="T16" fmla="*/ 2 w 1449"/>
                <a:gd name="T17" fmla="*/ 429 h 846"/>
                <a:gd name="T18" fmla="*/ 32 w 1449"/>
                <a:gd name="T19" fmla="*/ 385 h 846"/>
                <a:gd name="T20" fmla="*/ 658 w 1449"/>
                <a:gd name="T21" fmla="*/ 23 h 846"/>
                <a:gd name="T22" fmla="*/ 781 w 1449"/>
                <a:gd name="T23" fmla="*/ 18 h 846"/>
                <a:gd name="T24" fmla="*/ 1425 w 1449"/>
                <a:gd name="T25" fmla="*/ 390 h 846"/>
                <a:gd name="T26" fmla="*/ 1445 w 1449"/>
                <a:gd name="T27" fmla="*/ 429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49" h="846">
                  <a:moveTo>
                    <a:pt x="1445" y="429"/>
                  </a:moveTo>
                  <a:cubicBezTo>
                    <a:pt x="1442" y="440"/>
                    <a:pt x="1432" y="452"/>
                    <a:pt x="1416" y="461"/>
                  </a:cubicBezTo>
                  <a:cubicBezTo>
                    <a:pt x="790" y="823"/>
                    <a:pt x="790" y="823"/>
                    <a:pt x="790" y="823"/>
                  </a:cubicBezTo>
                  <a:cubicBezTo>
                    <a:pt x="753" y="843"/>
                    <a:pt x="699" y="846"/>
                    <a:pt x="667" y="828"/>
                  </a:cubicBezTo>
                  <a:cubicBezTo>
                    <a:pt x="137" y="522"/>
                    <a:pt x="137" y="522"/>
                    <a:pt x="137" y="522"/>
                  </a:cubicBezTo>
                  <a:cubicBezTo>
                    <a:pt x="137" y="522"/>
                    <a:pt x="137" y="522"/>
                    <a:pt x="137" y="522"/>
                  </a:cubicBezTo>
                  <a:cubicBezTo>
                    <a:pt x="23" y="456"/>
                    <a:pt x="23" y="456"/>
                    <a:pt x="23" y="456"/>
                  </a:cubicBezTo>
                  <a:cubicBezTo>
                    <a:pt x="11" y="449"/>
                    <a:pt x="4" y="439"/>
                    <a:pt x="2" y="429"/>
                  </a:cubicBezTo>
                  <a:cubicBezTo>
                    <a:pt x="2" y="429"/>
                    <a:pt x="2" y="429"/>
                    <a:pt x="2" y="429"/>
                  </a:cubicBezTo>
                  <a:cubicBezTo>
                    <a:pt x="0" y="414"/>
                    <a:pt x="10" y="398"/>
                    <a:pt x="32" y="385"/>
                  </a:cubicBezTo>
                  <a:cubicBezTo>
                    <a:pt x="658" y="23"/>
                    <a:pt x="658" y="23"/>
                    <a:pt x="658" y="23"/>
                  </a:cubicBezTo>
                  <a:cubicBezTo>
                    <a:pt x="695" y="2"/>
                    <a:pt x="749" y="0"/>
                    <a:pt x="781" y="18"/>
                  </a:cubicBezTo>
                  <a:cubicBezTo>
                    <a:pt x="1425" y="390"/>
                    <a:pt x="1425" y="390"/>
                    <a:pt x="1425" y="390"/>
                  </a:cubicBezTo>
                  <a:cubicBezTo>
                    <a:pt x="1442" y="400"/>
                    <a:pt x="1449" y="415"/>
                    <a:pt x="1445" y="429"/>
                  </a:cubicBez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06" name="Freeform 174">
              <a:extLst>
                <a:ext uri="{FF2B5EF4-FFF2-40B4-BE49-F238E27FC236}">
                  <a16:creationId xmlns:a16="http://schemas.microsoft.com/office/drawing/2014/main" id="{8AACCF48-5538-4937-B555-803786975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0375" y="6015038"/>
              <a:ext cx="3986213" cy="1697038"/>
            </a:xfrm>
            <a:custGeom>
              <a:avLst/>
              <a:gdLst>
                <a:gd name="T0" fmla="*/ 1444 w 1444"/>
                <a:gd name="T1" fmla="*/ 0 h 614"/>
                <a:gd name="T2" fmla="*/ 1444 w 1444"/>
                <a:gd name="T3" fmla="*/ 189 h 614"/>
                <a:gd name="T4" fmla="*/ 1444 w 1444"/>
                <a:gd name="T5" fmla="*/ 189 h 614"/>
                <a:gd name="T6" fmla="*/ 1414 w 1444"/>
                <a:gd name="T7" fmla="*/ 229 h 614"/>
                <a:gd name="T8" fmla="*/ 788 w 1444"/>
                <a:gd name="T9" fmla="*/ 591 h 614"/>
                <a:gd name="T10" fmla="*/ 665 w 1444"/>
                <a:gd name="T11" fmla="*/ 596 h 614"/>
                <a:gd name="T12" fmla="*/ 21 w 1444"/>
                <a:gd name="T13" fmla="*/ 224 h 614"/>
                <a:gd name="T14" fmla="*/ 0 w 1444"/>
                <a:gd name="T15" fmla="*/ 198 h 614"/>
                <a:gd name="T16" fmla="*/ 0 w 1444"/>
                <a:gd name="T17" fmla="*/ 0 h 614"/>
                <a:gd name="T18" fmla="*/ 21 w 1444"/>
                <a:gd name="T19" fmla="*/ 27 h 614"/>
                <a:gd name="T20" fmla="*/ 135 w 1444"/>
                <a:gd name="T21" fmla="*/ 93 h 614"/>
                <a:gd name="T22" fmla="*/ 135 w 1444"/>
                <a:gd name="T23" fmla="*/ 93 h 614"/>
                <a:gd name="T24" fmla="*/ 665 w 1444"/>
                <a:gd name="T25" fmla="*/ 399 h 614"/>
                <a:gd name="T26" fmla="*/ 788 w 1444"/>
                <a:gd name="T27" fmla="*/ 394 h 614"/>
                <a:gd name="T28" fmla="*/ 1414 w 1444"/>
                <a:gd name="T29" fmla="*/ 32 h 614"/>
                <a:gd name="T30" fmla="*/ 1443 w 1444"/>
                <a:gd name="T31" fmla="*/ 0 h 614"/>
                <a:gd name="T32" fmla="*/ 1444 w 1444"/>
                <a:gd name="T33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44" h="614">
                  <a:moveTo>
                    <a:pt x="1444" y="0"/>
                  </a:moveTo>
                  <a:cubicBezTo>
                    <a:pt x="1444" y="189"/>
                    <a:pt x="1444" y="189"/>
                    <a:pt x="1444" y="189"/>
                  </a:cubicBezTo>
                  <a:cubicBezTo>
                    <a:pt x="1444" y="189"/>
                    <a:pt x="1444" y="189"/>
                    <a:pt x="1444" y="189"/>
                  </a:cubicBezTo>
                  <a:cubicBezTo>
                    <a:pt x="1444" y="203"/>
                    <a:pt x="1434" y="218"/>
                    <a:pt x="1414" y="229"/>
                  </a:cubicBezTo>
                  <a:cubicBezTo>
                    <a:pt x="788" y="591"/>
                    <a:pt x="788" y="591"/>
                    <a:pt x="788" y="591"/>
                  </a:cubicBezTo>
                  <a:cubicBezTo>
                    <a:pt x="751" y="612"/>
                    <a:pt x="697" y="614"/>
                    <a:pt x="665" y="596"/>
                  </a:cubicBezTo>
                  <a:cubicBezTo>
                    <a:pt x="21" y="224"/>
                    <a:pt x="21" y="224"/>
                    <a:pt x="21" y="224"/>
                  </a:cubicBezTo>
                  <a:cubicBezTo>
                    <a:pt x="9" y="217"/>
                    <a:pt x="2" y="208"/>
                    <a:pt x="0" y="1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0"/>
                    <a:pt x="9" y="20"/>
                    <a:pt x="21" y="27"/>
                  </a:cubicBezTo>
                  <a:cubicBezTo>
                    <a:pt x="135" y="93"/>
                    <a:pt x="135" y="93"/>
                    <a:pt x="135" y="93"/>
                  </a:cubicBezTo>
                  <a:cubicBezTo>
                    <a:pt x="135" y="93"/>
                    <a:pt x="135" y="93"/>
                    <a:pt x="135" y="93"/>
                  </a:cubicBezTo>
                  <a:cubicBezTo>
                    <a:pt x="665" y="399"/>
                    <a:pt x="665" y="399"/>
                    <a:pt x="665" y="399"/>
                  </a:cubicBezTo>
                  <a:cubicBezTo>
                    <a:pt x="697" y="417"/>
                    <a:pt x="751" y="414"/>
                    <a:pt x="788" y="394"/>
                  </a:cubicBezTo>
                  <a:cubicBezTo>
                    <a:pt x="1414" y="32"/>
                    <a:pt x="1414" y="32"/>
                    <a:pt x="1414" y="32"/>
                  </a:cubicBezTo>
                  <a:cubicBezTo>
                    <a:pt x="1430" y="23"/>
                    <a:pt x="1440" y="11"/>
                    <a:pt x="1443" y="0"/>
                  </a:cubicBezTo>
                  <a:lnTo>
                    <a:pt x="1444" y="0"/>
                  </a:lnTo>
                  <a:close/>
                </a:path>
              </a:pathLst>
            </a:custGeom>
            <a:solidFill>
              <a:srgbClr val="B0C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07" name="Freeform 175">
              <a:extLst>
                <a:ext uri="{FF2B5EF4-FFF2-40B4-BE49-F238E27FC236}">
                  <a16:creationId xmlns:a16="http://schemas.microsoft.com/office/drawing/2014/main" id="{50DC1C84-0336-4CE5-9E05-E8BBBD14A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81813" y="6446838"/>
              <a:ext cx="1031875" cy="757238"/>
            </a:xfrm>
            <a:custGeom>
              <a:avLst/>
              <a:gdLst>
                <a:gd name="T0" fmla="*/ 348 w 374"/>
                <a:gd name="T1" fmla="*/ 80 h 274"/>
                <a:gd name="T2" fmla="*/ 27 w 374"/>
                <a:gd name="T3" fmla="*/ 265 h 274"/>
                <a:gd name="T4" fmla="*/ 0 w 374"/>
                <a:gd name="T5" fmla="*/ 245 h 274"/>
                <a:gd name="T6" fmla="*/ 27 w 374"/>
                <a:gd name="T7" fmla="*/ 194 h 274"/>
                <a:gd name="T8" fmla="*/ 348 w 374"/>
                <a:gd name="T9" fmla="*/ 9 h 274"/>
                <a:gd name="T10" fmla="*/ 374 w 374"/>
                <a:gd name="T11" fmla="*/ 29 h 274"/>
                <a:gd name="T12" fmla="*/ 348 w 374"/>
                <a:gd name="T13" fmla="*/ 8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274">
                  <a:moveTo>
                    <a:pt x="348" y="80"/>
                  </a:moveTo>
                  <a:cubicBezTo>
                    <a:pt x="27" y="265"/>
                    <a:pt x="27" y="265"/>
                    <a:pt x="27" y="265"/>
                  </a:cubicBezTo>
                  <a:cubicBezTo>
                    <a:pt x="12" y="274"/>
                    <a:pt x="0" y="265"/>
                    <a:pt x="0" y="245"/>
                  </a:cubicBezTo>
                  <a:cubicBezTo>
                    <a:pt x="0" y="226"/>
                    <a:pt x="12" y="203"/>
                    <a:pt x="27" y="194"/>
                  </a:cubicBezTo>
                  <a:cubicBezTo>
                    <a:pt x="348" y="9"/>
                    <a:pt x="348" y="9"/>
                    <a:pt x="348" y="9"/>
                  </a:cubicBezTo>
                  <a:cubicBezTo>
                    <a:pt x="362" y="0"/>
                    <a:pt x="374" y="9"/>
                    <a:pt x="374" y="29"/>
                  </a:cubicBezTo>
                  <a:cubicBezTo>
                    <a:pt x="374" y="49"/>
                    <a:pt x="362" y="71"/>
                    <a:pt x="348" y="80"/>
                  </a:cubicBezTo>
                  <a:close/>
                </a:path>
              </a:pathLst>
            </a:custGeom>
            <a:solidFill>
              <a:srgbClr val="7B9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08" name="Freeform 176">
              <a:extLst>
                <a:ext uri="{FF2B5EF4-FFF2-40B4-BE49-F238E27FC236}">
                  <a16:creationId xmlns:a16="http://schemas.microsoft.com/office/drawing/2014/main" id="{EFC4C7B2-859D-4E70-BB5C-386A0D097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538" y="6496050"/>
              <a:ext cx="1035050" cy="757238"/>
            </a:xfrm>
            <a:custGeom>
              <a:avLst/>
              <a:gdLst>
                <a:gd name="T0" fmla="*/ 348 w 375"/>
                <a:gd name="T1" fmla="*/ 265 h 274"/>
                <a:gd name="T2" fmla="*/ 27 w 375"/>
                <a:gd name="T3" fmla="*/ 80 h 274"/>
                <a:gd name="T4" fmla="*/ 0 w 375"/>
                <a:gd name="T5" fmla="*/ 29 h 274"/>
                <a:gd name="T6" fmla="*/ 0 w 375"/>
                <a:gd name="T7" fmla="*/ 29 h 274"/>
                <a:gd name="T8" fmla="*/ 27 w 375"/>
                <a:gd name="T9" fmla="*/ 9 h 274"/>
                <a:gd name="T10" fmla="*/ 348 w 375"/>
                <a:gd name="T11" fmla="*/ 194 h 274"/>
                <a:gd name="T12" fmla="*/ 375 w 375"/>
                <a:gd name="T13" fmla="*/ 245 h 274"/>
                <a:gd name="T14" fmla="*/ 348 w 375"/>
                <a:gd name="T15" fmla="*/ 265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5" h="274">
                  <a:moveTo>
                    <a:pt x="348" y="265"/>
                  </a:moveTo>
                  <a:cubicBezTo>
                    <a:pt x="27" y="80"/>
                    <a:pt x="27" y="80"/>
                    <a:pt x="27" y="80"/>
                  </a:cubicBezTo>
                  <a:cubicBezTo>
                    <a:pt x="12" y="71"/>
                    <a:pt x="0" y="4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9"/>
                    <a:pt x="12" y="0"/>
                    <a:pt x="27" y="9"/>
                  </a:cubicBezTo>
                  <a:cubicBezTo>
                    <a:pt x="348" y="194"/>
                    <a:pt x="348" y="194"/>
                    <a:pt x="348" y="194"/>
                  </a:cubicBezTo>
                  <a:cubicBezTo>
                    <a:pt x="363" y="203"/>
                    <a:pt x="375" y="225"/>
                    <a:pt x="375" y="245"/>
                  </a:cubicBezTo>
                  <a:cubicBezTo>
                    <a:pt x="375" y="265"/>
                    <a:pt x="363" y="274"/>
                    <a:pt x="348" y="265"/>
                  </a:cubicBezTo>
                  <a:close/>
                </a:path>
              </a:pathLst>
            </a:custGeom>
            <a:solidFill>
              <a:srgbClr val="7B9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09" name="Freeform 177">
              <a:extLst>
                <a:ext uri="{FF2B5EF4-FFF2-40B4-BE49-F238E27FC236}">
                  <a16:creationId xmlns:a16="http://schemas.microsoft.com/office/drawing/2014/main" id="{9318D22E-2FBC-4311-9FBA-DD802B3D0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9875" y="7089775"/>
              <a:ext cx="176213" cy="257175"/>
            </a:xfrm>
            <a:custGeom>
              <a:avLst/>
              <a:gdLst>
                <a:gd name="T0" fmla="*/ 64 w 64"/>
                <a:gd name="T1" fmla="*/ 28 h 93"/>
                <a:gd name="T2" fmla="*/ 32 w 64"/>
                <a:gd name="T3" fmla="*/ 83 h 93"/>
                <a:gd name="T4" fmla="*/ 0 w 64"/>
                <a:gd name="T5" fmla="*/ 64 h 93"/>
                <a:gd name="T6" fmla="*/ 32 w 64"/>
                <a:gd name="T7" fmla="*/ 10 h 93"/>
                <a:gd name="T8" fmla="*/ 64 w 64"/>
                <a:gd name="T9" fmla="*/ 2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93">
                  <a:moveTo>
                    <a:pt x="64" y="28"/>
                  </a:moveTo>
                  <a:cubicBezTo>
                    <a:pt x="64" y="48"/>
                    <a:pt x="50" y="73"/>
                    <a:pt x="32" y="83"/>
                  </a:cubicBezTo>
                  <a:cubicBezTo>
                    <a:pt x="15" y="93"/>
                    <a:pt x="0" y="85"/>
                    <a:pt x="0" y="64"/>
                  </a:cubicBezTo>
                  <a:cubicBezTo>
                    <a:pt x="0" y="44"/>
                    <a:pt x="15" y="20"/>
                    <a:pt x="32" y="10"/>
                  </a:cubicBezTo>
                  <a:cubicBezTo>
                    <a:pt x="50" y="0"/>
                    <a:pt x="64" y="8"/>
                    <a:pt x="64" y="28"/>
                  </a:cubicBezTo>
                  <a:close/>
                </a:path>
              </a:pathLst>
            </a:custGeom>
            <a:solidFill>
              <a:srgbClr val="7B9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F8ABD8B-C0E9-4E00-A5D2-E4BDC721824C}"/>
              </a:ext>
            </a:extLst>
          </p:cNvPr>
          <p:cNvGrpSpPr/>
          <p:nvPr/>
        </p:nvGrpSpPr>
        <p:grpSpPr>
          <a:xfrm>
            <a:off x="19473863" y="8168422"/>
            <a:ext cx="1316038" cy="1416050"/>
            <a:chOff x="19473863" y="5329238"/>
            <a:chExt cx="1316038" cy="1416050"/>
          </a:xfrm>
        </p:grpSpPr>
        <p:sp>
          <p:nvSpPr>
            <p:cNvPr id="210" name="Freeform 178">
              <a:extLst>
                <a:ext uri="{FF2B5EF4-FFF2-40B4-BE49-F238E27FC236}">
                  <a16:creationId xmlns:a16="http://schemas.microsoft.com/office/drawing/2014/main" id="{8A8D83A1-F3CD-4697-8F76-E5A7F5D10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15138" y="5329238"/>
              <a:ext cx="1274763" cy="1382713"/>
            </a:xfrm>
            <a:custGeom>
              <a:avLst/>
              <a:gdLst>
                <a:gd name="T0" fmla="*/ 377 w 462"/>
                <a:gd name="T1" fmla="*/ 473 h 500"/>
                <a:gd name="T2" fmla="*/ 84 w 462"/>
                <a:gd name="T3" fmla="*/ 304 h 500"/>
                <a:gd name="T4" fmla="*/ 84 w 462"/>
                <a:gd name="T5" fmla="*/ 304 h 500"/>
                <a:gd name="T6" fmla="*/ 0 w 462"/>
                <a:gd name="T7" fmla="*/ 158 h 500"/>
                <a:gd name="T8" fmla="*/ 84 w 462"/>
                <a:gd name="T9" fmla="*/ 109 h 500"/>
                <a:gd name="T10" fmla="*/ 87 w 462"/>
                <a:gd name="T11" fmla="*/ 111 h 500"/>
                <a:gd name="T12" fmla="*/ 82 w 462"/>
                <a:gd name="T13" fmla="*/ 75 h 500"/>
                <a:gd name="T14" fmla="*/ 166 w 462"/>
                <a:gd name="T15" fmla="*/ 27 h 500"/>
                <a:gd name="T16" fmla="*/ 236 w 462"/>
                <a:gd name="T17" fmla="*/ 109 h 500"/>
                <a:gd name="T18" fmla="*/ 271 w 462"/>
                <a:gd name="T19" fmla="*/ 120 h 500"/>
                <a:gd name="T20" fmla="*/ 355 w 462"/>
                <a:gd name="T21" fmla="*/ 266 h 500"/>
                <a:gd name="T22" fmla="*/ 355 w 462"/>
                <a:gd name="T23" fmla="*/ 269 h 500"/>
                <a:gd name="T24" fmla="*/ 377 w 462"/>
                <a:gd name="T25" fmla="*/ 279 h 500"/>
                <a:gd name="T26" fmla="*/ 462 w 462"/>
                <a:gd name="T27" fmla="*/ 424 h 500"/>
                <a:gd name="T28" fmla="*/ 377 w 462"/>
                <a:gd name="T29" fmla="*/ 473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2" h="500">
                  <a:moveTo>
                    <a:pt x="377" y="473"/>
                  </a:moveTo>
                  <a:cubicBezTo>
                    <a:pt x="84" y="304"/>
                    <a:pt x="84" y="304"/>
                    <a:pt x="84" y="304"/>
                  </a:cubicBezTo>
                  <a:cubicBezTo>
                    <a:pt x="84" y="304"/>
                    <a:pt x="84" y="304"/>
                    <a:pt x="84" y="304"/>
                  </a:cubicBezTo>
                  <a:cubicBezTo>
                    <a:pt x="38" y="277"/>
                    <a:pt x="0" y="212"/>
                    <a:pt x="0" y="158"/>
                  </a:cubicBezTo>
                  <a:cubicBezTo>
                    <a:pt x="0" y="104"/>
                    <a:pt x="38" y="82"/>
                    <a:pt x="84" y="109"/>
                  </a:cubicBezTo>
                  <a:cubicBezTo>
                    <a:pt x="85" y="110"/>
                    <a:pt x="86" y="110"/>
                    <a:pt x="87" y="111"/>
                  </a:cubicBezTo>
                  <a:cubicBezTo>
                    <a:pt x="84" y="99"/>
                    <a:pt x="82" y="87"/>
                    <a:pt x="82" y="75"/>
                  </a:cubicBezTo>
                  <a:cubicBezTo>
                    <a:pt x="82" y="22"/>
                    <a:pt x="120" y="0"/>
                    <a:pt x="166" y="27"/>
                  </a:cubicBezTo>
                  <a:cubicBezTo>
                    <a:pt x="195" y="43"/>
                    <a:pt x="220" y="75"/>
                    <a:pt x="236" y="109"/>
                  </a:cubicBezTo>
                  <a:cubicBezTo>
                    <a:pt x="246" y="109"/>
                    <a:pt x="258" y="113"/>
                    <a:pt x="271" y="120"/>
                  </a:cubicBezTo>
                  <a:cubicBezTo>
                    <a:pt x="318" y="147"/>
                    <a:pt x="355" y="212"/>
                    <a:pt x="355" y="266"/>
                  </a:cubicBezTo>
                  <a:cubicBezTo>
                    <a:pt x="355" y="267"/>
                    <a:pt x="355" y="268"/>
                    <a:pt x="355" y="269"/>
                  </a:cubicBezTo>
                  <a:cubicBezTo>
                    <a:pt x="362" y="271"/>
                    <a:pt x="370" y="274"/>
                    <a:pt x="377" y="279"/>
                  </a:cubicBezTo>
                  <a:cubicBezTo>
                    <a:pt x="424" y="305"/>
                    <a:pt x="462" y="371"/>
                    <a:pt x="462" y="424"/>
                  </a:cubicBezTo>
                  <a:cubicBezTo>
                    <a:pt x="462" y="478"/>
                    <a:pt x="424" y="500"/>
                    <a:pt x="377" y="473"/>
                  </a:cubicBezTo>
                </a:path>
              </a:pathLst>
            </a:custGeom>
            <a:solidFill>
              <a:srgbClr val="7B9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11" name="Freeform 179">
              <a:extLst>
                <a:ext uri="{FF2B5EF4-FFF2-40B4-BE49-F238E27FC236}">
                  <a16:creationId xmlns:a16="http://schemas.microsoft.com/office/drawing/2014/main" id="{1C6BCEEA-1569-4C19-8B97-1BE189CAE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3863" y="5362575"/>
              <a:ext cx="1273175" cy="1382713"/>
            </a:xfrm>
            <a:custGeom>
              <a:avLst/>
              <a:gdLst>
                <a:gd name="T0" fmla="*/ 377 w 461"/>
                <a:gd name="T1" fmla="*/ 473 h 500"/>
                <a:gd name="T2" fmla="*/ 84 w 461"/>
                <a:gd name="T3" fmla="*/ 304 h 500"/>
                <a:gd name="T4" fmla="*/ 84 w 461"/>
                <a:gd name="T5" fmla="*/ 304 h 500"/>
                <a:gd name="T6" fmla="*/ 0 w 461"/>
                <a:gd name="T7" fmla="*/ 158 h 500"/>
                <a:gd name="T8" fmla="*/ 84 w 461"/>
                <a:gd name="T9" fmla="*/ 109 h 500"/>
                <a:gd name="T10" fmla="*/ 87 w 461"/>
                <a:gd name="T11" fmla="*/ 111 h 500"/>
                <a:gd name="T12" fmla="*/ 82 w 461"/>
                <a:gd name="T13" fmla="*/ 75 h 500"/>
                <a:gd name="T14" fmla="*/ 166 w 461"/>
                <a:gd name="T15" fmla="*/ 27 h 500"/>
                <a:gd name="T16" fmla="*/ 235 w 461"/>
                <a:gd name="T17" fmla="*/ 109 h 500"/>
                <a:gd name="T18" fmla="*/ 271 w 461"/>
                <a:gd name="T19" fmla="*/ 120 h 500"/>
                <a:gd name="T20" fmla="*/ 355 w 461"/>
                <a:gd name="T21" fmla="*/ 266 h 500"/>
                <a:gd name="T22" fmla="*/ 355 w 461"/>
                <a:gd name="T23" fmla="*/ 269 h 500"/>
                <a:gd name="T24" fmla="*/ 377 w 461"/>
                <a:gd name="T25" fmla="*/ 279 h 500"/>
                <a:gd name="T26" fmla="*/ 461 w 461"/>
                <a:gd name="T27" fmla="*/ 424 h 500"/>
                <a:gd name="T28" fmla="*/ 377 w 461"/>
                <a:gd name="T29" fmla="*/ 473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1" h="500">
                  <a:moveTo>
                    <a:pt x="377" y="473"/>
                  </a:moveTo>
                  <a:cubicBezTo>
                    <a:pt x="84" y="304"/>
                    <a:pt x="84" y="304"/>
                    <a:pt x="84" y="304"/>
                  </a:cubicBezTo>
                  <a:cubicBezTo>
                    <a:pt x="84" y="304"/>
                    <a:pt x="84" y="304"/>
                    <a:pt x="84" y="304"/>
                  </a:cubicBezTo>
                  <a:cubicBezTo>
                    <a:pt x="37" y="277"/>
                    <a:pt x="0" y="212"/>
                    <a:pt x="0" y="158"/>
                  </a:cubicBezTo>
                  <a:cubicBezTo>
                    <a:pt x="0" y="104"/>
                    <a:pt x="37" y="82"/>
                    <a:pt x="84" y="109"/>
                  </a:cubicBezTo>
                  <a:cubicBezTo>
                    <a:pt x="85" y="110"/>
                    <a:pt x="86" y="110"/>
                    <a:pt x="87" y="111"/>
                  </a:cubicBezTo>
                  <a:cubicBezTo>
                    <a:pt x="84" y="99"/>
                    <a:pt x="82" y="87"/>
                    <a:pt x="82" y="75"/>
                  </a:cubicBezTo>
                  <a:cubicBezTo>
                    <a:pt x="82" y="22"/>
                    <a:pt x="120" y="0"/>
                    <a:pt x="166" y="27"/>
                  </a:cubicBezTo>
                  <a:cubicBezTo>
                    <a:pt x="195" y="43"/>
                    <a:pt x="220" y="75"/>
                    <a:pt x="235" y="109"/>
                  </a:cubicBezTo>
                  <a:cubicBezTo>
                    <a:pt x="246" y="109"/>
                    <a:pt x="258" y="113"/>
                    <a:pt x="271" y="120"/>
                  </a:cubicBezTo>
                  <a:cubicBezTo>
                    <a:pt x="318" y="147"/>
                    <a:pt x="355" y="212"/>
                    <a:pt x="355" y="266"/>
                  </a:cubicBezTo>
                  <a:cubicBezTo>
                    <a:pt x="355" y="267"/>
                    <a:pt x="355" y="268"/>
                    <a:pt x="355" y="269"/>
                  </a:cubicBezTo>
                  <a:cubicBezTo>
                    <a:pt x="362" y="271"/>
                    <a:pt x="370" y="274"/>
                    <a:pt x="377" y="279"/>
                  </a:cubicBezTo>
                  <a:cubicBezTo>
                    <a:pt x="424" y="305"/>
                    <a:pt x="461" y="371"/>
                    <a:pt x="461" y="424"/>
                  </a:cubicBezTo>
                  <a:cubicBezTo>
                    <a:pt x="461" y="478"/>
                    <a:pt x="424" y="500"/>
                    <a:pt x="377" y="473"/>
                  </a:cubicBezTo>
                </a:path>
              </a:pathLst>
            </a:custGeom>
            <a:solidFill>
              <a:srgbClr val="B0C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F0FC39AC-8AFF-4D95-B2F8-71F7B40D58F6}"/>
              </a:ext>
            </a:extLst>
          </p:cNvPr>
          <p:cNvGrpSpPr/>
          <p:nvPr/>
        </p:nvGrpSpPr>
        <p:grpSpPr>
          <a:xfrm>
            <a:off x="17856200" y="7200047"/>
            <a:ext cx="2274888" cy="2447925"/>
            <a:chOff x="17856200" y="4360863"/>
            <a:chExt cx="2274888" cy="2447925"/>
          </a:xfrm>
        </p:grpSpPr>
        <p:sp>
          <p:nvSpPr>
            <p:cNvPr id="212" name="Freeform 180">
              <a:extLst>
                <a:ext uri="{FF2B5EF4-FFF2-40B4-BE49-F238E27FC236}">
                  <a16:creationId xmlns:a16="http://schemas.microsoft.com/office/drawing/2014/main" id="{4E162A4F-E430-4F6D-9097-18FFF0077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29225" y="4360863"/>
              <a:ext cx="2201863" cy="2389188"/>
            </a:xfrm>
            <a:custGeom>
              <a:avLst/>
              <a:gdLst>
                <a:gd name="T0" fmla="*/ 653 w 798"/>
                <a:gd name="T1" fmla="*/ 818 h 864"/>
                <a:gd name="T2" fmla="*/ 145 w 798"/>
                <a:gd name="T3" fmla="*/ 525 h 864"/>
                <a:gd name="T4" fmla="*/ 145 w 798"/>
                <a:gd name="T5" fmla="*/ 525 h 864"/>
                <a:gd name="T6" fmla="*/ 0 w 798"/>
                <a:gd name="T7" fmla="*/ 273 h 864"/>
                <a:gd name="T8" fmla="*/ 145 w 798"/>
                <a:gd name="T9" fmla="*/ 189 h 864"/>
                <a:gd name="T10" fmla="*/ 151 w 798"/>
                <a:gd name="T11" fmla="*/ 192 h 864"/>
                <a:gd name="T12" fmla="*/ 142 w 798"/>
                <a:gd name="T13" fmla="*/ 131 h 864"/>
                <a:gd name="T14" fmla="*/ 288 w 798"/>
                <a:gd name="T15" fmla="*/ 47 h 864"/>
                <a:gd name="T16" fmla="*/ 407 w 798"/>
                <a:gd name="T17" fmla="*/ 188 h 864"/>
                <a:gd name="T18" fmla="*/ 469 w 798"/>
                <a:gd name="T19" fmla="*/ 208 h 864"/>
                <a:gd name="T20" fmla="*/ 615 w 798"/>
                <a:gd name="T21" fmla="*/ 460 h 864"/>
                <a:gd name="T22" fmla="*/ 615 w 798"/>
                <a:gd name="T23" fmla="*/ 466 h 864"/>
                <a:gd name="T24" fmla="*/ 653 w 798"/>
                <a:gd name="T25" fmla="*/ 482 h 864"/>
                <a:gd name="T26" fmla="*/ 798 w 798"/>
                <a:gd name="T27" fmla="*/ 734 h 864"/>
                <a:gd name="T28" fmla="*/ 653 w 798"/>
                <a:gd name="T29" fmla="*/ 818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8" h="864">
                  <a:moveTo>
                    <a:pt x="653" y="818"/>
                  </a:moveTo>
                  <a:cubicBezTo>
                    <a:pt x="145" y="525"/>
                    <a:pt x="145" y="525"/>
                    <a:pt x="145" y="525"/>
                  </a:cubicBezTo>
                  <a:cubicBezTo>
                    <a:pt x="145" y="525"/>
                    <a:pt x="145" y="525"/>
                    <a:pt x="145" y="525"/>
                  </a:cubicBezTo>
                  <a:cubicBezTo>
                    <a:pt x="65" y="479"/>
                    <a:pt x="0" y="366"/>
                    <a:pt x="0" y="273"/>
                  </a:cubicBezTo>
                  <a:cubicBezTo>
                    <a:pt x="0" y="180"/>
                    <a:pt x="65" y="143"/>
                    <a:pt x="145" y="189"/>
                  </a:cubicBezTo>
                  <a:cubicBezTo>
                    <a:pt x="147" y="190"/>
                    <a:pt x="149" y="191"/>
                    <a:pt x="151" y="192"/>
                  </a:cubicBezTo>
                  <a:cubicBezTo>
                    <a:pt x="145" y="171"/>
                    <a:pt x="142" y="150"/>
                    <a:pt x="142" y="131"/>
                  </a:cubicBezTo>
                  <a:cubicBezTo>
                    <a:pt x="142" y="38"/>
                    <a:pt x="207" y="0"/>
                    <a:pt x="288" y="47"/>
                  </a:cubicBezTo>
                  <a:cubicBezTo>
                    <a:pt x="337" y="75"/>
                    <a:pt x="381" y="129"/>
                    <a:pt x="407" y="188"/>
                  </a:cubicBezTo>
                  <a:cubicBezTo>
                    <a:pt x="426" y="189"/>
                    <a:pt x="447" y="195"/>
                    <a:pt x="469" y="208"/>
                  </a:cubicBezTo>
                  <a:cubicBezTo>
                    <a:pt x="550" y="254"/>
                    <a:pt x="615" y="367"/>
                    <a:pt x="615" y="460"/>
                  </a:cubicBezTo>
                  <a:cubicBezTo>
                    <a:pt x="615" y="462"/>
                    <a:pt x="615" y="464"/>
                    <a:pt x="615" y="466"/>
                  </a:cubicBezTo>
                  <a:cubicBezTo>
                    <a:pt x="627" y="469"/>
                    <a:pt x="640" y="474"/>
                    <a:pt x="653" y="482"/>
                  </a:cubicBezTo>
                  <a:cubicBezTo>
                    <a:pt x="733" y="528"/>
                    <a:pt x="798" y="641"/>
                    <a:pt x="798" y="734"/>
                  </a:cubicBezTo>
                  <a:cubicBezTo>
                    <a:pt x="798" y="827"/>
                    <a:pt x="733" y="864"/>
                    <a:pt x="653" y="818"/>
                  </a:cubicBezTo>
                </a:path>
              </a:pathLst>
            </a:custGeom>
            <a:solidFill>
              <a:srgbClr val="7B9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13" name="Freeform 181">
              <a:extLst>
                <a:ext uri="{FF2B5EF4-FFF2-40B4-BE49-F238E27FC236}">
                  <a16:creationId xmlns:a16="http://schemas.microsoft.com/office/drawing/2014/main" id="{2549F36E-C82C-4E9A-980A-8155C3803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56200" y="4419600"/>
              <a:ext cx="2203450" cy="2389188"/>
            </a:xfrm>
            <a:custGeom>
              <a:avLst/>
              <a:gdLst>
                <a:gd name="T0" fmla="*/ 652 w 798"/>
                <a:gd name="T1" fmla="*/ 818 h 864"/>
                <a:gd name="T2" fmla="*/ 145 w 798"/>
                <a:gd name="T3" fmla="*/ 525 h 864"/>
                <a:gd name="T4" fmla="*/ 145 w 798"/>
                <a:gd name="T5" fmla="*/ 525 h 864"/>
                <a:gd name="T6" fmla="*/ 0 w 798"/>
                <a:gd name="T7" fmla="*/ 273 h 864"/>
                <a:gd name="T8" fmla="*/ 145 w 798"/>
                <a:gd name="T9" fmla="*/ 189 h 864"/>
                <a:gd name="T10" fmla="*/ 150 w 798"/>
                <a:gd name="T11" fmla="*/ 192 h 864"/>
                <a:gd name="T12" fmla="*/ 142 w 798"/>
                <a:gd name="T13" fmla="*/ 130 h 864"/>
                <a:gd name="T14" fmla="*/ 287 w 798"/>
                <a:gd name="T15" fmla="*/ 46 h 864"/>
                <a:gd name="T16" fmla="*/ 407 w 798"/>
                <a:gd name="T17" fmla="*/ 188 h 864"/>
                <a:gd name="T18" fmla="*/ 469 w 798"/>
                <a:gd name="T19" fmla="*/ 208 h 864"/>
                <a:gd name="T20" fmla="*/ 615 w 798"/>
                <a:gd name="T21" fmla="*/ 460 h 864"/>
                <a:gd name="T22" fmla="*/ 614 w 798"/>
                <a:gd name="T23" fmla="*/ 466 h 864"/>
                <a:gd name="T24" fmla="*/ 652 w 798"/>
                <a:gd name="T25" fmla="*/ 482 h 864"/>
                <a:gd name="T26" fmla="*/ 798 w 798"/>
                <a:gd name="T27" fmla="*/ 734 h 864"/>
                <a:gd name="T28" fmla="*/ 652 w 798"/>
                <a:gd name="T29" fmla="*/ 818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8" h="864">
                  <a:moveTo>
                    <a:pt x="652" y="818"/>
                  </a:moveTo>
                  <a:cubicBezTo>
                    <a:pt x="145" y="525"/>
                    <a:pt x="145" y="525"/>
                    <a:pt x="145" y="525"/>
                  </a:cubicBezTo>
                  <a:cubicBezTo>
                    <a:pt x="145" y="525"/>
                    <a:pt x="145" y="525"/>
                    <a:pt x="145" y="525"/>
                  </a:cubicBezTo>
                  <a:cubicBezTo>
                    <a:pt x="65" y="478"/>
                    <a:pt x="0" y="366"/>
                    <a:pt x="0" y="273"/>
                  </a:cubicBezTo>
                  <a:cubicBezTo>
                    <a:pt x="0" y="180"/>
                    <a:pt x="65" y="142"/>
                    <a:pt x="145" y="189"/>
                  </a:cubicBezTo>
                  <a:cubicBezTo>
                    <a:pt x="147" y="190"/>
                    <a:pt x="149" y="191"/>
                    <a:pt x="150" y="192"/>
                  </a:cubicBezTo>
                  <a:cubicBezTo>
                    <a:pt x="145" y="171"/>
                    <a:pt x="142" y="150"/>
                    <a:pt x="142" y="130"/>
                  </a:cubicBezTo>
                  <a:cubicBezTo>
                    <a:pt x="142" y="37"/>
                    <a:pt x="207" y="0"/>
                    <a:pt x="287" y="46"/>
                  </a:cubicBezTo>
                  <a:cubicBezTo>
                    <a:pt x="337" y="75"/>
                    <a:pt x="381" y="129"/>
                    <a:pt x="407" y="188"/>
                  </a:cubicBezTo>
                  <a:cubicBezTo>
                    <a:pt x="426" y="189"/>
                    <a:pt x="447" y="195"/>
                    <a:pt x="469" y="208"/>
                  </a:cubicBezTo>
                  <a:cubicBezTo>
                    <a:pt x="549" y="254"/>
                    <a:pt x="615" y="367"/>
                    <a:pt x="615" y="460"/>
                  </a:cubicBezTo>
                  <a:cubicBezTo>
                    <a:pt x="615" y="462"/>
                    <a:pt x="615" y="464"/>
                    <a:pt x="614" y="466"/>
                  </a:cubicBezTo>
                  <a:cubicBezTo>
                    <a:pt x="627" y="469"/>
                    <a:pt x="639" y="474"/>
                    <a:pt x="652" y="482"/>
                  </a:cubicBezTo>
                  <a:cubicBezTo>
                    <a:pt x="733" y="528"/>
                    <a:pt x="798" y="641"/>
                    <a:pt x="798" y="734"/>
                  </a:cubicBezTo>
                  <a:cubicBezTo>
                    <a:pt x="798" y="827"/>
                    <a:pt x="733" y="864"/>
                    <a:pt x="652" y="818"/>
                  </a:cubicBezTo>
                </a:path>
              </a:pathLst>
            </a:custGeom>
            <a:solidFill>
              <a:srgbClr val="B0C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2CB27056-F108-4033-BB90-274619500FBA}"/>
              </a:ext>
            </a:extLst>
          </p:cNvPr>
          <p:cNvGrpSpPr/>
          <p:nvPr/>
        </p:nvGrpSpPr>
        <p:grpSpPr>
          <a:xfrm>
            <a:off x="17137063" y="7744559"/>
            <a:ext cx="1316037" cy="1416051"/>
            <a:chOff x="17137063" y="4905375"/>
            <a:chExt cx="1316037" cy="1416051"/>
          </a:xfrm>
        </p:grpSpPr>
        <p:sp>
          <p:nvSpPr>
            <p:cNvPr id="214" name="Freeform 182">
              <a:extLst>
                <a:ext uri="{FF2B5EF4-FFF2-40B4-BE49-F238E27FC236}">
                  <a16:creationId xmlns:a16="http://schemas.microsoft.com/office/drawing/2014/main" id="{F8D587A2-7C17-418D-AD8D-C34A82338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79925" y="4905375"/>
              <a:ext cx="1273175" cy="1382713"/>
            </a:xfrm>
            <a:custGeom>
              <a:avLst/>
              <a:gdLst>
                <a:gd name="T0" fmla="*/ 377 w 461"/>
                <a:gd name="T1" fmla="*/ 473 h 500"/>
                <a:gd name="T2" fmla="*/ 84 w 461"/>
                <a:gd name="T3" fmla="*/ 304 h 500"/>
                <a:gd name="T4" fmla="*/ 84 w 461"/>
                <a:gd name="T5" fmla="*/ 304 h 500"/>
                <a:gd name="T6" fmla="*/ 0 w 461"/>
                <a:gd name="T7" fmla="*/ 158 h 500"/>
                <a:gd name="T8" fmla="*/ 84 w 461"/>
                <a:gd name="T9" fmla="*/ 109 h 500"/>
                <a:gd name="T10" fmla="*/ 87 w 461"/>
                <a:gd name="T11" fmla="*/ 111 h 500"/>
                <a:gd name="T12" fmla="*/ 82 w 461"/>
                <a:gd name="T13" fmla="*/ 75 h 500"/>
                <a:gd name="T14" fmla="*/ 166 w 461"/>
                <a:gd name="T15" fmla="*/ 27 h 500"/>
                <a:gd name="T16" fmla="*/ 235 w 461"/>
                <a:gd name="T17" fmla="*/ 109 h 500"/>
                <a:gd name="T18" fmla="*/ 271 w 461"/>
                <a:gd name="T19" fmla="*/ 120 h 500"/>
                <a:gd name="T20" fmla="*/ 355 w 461"/>
                <a:gd name="T21" fmla="*/ 266 h 500"/>
                <a:gd name="T22" fmla="*/ 355 w 461"/>
                <a:gd name="T23" fmla="*/ 269 h 500"/>
                <a:gd name="T24" fmla="*/ 377 w 461"/>
                <a:gd name="T25" fmla="*/ 279 h 500"/>
                <a:gd name="T26" fmla="*/ 461 w 461"/>
                <a:gd name="T27" fmla="*/ 425 h 500"/>
                <a:gd name="T28" fmla="*/ 377 w 461"/>
                <a:gd name="T29" fmla="*/ 473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1" h="500">
                  <a:moveTo>
                    <a:pt x="377" y="473"/>
                  </a:moveTo>
                  <a:cubicBezTo>
                    <a:pt x="84" y="304"/>
                    <a:pt x="84" y="304"/>
                    <a:pt x="84" y="304"/>
                  </a:cubicBezTo>
                  <a:cubicBezTo>
                    <a:pt x="84" y="304"/>
                    <a:pt x="84" y="304"/>
                    <a:pt x="84" y="304"/>
                  </a:cubicBezTo>
                  <a:cubicBezTo>
                    <a:pt x="37" y="277"/>
                    <a:pt x="0" y="212"/>
                    <a:pt x="0" y="158"/>
                  </a:cubicBezTo>
                  <a:cubicBezTo>
                    <a:pt x="0" y="104"/>
                    <a:pt x="37" y="83"/>
                    <a:pt x="84" y="109"/>
                  </a:cubicBezTo>
                  <a:cubicBezTo>
                    <a:pt x="85" y="110"/>
                    <a:pt x="86" y="111"/>
                    <a:pt x="87" y="111"/>
                  </a:cubicBezTo>
                  <a:cubicBezTo>
                    <a:pt x="84" y="99"/>
                    <a:pt x="82" y="87"/>
                    <a:pt x="82" y="75"/>
                  </a:cubicBezTo>
                  <a:cubicBezTo>
                    <a:pt x="82" y="22"/>
                    <a:pt x="119" y="0"/>
                    <a:pt x="166" y="27"/>
                  </a:cubicBezTo>
                  <a:cubicBezTo>
                    <a:pt x="195" y="43"/>
                    <a:pt x="220" y="75"/>
                    <a:pt x="235" y="109"/>
                  </a:cubicBezTo>
                  <a:cubicBezTo>
                    <a:pt x="246" y="109"/>
                    <a:pt x="258" y="113"/>
                    <a:pt x="271" y="120"/>
                  </a:cubicBezTo>
                  <a:cubicBezTo>
                    <a:pt x="317" y="147"/>
                    <a:pt x="355" y="212"/>
                    <a:pt x="355" y="266"/>
                  </a:cubicBezTo>
                  <a:cubicBezTo>
                    <a:pt x="355" y="267"/>
                    <a:pt x="355" y="268"/>
                    <a:pt x="355" y="269"/>
                  </a:cubicBezTo>
                  <a:cubicBezTo>
                    <a:pt x="362" y="271"/>
                    <a:pt x="370" y="274"/>
                    <a:pt x="377" y="279"/>
                  </a:cubicBezTo>
                  <a:cubicBezTo>
                    <a:pt x="424" y="306"/>
                    <a:pt x="461" y="371"/>
                    <a:pt x="461" y="425"/>
                  </a:cubicBezTo>
                  <a:cubicBezTo>
                    <a:pt x="461" y="478"/>
                    <a:pt x="424" y="500"/>
                    <a:pt x="377" y="473"/>
                  </a:cubicBezTo>
                </a:path>
              </a:pathLst>
            </a:custGeom>
            <a:solidFill>
              <a:srgbClr val="7B9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15" name="Freeform 183">
              <a:extLst>
                <a:ext uri="{FF2B5EF4-FFF2-40B4-BE49-F238E27FC236}">
                  <a16:creationId xmlns:a16="http://schemas.microsoft.com/office/drawing/2014/main" id="{360E14F3-3940-41E2-824C-283A23E7C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7063" y="4938713"/>
              <a:ext cx="1274763" cy="1382713"/>
            </a:xfrm>
            <a:custGeom>
              <a:avLst/>
              <a:gdLst>
                <a:gd name="T0" fmla="*/ 378 w 462"/>
                <a:gd name="T1" fmla="*/ 473 h 500"/>
                <a:gd name="T2" fmla="*/ 85 w 462"/>
                <a:gd name="T3" fmla="*/ 304 h 500"/>
                <a:gd name="T4" fmla="*/ 85 w 462"/>
                <a:gd name="T5" fmla="*/ 304 h 500"/>
                <a:gd name="T6" fmla="*/ 0 w 462"/>
                <a:gd name="T7" fmla="*/ 158 h 500"/>
                <a:gd name="T8" fmla="*/ 85 w 462"/>
                <a:gd name="T9" fmla="*/ 109 h 500"/>
                <a:gd name="T10" fmla="*/ 88 w 462"/>
                <a:gd name="T11" fmla="*/ 111 h 500"/>
                <a:gd name="T12" fmla="*/ 83 w 462"/>
                <a:gd name="T13" fmla="*/ 75 h 500"/>
                <a:gd name="T14" fmla="*/ 167 w 462"/>
                <a:gd name="T15" fmla="*/ 27 h 500"/>
                <a:gd name="T16" fmla="*/ 236 w 462"/>
                <a:gd name="T17" fmla="*/ 109 h 500"/>
                <a:gd name="T18" fmla="*/ 272 w 462"/>
                <a:gd name="T19" fmla="*/ 120 h 500"/>
                <a:gd name="T20" fmla="*/ 356 w 462"/>
                <a:gd name="T21" fmla="*/ 266 h 500"/>
                <a:gd name="T22" fmla="*/ 356 w 462"/>
                <a:gd name="T23" fmla="*/ 269 h 500"/>
                <a:gd name="T24" fmla="*/ 378 w 462"/>
                <a:gd name="T25" fmla="*/ 279 h 500"/>
                <a:gd name="T26" fmla="*/ 462 w 462"/>
                <a:gd name="T27" fmla="*/ 425 h 500"/>
                <a:gd name="T28" fmla="*/ 378 w 462"/>
                <a:gd name="T29" fmla="*/ 473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2" h="500">
                  <a:moveTo>
                    <a:pt x="378" y="473"/>
                  </a:moveTo>
                  <a:cubicBezTo>
                    <a:pt x="85" y="304"/>
                    <a:pt x="85" y="304"/>
                    <a:pt x="85" y="304"/>
                  </a:cubicBezTo>
                  <a:cubicBezTo>
                    <a:pt x="85" y="304"/>
                    <a:pt x="85" y="304"/>
                    <a:pt x="85" y="304"/>
                  </a:cubicBezTo>
                  <a:cubicBezTo>
                    <a:pt x="38" y="277"/>
                    <a:pt x="0" y="212"/>
                    <a:pt x="0" y="158"/>
                  </a:cubicBezTo>
                  <a:cubicBezTo>
                    <a:pt x="0" y="104"/>
                    <a:pt x="38" y="83"/>
                    <a:pt x="85" y="109"/>
                  </a:cubicBezTo>
                  <a:cubicBezTo>
                    <a:pt x="86" y="110"/>
                    <a:pt x="87" y="111"/>
                    <a:pt x="88" y="111"/>
                  </a:cubicBezTo>
                  <a:cubicBezTo>
                    <a:pt x="84" y="99"/>
                    <a:pt x="83" y="87"/>
                    <a:pt x="83" y="75"/>
                  </a:cubicBezTo>
                  <a:cubicBezTo>
                    <a:pt x="83" y="22"/>
                    <a:pt x="120" y="0"/>
                    <a:pt x="167" y="27"/>
                  </a:cubicBezTo>
                  <a:cubicBezTo>
                    <a:pt x="195" y="43"/>
                    <a:pt x="221" y="75"/>
                    <a:pt x="236" y="109"/>
                  </a:cubicBezTo>
                  <a:cubicBezTo>
                    <a:pt x="247" y="109"/>
                    <a:pt x="259" y="113"/>
                    <a:pt x="272" y="120"/>
                  </a:cubicBezTo>
                  <a:cubicBezTo>
                    <a:pt x="318" y="147"/>
                    <a:pt x="356" y="212"/>
                    <a:pt x="356" y="266"/>
                  </a:cubicBezTo>
                  <a:cubicBezTo>
                    <a:pt x="356" y="267"/>
                    <a:pt x="356" y="268"/>
                    <a:pt x="356" y="269"/>
                  </a:cubicBezTo>
                  <a:cubicBezTo>
                    <a:pt x="363" y="271"/>
                    <a:pt x="370" y="274"/>
                    <a:pt x="378" y="279"/>
                  </a:cubicBezTo>
                  <a:cubicBezTo>
                    <a:pt x="424" y="306"/>
                    <a:pt x="462" y="371"/>
                    <a:pt x="462" y="425"/>
                  </a:cubicBezTo>
                  <a:cubicBezTo>
                    <a:pt x="462" y="478"/>
                    <a:pt x="424" y="500"/>
                    <a:pt x="378" y="473"/>
                  </a:cubicBezTo>
                </a:path>
              </a:pathLst>
            </a:custGeom>
            <a:solidFill>
              <a:srgbClr val="B0C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2E9F83AA-5C2F-445E-BE43-CE7F60376112}"/>
              </a:ext>
            </a:extLst>
          </p:cNvPr>
          <p:cNvGrpSpPr/>
          <p:nvPr/>
        </p:nvGrpSpPr>
        <p:grpSpPr>
          <a:xfrm>
            <a:off x="19724688" y="9111397"/>
            <a:ext cx="1012825" cy="2665413"/>
            <a:chOff x="19724688" y="6272213"/>
            <a:chExt cx="1012825" cy="2665413"/>
          </a:xfrm>
        </p:grpSpPr>
        <p:sp>
          <p:nvSpPr>
            <p:cNvPr id="216" name="Freeform 184">
              <a:extLst>
                <a:ext uri="{FF2B5EF4-FFF2-40B4-BE49-F238E27FC236}">
                  <a16:creationId xmlns:a16="http://schemas.microsoft.com/office/drawing/2014/main" id="{AC7DC945-0D0C-41BA-8B40-06C6EE729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35800" y="7045325"/>
              <a:ext cx="28575" cy="25400"/>
            </a:xfrm>
            <a:custGeom>
              <a:avLst/>
              <a:gdLst>
                <a:gd name="T0" fmla="*/ 0 w 18"/>
                <a:gd name="T1" fmla="*/ 0 h 16"/>
                <a:gd name="T2" fmla="*/ 2 w 18"/>
                <a:gd name="T3" fmla="*/ 9 h 16"/>
                <a:gd name="T4" fmla="*/ 9 w 18"/>
                <a:gd name="T5" fmla="*/ 16 h 16"/>
                <a:gd name="T6" fmla="*/ 18 w 18"/>
                <a:gd name="T7" fmla="*/ 16 h 16"/>
                <a:gd name="T8" fmla="*/ 16 w 18"/>
                <a:gd name="T9" fmla="*/ 11 h 16"/>
                <a:gd name="T10" fmla="*/ 0 w 18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6">
                  <a:moveTo>
                    <a:pt x="0" y="0"/>
                  </a:moveTo>
                  <a:lnTo>
                    <a:pt x="2" y="9"/>
                  </a:lnTo>
                  <a:lnTo>
                    <a:pt x="9" y="16"/>
                  </a:lnTo>
                  <a:lnTo>
                    <a:pt x="18" y="16"/>
                  </a:lnTo>
                  <a:lnTo>
                    <a:pt x="16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17" name="Freeform 185">
              <a:extLst>
                <a:ext uri="{FF2B5EF4-FFF2-40B4-BE49-F238E27FC236}">
                  <a16:creationId xmlns:a16="http://schemas.microsoft.com/office/drawing/2014/main" id="{210F760D-F0F2-4B4A-B3B0-B1F8B71DF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35800" y="7045325"/>
              <a:ext cx="28575" cy="25400"/>
            </a:xfrm>
            <a:custGeom>
              <a:avLst/>
              <a:gdLst>
                <a:gd name="T0" fmla="*/ 0 w 18"/>
                <a:gd name="T1" fmla="*/ 0 h 16"/>
                <a:gd name="T2" fmla="*/ 2 w 18"/>
                <a:gd name="T3" fmla="*/ 9 h 16"/>
                <a:gd name="T4" fmla="*/ 9 w 18"/>
                <a:gd name="T5" fmla="*/ 16 h 16"/>
                <a:gd name="T6" fmla="*/ 18 w 18"/>
                <a:gd name="T7" fmla="*/ 16 h 16"/>
                <a:gd name="T8" fmla="*/ 16 w 18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0" y="0"/>
                  </a:moveTo>
                  <a:lnTo>
                    <a:pt x="2" y="9"/>
                  </a:lnTo>
                  <a:lnTo>
                    <a:pt x="9" y="16"/>
                  </a:lnTo>
                  <a:lnTo>
                    <a:pt x="18" y="16"/>
                  </a:lnTo>
                  <a:lnTo>
                    <a:pt x="16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18" name="Freeform 186">
              <a:extLst>
                <a:ext uri="{FF2B5EF4-FFF2-40B4-BE49-F238E27FC236}">
                  <a16:creationId xmlns:a16="http://schemas.microsoft.com/office/drawing/2014/main" id="{1C30CA30-ECDF-4909-A0E0-F7DFFC09C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24688" y="7067550"/>
              <a:ext cx="28575" cy="22225"/>
            </a:xfrm>
            <a:custGeom>
              <a:avLst/>
              <a:gdLst>
                <a:gd name="T0" fmla="*/ 0 w 18"/>
                <a:gd name="T1" fmla="*/ 0 h 14"/>
                <a:gd name="T2" fmla="*/ 4 w 18"/>
                <a:gd name="T3" fmla="*/ 6 h 14"/>
                <a:gd name="T4" fmla="*/ 11 w 18"/>
                <a:gd name="T5" fmla="*/ 11 h 14"/>
                <a:gd name="T6" fmla="*/ 16 w 18"/>
                <a:gd name="T7" fmla="*/ 14 h 14"/>
                <a:gd name="T8" fmla="*/ 18 w 18"/>
                <a:gd name="T9" fmla="*/ 11 h 14"/>
                <a:gd name="T10" fmla="*/ 0 w 18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4">
                  <a:moveTo>
                    <a:pt x="0" y="0"/>
                  </a:moveTo>
                  <a:lnTo>
                    <a:pt x="4" y="6"/>
                  </a:lnTo>
                  <a:lnTo>
                    <a:pt x="11" y="11"/>
                  </a:lnTo>
                  <a:lnTo>
                    <a:pt x="16" y="14"/>
                  </a:lnTo>
                  <a:lnTo>
                    <a:pt x="18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19" name="Freeform 187">
              <a:extLst>
                <a:ext uri="{FF2B5EF4-FFF2-40B4-BE49-F238E27FC236}">
                  <a16:creationId xmlns:a16="http://schemas.microsoft.com/office/drawing/2014/main" id="{05165221-6094-4C75-95D7-867066F64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24688" y="7092950"/>
              <a:ext cx="25400" cy="19050"/>
            </a:xfrm>
            <a:custGeom>
              <a:avLst/>
              <a:gdLst>
                <a:gd name="T0" fmla="*/ 0 w 9"/>
                <a:gd name="T1" fmla="*/ 0 h 7"/>
                <a:gd name="T2" fmla="*/ 6 w 9"/>
                <a:gd name="T3" fmla="*/ 7 h 7"/>
                <a:gd name="T4" fmla="*/ 8 w 9"/>
                <a:gd name="T5" fmla="*/ 4 h 7"/>
                <a:gd name="T6" fmla="*/ 0 w 9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7">
                  <a:moveTo>
                    <a:pt x="0" y="0"/>
                  </a:moveTo>
                  <a:cubicBezTo>
                    <a:pt x="6" y="7"/>
                    <a:pt x="6" y="7"/>
                    <a:pt x="6" y="7"/>
                  </a:cubicBezTo>
                  <a:cubicBezTo>
                    <a:pt x="8" y="7"/>
                    <a:pt x="9" y="6"/>
                    <a:pt x="8" y="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20" name="Freeform 188">
              <a:extLst>
                <a:ext uri="{FF2B5EF4-FFF2-40B4-BE49-F238E27FC236}">
                  <a16:creationId xmlns:a16="http://schemas.microsoft.com/office/drawing/2014/main" id="{B7C4C057-87AC-4AAE-A188-E29459FF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13638" y="8774113"/>
              <a:ext cx="107950" cy="100013"/>
            </a:xfrm>
            <a:custGeom>
              <a:avLst/>
              <a:gdLst>
                <a:gd name="T0" fmla="*/ 64 w 68"/>
                <a:gd name="T1" fmla="*/ 2 h 63"/>
                <a:gd name="T2" fmla="*/ 68 w 68"/>
                <a:gd name="T3" fmla="*/ 63 h 63"/>
                <a:gd name="T4" fmla="*/ 0 w 68"/>
                <a:gd name="T5" fmla="*/ 59 h 63"/>
                <a:gd name="T6" fmla="*/ 0 w 68"/>
                <a:gd name="T7" fmla="*/ 0 h 63"/>
                <a:gd name="T8" fmla="*/ 64 w 68"/>
                <a:gd name="T9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3">
                  <a:moveTo>
                    <a:pt x="64" y="2"/>
                  </a:moveTo>
                  <a:lnTo>
                    <a:pt x="68" y="63"/>
                  </a:lnTo>
                  <a:lnTo>
                    <a:pt x="0" y="59"/>
                  </a:lnTo>
                  <a:lnTo>
                    <a:pt x="0" y="0"/>
                  </a:lnTo>
                  <a:lnTo>
                    <a:pt x="64" y="2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21" name="Freeform 189">
              <a:extLst>
                <a:ext uri="{FF2B5EF4-FFF2-40B4-BE49-F238E27FC236}">
                  <a16:creationId xmlns:a16="http://schemas.microsoft.com/office/drawing/2014/main" id="{C35CDAB5-8F0D-45EE-9A56-54AD703FF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75" y="8591550"/>
              <a:ext cx="222250" cy="223838"/>
            </a:xfrm>
            <a:custGeom>
              <a:avLst/>
              <a:gdLst>
                <a:gd name="T0" fmla="*/ 73 w 81"/>
                <a:gd name="T1" fmla="*/ 55 h 81"/>
                <a:gd name="T2" fmla="*/ 38 w 81"/>
                <a:gd name="T3" fmla="*/ 14 h 81"/>
                <a:gd name="T4" fmla="*/ 3 w 81"/>
                <a:gd name="T5" fmla="*/ 5 h 81"/>
                <a:gd name="T6" fmla="*/ 11 w 81"/>
                <a:gd name="T7" fmla="*/ 48 h 81"/>
                <a:gd name="T8" fmla="*/ 51 w 81"/>
                <a:gd name="T9" fmla="*/ 79 h 81"/>
                <a:gd name="T10" fmla="*/ 73 w 81"/>
                <a:gd name="T11" fmla="*/ 5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1">
                  <a:moveTo>
                    <a:pt x="73" y="55"/>
                  </a:moveTo>
                  <a:cubicBezTo>
                    <a:pt x="64" y="37"/>
                    <a:pt x="51" y="25"/>
                    <a:pt x="38" y="14"/>
                  </a:cubicBezTo>
                  <a:cubicBezTo>
                    <a:pt x="21" y="2"/>
                    <a:pt x="10" y="0"/>
                    <a:pt x="3" y="5"/>
                  </a:cubicBezTo>
                  <a:cubicBezTo>
                    <a:pt x="0" y="12"/>
                    <a:pt x="4" y="27"/>
                    <a:pt x="11" y="48"/>
                  </a:cubicBezTo>
                  <a:cubicBezTo>
                    <a:pt x="20" y="64"/>
                    <a:pt x="33" y="75"/>
                    <a:pt x="51" y="79"/>
                  </a:cubicBezTo>
                  <a:cubicBezTo>
                    <a:pt x="72" y="81"/>
                    <a:pt x="81" y="73"/>
                    <a:pt x="73" y="55"/>
                  </a:cubicBezTo>
                  <a:close/>
                </a:path>
              </a:pathLst>
            </a:custGeom>
            <a:solidFill>
              <a:srgbClr val="0E0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22" name="Freeform 190">
              <a:extLst>
                <a:ext uri="{FF2B5EF4-FFF2-40B4-BE49-F238E27FC236}">
                  <a16:creationId xmlns:a16="http://schemas.microsoft.com/office/drawing/2014/main" id="{DF2A86E4-C3F9-4B29-8EA5-BC6BC09C9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00975" y="8669338"/>
              <a:ext cx="74613" cy="96838"/>
            </a:xfrm>
            <a:custGeom>
              <a:avLst/>
              <a:gdLst>
                <a:gd name="T0" fmla="*/ 26 w 27"/>
                <a:gd name="T1" fmla="*/ 4 h 35"/>
                <a:gd name="T2" fmla="*/ 27 w 27"/>
                <a:gd name="T3" fmla="*/ 27 h 35"/>
                <a:gd name="T4" fmla="*/ 0 w 27"/>
                <a:gd name="T5" fmla="*/ 25 h 35"/>
                <a:gd name="T6" fmla="*/ 0 w 27"/>
                <a:gd name="T7" fmla="*/ 0 h 35"/>
                <a:gd name="T8" fmla="*/ 26 w 27"/>
                <a:gd name="T9" fmla="*/ 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5">
                  <a:moveTo>
                    <a:pt x="26" y="4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19" y="35"/>
                    <a:pt x="10" y="34"/>
                    <a:pt x="0" y="2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" y="4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23" name="Freeform 191">
              <a:extLst>
                <a:ext uri="{FF2B5EF4-FFF2-40B4-BE49-F238E27FC236}">
                  <a16:creationId xmlns:a16="http://schemas.microsoft.com/office/drawing/2014/main" id="{EA47B60C-69E3-4A72-9CF6-F8A460507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4738" y="7543800"/>
              <a:ext cx="547688" cy="1244600"/>
            </a:xfrm>
            <a:custGeom>
              <a:avLst/>
              <a:gdLst>
                <a:gd name="T0" fmla="*/ 0 w 198"/>
                <a:gd name="T1" fmla="*/ 225 h 450"/>
                <a:gd name="T2" fmla="*/ 0 w 198"/>
                <a:gd name="T3" fmla="*/ 229 h 450"/>
                <a:gd name="T4" fmla="*/ 0 w 198"/>
                <a:gd name="T5" fmla="*/ 229 h 450"/>
                <a:gd name="T6" fmla="*/ 29 w 198"/>
                <a:gd name="T7" fmla="*/ 450 h 450"/>
                <a:gd name="T8" fmla="*/ 76 w 198"/>
                <a:gd name="T9" fmla="*/ 450 h 450"/>
                <a:gd name="T10" fmla="*/ 67 w 198"/>
                <a:gd name="T11" fmla="*/ 216 h 450"/>
                <a:gd name="T12" fmla="*/ 93 w 198"/>
                <a:gd name="T13" fmla="*/ 68 h 450"/>
                <a:gd name="T14" fmla="*/ 106 w 198"/>
                <a:gd name="T15" fmla="*/ 64 h 450"/>
                <a:gd name="T16" fmla="*/ 106 w 198"/>
                <a:gd name="T17" fmla="*/ 64 h 450"/>
                <a:gd name="T18" fmla="*/ 114 w 198"/>
                <a:gd name="T19" fmla="*/ 67 h 450"/>
                <a:gd name="T20" fmla="*/ 115 w 198"/>
                <a:gd name="T21" fmla="*/ 68 h 450"/>
                <a:gd name="T22" fmla="*/ 112 w 198"/>
                <a:gd name="T23" fmla="*/ 198 h 450"/>
                <a:gd name="T24" fmla="*/ 129 w 198"/>
                <a:gd name="T25" fmla="*/ 414 h 450"/>
                <a:gd name="T26" fmla="*/ 168 w 198"/>
                <a:gd name="T27" fmla="*/ 414 h 450"/>
                <a:gd name="T28" fmla="*/ 168 w 198"/>
                <a:gd name="T29" fmla="*/ 201 h 450"/>
                <a:gd name="T30" fmla="*/ 198 w 198"/>
                <a:gd name="T31" fmla="*/ 0 h 450"/>
                <a:gd name="T32" fmla="*/ 21 w 198"/>
                <a:gd name="T33" fmla="*/ 15 h 450"/>
                <a:gd name="T34" fmla="*/ 0 w 198"/>
                <a:gd name="T35" fmla="*/ 22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" h="450">
                  <a:moveTo>
                    <a:pt x="0" y="225"/>
                  </a:moveTo>
                  <a:cubicBezTo>
                    <a:pt x="0" y="226"/>
                    <a:pt x="0" y="228"/>
                    <a:pt x="0" y="229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8" y="310"/>
                    <a:pt x="18" y="381"/>
                    <a:pt x="29" y="450"/>
                  </a:cubicBezTo>
                  <a:cubicBezTo>
                    <a:pt x="76" y="450"/>
                    <a:pt x="76" y="450"/>
                    <a:pt x="76" y="450"/>
                  </a:cubicBezTo>
                  <a:cubicBezTo>
                    <a:pt x="77" y="362"/>
                    <a:pt x="75" y="280"/>
                    <a:pt x="67" y="216"/>
                  </a:cubicBezTo>
                  <a:cubicBezTo>
                    <a:pt x="81" y="160"/>
                    <a:pt x="89" y="118"/>
                    <a:pt x="93" y="68"/>
                  </a:cubicBezTo>
                  <a:cubicBezTo>
                    <a:pt x="98" y="65"/>
                    <a:pt x="102" y="63"/>
                    <a:pt x="106" y="64"/>
                  </a:cubicBezTo>
                  <a:cubicBezTo>
                    <a:pt x="106" y="64"/>
                    <a:pt x="106" y="64"/>
                    <a:pt x="106" y="64"/>
                  </a:cubicBezTo>
                  <a:cubicBezTo>
                    <a:pt x="109" y="64"/>
                    <a:pt x="112" y="65"/>
                    <a:pt x="114" y="67"/>
                  </a:cubicBezTo>
                  <a:cubicBezTo>
                    <a:pt x="114" y="67"/>
                    <a:pt x="115" y="67"/>
                    <a:pt x="115" y="68"/>
                  </a:cubicBezTo>
                  <a:cubicBezTo>
                    <a:pt x="112" y="198"/>
                    <a:pt x="112" y="198"/>
                    <a:pt x="112" y="198"/>
                  </a:cubicBezTo>
                  <a:cubicBezTo>
                    <a:pt x="129" y="414"/>
                    <a:pt x="129" y="414"/>
                    <a:pt x="129" y="414"/>
                  </a:cubicBezTo>
                  <a:cubicBezTo>
                    <a:pt x="168" y="414"/>
                    <a:pt x="168" y="414"/>
                    <a:pt x="168" y="414"/>
                  </a:cubicBezTo>
                  <a:cubicBezTo>
                    <a:pt x="172" y="338"/>
                    <a:pt x="175" y="264"/>
                    <a:pt x="168" y="201"/>
                  </a:cubicBezTo>
                  <a:cubicBezTo>
                    <a:pt x="176" y="114"/>
                    <a:pt x="185" y="44"/>
                    <a:pt x="198" y="0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7" y="91"/>
                    <a:pt x="0" y="170"/>
                    <a:pt x="0" y="225"/>
                  </a:cubicBez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24" name="Freeform 192">
              <a:extLst>
                <a:ext uri="{FF2B5EF4-FFF2-40B4-BE49-F238E27FC236}">
                  <a16:creationId xmlns:a16="http://schemas.microsoft.com/office/drawing/2014/main" id="{CDF1A3C7-68E1-45DE-9A49-35102897F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15200" y="8812213"/>
              <a:ext cx="328613" cy="125413"/>
            </a:xfrm>
            <a:custGeom>
              <a:avLst/>
              <a:gdLst>
                <a:gd name="T0" fmla="*/ 72 w 119"/>
                <a:gd name="T1" fmla="*/ 0 h 45"/>
                <a:gd name="T2" fmla="*/ 5 w 119"/>
                <a:gd name="T3" fmla="*/ 26 h 45"/>
                <a:gd name="T4" fmla="*/ 5 w 119"/>
                <a:gd name="T5" fmla="*/ 37 h 45"/>
                <a:gd name="T6" fmla="*/ 55 w 119"/>
                <a:gd name="T7" fmla="*/ 43 h 45"/>
                <a:gd name="T8" fmla="*/ 86 w 119"/>
                <a:gd name="T9" fmla="*/ 45 h 45"/>
                <a:gd name="T10" fmla="*/ 113 w 119"/>
                <a:gd name="T11" fmla="*/ 42 h 45"/>
                <a:gd name="T12" fmla="*/ 116 w 119"/>
                <a:gd name="T13" fmla="*/ 15 h 45"/>
                <a:gd name="T14" fmla="*/ 74 w 119"/>
                <a:gd name="T15" fmla="*/ 18 h 45"/>
                <a:gd name="T16" fmla="*/ 72 w 119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5">
                  <a:moveTo>
                    <a:pt x="72" y="0"/>
                  </a:moveTo>
                  <a:cubicBezTo>
                    <a:pt x="55" y="10"/>
                    <a:pt x="30" y="20"/>
                    <a:pt x="5" y="26"/>
                  </a:cubicBezTo>
                  <a:cubicBezTo>
                    <a:pt x="0" y="32"/>
                    <a:pt x="2" y="35"/>
                    <a:pt x="5" y="37"/>
                  </a:cubicBezTo>
                  <a:cubicBezTo>
                    <a:pt x="4" y="39"/>
                    <a:pt x="53" y="45"/>
                    <a:pt x="55" y="43"/>
                  </a:cubicBezTo>
                  <a:cubicBezTo>
                    <a:pt x="58" y="40"/>
                    <a:pt x="87" y="43"/>
                    <a:pt x="86" y="45"/>
                  </a:cubicBezTo>
                  <a:cubicBezTo>
                    <a:pt x="97" y="45"/>
                    <a:pt x="107" y="45"/>
                    <a:pt x="113" y="42"/>
                  </a:cubicBezTo>
                  <a:cubicBezTo>
                    <a:pt x="118" y="35"/>
                    <a:pt x="119" y="26"/>
                    <a:pt x="116" y="15"/>
                  </a:cubicBezTo>
                  <a:cubicBezTo>
                    <a:pt x="105" y="21"/>
                    <a:pt x="91" y="22"/>
                    <a:pt x="74" y="18"/>
                  </a:cubicBezTo>
                  <a:cubicBezTo>
                    <a:pt x="69" y="15"/>
                    <a:pt x="71" y="8"/>
                    <a:pt x="72" y="0"/>
                  </a:cubicBezTo>
                  <a:close/>
                </a:path>
              </a:pathLst>
            </a:custGeom>
            <a:solidFill>
              <a:srgbClr val="0E0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25" name="Freeform 193">
              <a:extLst>
                <a:ext uri="{FF2B5EF4-FFF2-40B4-BE49-F238E27FC236}">
                  <a16:creationId xmlns:a16="http://schemas.microsoft.com/office/drawing/2014/main" id="{523F289B-8E67-42CE-B45E-333707052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24750" y="6369050"/>
              <a:ext cx="290513" cy="355600"/>
            </a:xfrm>
            <a:custGeom>
              <a:avLst/>
              <a:gdLst>
                <a:gd name="T0" fmla="*/ 9 w 105"/>
                <a:gd name="T1" fmla="*/ 109 h 129"/>
                <a:gd name="T2" fmla="*/ 9 w 105"/>
                <a:gd name="T3" fmla="*/ 109 h 129"/>
                <a:gd name="T4" fmla="*/ 12 w 105"/>
                <a:gd name="T5" fmla="*/ 114 h 129"/>
                <a:gd name="T6" fmla="*/ 67 w 105"/>
                <a:gd name="T7" fmla="*/ 122 h 129"/>
                <a:gd name="T8" fmla="*/ 67 w 105"/>
                <a:gd name="T9" fmla="*/ 122 h 129"/>
                <a:gd name="T10" fmla="*/ 92 w 105"/>
                <a:gd name="T11" fmla="*/ 105 h 129"/>
                <a:gd name="T12" fmla="*/ 92 w 105"/>
                <a:gd name="T13" fmla="*/ 32 h 129"/>
                <a:gd name="T14" fmla="*/ 42 w 105"/>
                <a:gd name="T15" fmla="*/ 7 h 129"/>
                <a:gd name="T16" fmla="*/ 1 w 105"/>
                <a:gd name="T17" fmla="*/ 53 h 129"/>
                <a:gd name="T18" fmla="*/ 9 w 105"/>
                <a:gd name="T19" fmla="*/ 10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" h="129">
                  <a:moveTo>
                    <a:pt x="9" y="109"/>
                  </a:moveTo>
                  <a:cubicBezTo>
                    <a:pt x="9" y="109"/>
                    <a:pt x="9" y="109"/>
                    <a:pt x="9" y="109"/>
                  </a:cubicBezTo>
                  <a:cubicBezTo>
                    <a:pt x="10" y="111"/>
                    <a:pt x="11" y="112"/>
                    <a:pt x="12" y="114"/>
                  </a:cubicBezTo>
                  <a:cubicBezTo>
                    <a:pt x="22" y="128"/>
                    <a:pt x="48" y="129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80" y="118"/>
                    <a:pt x="90" y="112"/>
                    <a:pt x="92" y="105"/>
                  </a:cubicBezTo>
                  <a:cubicBezTo>
                    <a:pt x="105" y="81"/>
                    <a:pt x="103" y="63"/>
                    <a:pt x="92" y="32"/>
                  </a:cubicBezTo>
                  <a:cubicBezTo>
                    <a:pt x="82" y="15"/>
                    <a:pt x="61" y="8"/>
                    <a:pt x="42" y="7"/>
                  </a:cubicBezTo>
                  <a:cubicBezTo>
                    <a:pt x="19" y="0"/>
                    <a:pt x="3" y="11"/>
                    <a:pt x="1" y="53"/>
                  </a:cubicBezTo>
                  <a:cubicBezTo>
                    <a:pt x="0" y="77"/>
                    <a:pt x="3" y="95"/>
                    <a:pt x="9" y="109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26" name="Freeform 194">
              <a:extLst>
                <a:ext uri="{FF2B5EF4-FFF2-40B4-BE49-F238E27FC236}">
                  <a16:creationId xmlns:a16="http://schemas.microsoft.com/office/drawing/2014/main" id="{BCD78245-53D2-43F3-A076-04703AE9E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43813" y="6653213"/>
              <a:ext cx="134938" cy="138113"/>
            </a:xfrm>
            <a:custGeom>
              <a:avLst/>
              <a:gdLst>
                <a:gd name="T0" fmla="*/ 49 w 49"/>
                <a:gd name="T1" fmla="*/ 32 h 50"/>
                <a:gd name="T2" fmla="*/ 45 w 49"/>
                <a:gd name="T3" fmla="*/ 0 h 50"/>
                <a:gd name="T4" fmla="*/ 0 w 49"/>
                <a:gd name="T5" fmla="*/ 9 h 50"/>
                <a:gd name="T6" fmla="*/ 7 w 49"/>
                <a:gd name="T7" fmla="*/ 50 h 50"/>
                <a:gd name="T8" fmla="*/ 49 w 49"/>
                <a:gd name="T9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0">
                  <a:moveTo>
                    <a:pt x="49" y="32"/>
                  </a:moveTo>
                  <a:cubicBezTo>
                    <a:pt x="45" y="31"/>
                    <a:pt x="45" y="15"/>
                    <a:pt x="4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28"/>
                    <a:pt x="3" y="43"/>
                    <a:pt x="7" y="50"/>
                  </a:cubicBezTo>
                  <a:lnTo>
                    <a:pt x="49" y="32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27" name="Freeform 195">
              <a:extLst>
                <a:ext uri="{FF2B5EF4-FFF2-40B4-BE49-F238E27FC236}">
                  <a16:creationId xmlns:a16="http://schemas.microsoft.com/office/drawing/2014/main" id="{EFBBC170-7FBA-41FE-AD03-13F08063E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21575" y="6272213"/>
              <a:ext cx="377825" cy="411163"/>
            </a:xfrm>
            <a:custGeom>
              <a:avLst/>
              <a:gdLst>
                <a:gd name="T0" fmla="*/ 74 w 137"/>
                <a:gd name="T1" fmla="*/ 96 h 149"/>
                <a:gd name="T2" fmla="*/ 69 w 137"/>
                <a:gd name="T3" fmla="*/ 126 h 149"/>
                <a:gd name="T4" fmla="*/ 69 w 137"/>
                <a:gd name="T5" fmla="*/ 127 h 149"/>
                <a:gd name="T6" fmla="*/ 108 w 137"/>
                <a:gd name="T7" fmla="*/ 144 h 149"/>
                <a:gd name="T8" fmla="*/ 109 w 137"/>
                <a:gd name="T9" fmla="*/ 143 h 149"/>
                <a:gd name="T10" fmla="*/ 133 w 137"/>
                <a:gd name="T11" fmla="*/ 91 h 149"/>
                <a:gd name="T12" fmla="*/ 133 w 137"/>
                <a:gd name="T13" fmla="*/ 91 h 149"/>
                <a:gd name="T14" fmla="*/ 122 w 137"/>
                <a:gd name="T15" fmla="*/ 28 h 149"/>
                <a:gd name="T16" fmla="*/ 121 w 137"/>
                <a:gd name="T17" fmla="*/ 27 h 149"/>
                <a:gd name="T18" fmla="*/ 52 w 137"/>
                <a:gd name="T19" fmla="*/ 0 h 149"/>
                <a:gd name="T20" fmla="*/ 52 w 137"/>
                <a:gd name="T21" fmla="*/ 0 h 149"/>
                <a:gd name="T22" fmla="*/ 2 w 137"/>
                <a:gd name="T23" fmla="*/ 33 h 149"/>
                <a:gd name="T24" fmla="*/ 2 w 137"/>
                <a:gd name="T25" fmla="*/ 33 h 149"/>
                <a:gd name="T26" fmla="*/ 22 w 137"/>
                <a:gd name="T27" fmla="*/ 69 h 149"/>
                <a:gd name="T28" fmla="*/ 23 w 137"/>
                <a:gd name="T29" fmla="*/ 69 h 149"/>
                <a:gd name="T30" fmla="*/ 42 w 137"/>
                <a:gd name="T31" fmla="*/ 92 h 149"/>
                <a:gd name="T32" fmla="*/ 42 w 137"/>
                <a:gd name="T33" fmla="*/ 93 h 149"/>
                <a:gd name="T34" fmla="*/ 41 w 137"/>
                <a:gd name="T35" fmla="*/ 111 h 149"/>
                <a:gd name="T36" fmla="*/ 44 w 137"/>
                <a:gd name="T37" fmla="*/ 112 h 149"/>
                <a:gd name="T38" fmla="*/ 55 w 137"/>
                <a:gd name="T39" fmla="*/ 92 h 149"/>
                <a:gd name="T40" fmla="*/ 57 w 137"/>
                <a:gd name="T41" fmla="*/ 91 h 149"/>
                <a:gd name="T42" fmla="*/ 72 w 137"/>
                <a:gd name="T43" fmla="*/ 94 h 149"/>
                <a:gd name="T44" fmla="*/ 74 w 137"/>
                <a:gd name="T45" fmla="*/ 96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7" h="149">
                  <a:moveTo>
                    <a:pt x="74" y="96"/>
                  </a:moveTo>
                  <a:cubicBezTo>
                    <a:pt x="69" y="126"/>
                    <a:pt x="69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5" y="144"/>
                    <a:pt x="88" y="149"/>
                    <a:pt x="108" y="144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23" y="132"/>
                    <a:pt x="132" y="115"/>
                    <a:pt x="133" y="91"/>
                  </a:cubicBezTo>
                  <a:cubicBezTo>
                    <a:pt x="133" y="91"/>
                    <a:pt x="133" y="91"/>
                    <a:pt x="133" y="91"/>
                  </a:cubicBezTo>
                  <a:cubicBezTo>
                    <a:pt x="137" y="69"/>
                    <a:pt x="136" y="48"/>
                    <a:pt x="122" y="28"/>
                  </a:cubicBezTo>
                  <a:cubicBezTo>
                    <a:pt x="121" y="27"/>
                    <a:pt x="121" y="27"/>
                    <a:pt x="121" y="27"/>
                  </a:cubicBezTo>
                  <a:cubicBezTo>
                    <a:pt x="100" y="11"/>
                    <a:pt x="77" y="2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8" y="0"/>
                    <a:pt x="9" y="8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52"/>
                    <a:pt x="4" y="65"/>
                    <a:pt x="22" y="69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42" y="92"/>
                    <a:pt x="42" y="92"/>
                    <a:pt x="42" y="92"/>
                  </a:cubicBezTo>
                  <a:cubicBezTo>
                    <a:pt x="42" y="92"/>
                    <a:pt x="43" y="92"/>
                    <a:pt x="42" y="93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1" y="113"/>
                    <a:pt x="43" y="114"/>
                    <a:pt x="44" y="112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6" y="91"/>
                    <a:pt x="56" y="91"/>
                    <a:pt x="57" y="91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3" y="94"/>
                    <a:pt x="74" y="95"/>
                    <a:pt x="74" y="96"/>
                  </a:cubicBezTo>
                  <a:close/>
                </a:path>
              </a:pathLst>
            </a:custGeom>
            <a:solidFill>
              <a:srgbClr val="0E0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28" name="Freeform 196">
              <a:extLst>
                <a:ext uri="{FF2B5EF4-FFF2-40B4-BE49-F238E27FC236}">
                  <a16:creationId xmlns:a16="http://schemas.microsoft.com/office/drawing/2014/main" id="{279CED8B-08D1-4D48-9BC6-DCBB6F60D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45375" y="6713538"/>
              <a:ext cx="592138" cy="990600"/>
            </a:xfrm>
            <a:custGeom>
              <a:avLst/>
              <a:gdLst>
                <a:gd name="T0" fmla="*/ 0 w 215"/>
                <a:gd name="T1" fmla="*/ 318 h 358"/>
                <a:gd name="T2" fmla="*/ 206 w 215"/>
                <a:gd name="T3" fmla="*/ 290 h 358"/>
                <a:gd name="T4" fmla="*/ 207 w 215"/>
                <a:gd name="T5" fmla="*/ 75 h 358"/>
                <a:gd name="T6" fmla="*/ 190 w 215"/>
                <a:gd name="T7" fmla="*/ 7 h 358"/>
                <a:gd name="T8" fmla="*/ 35 w 215"/>
                <a:gd name="T9" fmla="*/ 43 h 358"/>
                <a:gd name="T10" fmla="*/ 16 w 215"/>
                <a:gd name="T11" fmla="*/ 167 h 358"/>
                <a:gd name="T12" fmla="*/ 6 w 215"/>
                <a:gd name="T13" fmla="*/ 274 h 358"/>
                <a:gd name="T14" fmla="*/ 6 w 215"/>
                <a:gd name="T15" fmla="*/ 274 h 358"/>
                <a:gd name="T16" fmla="*/ 0 w 215"/>
                <a:gd name="T17" fmla="*/ 31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358">
                  <a:moveTo>
                    <a:pt x="0" y="318"/>
                  </a:moveTo>
                  <a:cubicBezTo>
                    <a:pt x="54" y="358"/>
                    <a:pt x="163" y="332"/>
                    <a:pt x="206" y="290"/>
                  </a:cubicBezTo>
                  <a:cubicBezTo>
                    <a:pt x="188" y="226"/>
                    <a:pt x="187" y="162"/>
                    <a:pt x="207" y="75"/>
                  </a:cubicBezTo>
                  <a:cubicBezTo>
                    <a:pt x="215" y="42"/>
                    <a:pt x="211" y="19"/>
                    <a:pt x="190" y="7"/>
                  </a:cubicBezTo>
                  <a:cubicBezTo>
                    <a:pt x="122" y="0"/>
                    <a:pt x="73" y="15"/>
                    <a:pt x="35" y="43"/>
                  </a:cubicBezTo>
                  <a:cubicBezTo>
                    <a:pt x="24" y="82"/>
                    <a:pt x="19" y="123"/>
                    <a:pt x="16" y="167"/>
                  </a:cubicBezTo>
                  <a:cubicBezTo>
                    <a:pt x="13" y="200"/>
                    <a:pt x="11" y="236"/>
                    <a:pt x="6" y="274"/>
                  </a:cubicBezTo>
                  <a:cubicBezTo>
                    <a:pt x="6" y="274"/>
                    <a:pt x="6" y="274"/>
                    <a:pt x="6" y="274"/>
                  </a:cubicBezTo>
                  <a:cubicBezTo>
                    <a:pt x="5" y="289"/>
                    <a:pt x="3" y="303"/>
                    <a:pt x="0" y="318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29" name="Freeform 197">
              <a:extLst>
                <a:ext uri="{FF2B5EF4-FFF2-40B4-BE49-F238E27FC236}">
                  <a16:creationId xmlns:a16="http://schemas.microsoft.com/office/drawing/2014/main" id="{98F768B8-1FA9-4071-96BD-8C8FF52D0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56513" y="6518275"/>
              <a:ext cx="84138" cy="112713"/>
            </a:xfrm>
            <a:custGeom>
              <a:avLst/>
              <a:gdLst>
                <a:gd name="T0" fmla="*/ 2 w 30"/>
                <a:gd name="T1" fmla="*/ 15 h 41"/>
                <a:gd name="T2" fmla="*/ 11 w 30"/>
                <a:gd name="T3" fmla="*/ 1 h 41"/>
                <a:gd name="T4" fmla="*/ 24 w 30"/>
                <a:gd name="T5" fmla="*/ 4 h 41"/>
                <a:gd name="T6" fmla="*/ 24 w 30"/>
                <a:gd name="T7" fmla="*/ 25 h 41"/>
                <a:gd name="T8" fmla="*/ 23 w 30"/>
                <a:gd name="T9" fmla="*/ 26 h 41"/>
                <a:gd name="T10" fmla="*/ 14 w 30"/>
                <a:gd name="T11" fmla="*/ 37 h 41"/>
                <a:gd name="T12" fmla="*/ 3 w 30"/>
                <a:gd name="T13" fmla="*/ 35 h 41"/>
                <a:gd name="T14" fmla="*/ 2 w 30"/>
                <a:gd name="T15" fmla="*/ 30 h 41"/>
                <a:gd name="T16" fmla="*/ 2 w 30"/>
                <a:gd name="T17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41">
                  <a:moveTo>
                    <a:pt x="2" y="15"/>
                  </a:moveTo>
                  <a:cubicBezTo>
                    <a:pt x="4" y="9"/>
                    <a:pt x="7" y="4"/>
                    <a:pt x="11" y="1"/>
                  </a:cubicBezTo>
                  <a:cubicBezTo>
                    <a:pt x="16" y="0"/>
                    <a:pt x="20" y="1"/>
                    <a:pt x="24" y="4"/>
                  </a:cubicBezTo>
                  <a:cubicBezTo>
                    <a:pt x="30" y="9"/>
                    <a:pt x="29" y="17"/>
                    <a:pt x="24" y="25"/>
                  </a:cubicBezTo>
                  <a:cubicBezTo>
                    <a:pt x="24" y="25"/>
                    <a:pt x="24" y="26"/>
                    <a:pt x="23" y="26"/>
                  </a:cubicBezTo>
                  <a:cubicBezTo>
                    <a:pt x="20" y="30"/>
                    <a:pt x="17" y="34"/>
                    <a:pt x="14" y="37"/>
                  </a:cubicBezTo>
                  <a:cubicBezTo>
                    <a:pt x="11" y="41"/>
                    <a:pt x="5" y="39"/>
                    <a:pt x="3" y="35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5"/>
                    <a:pt x="0" y="19"/>
                    <a:pt x="2" y="15"/>
                  </a:cubicBez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30" name="Freeform 198">
              <a:extLst>
                <a:ext uri="{FF2B5EF4-FFF2-40B4-BE49-F238E27FC236}">
                  <a16:creationId xmlns:a16="http://schemas.microsoft.com/office/drawing/2014/main" id="{FE0B45DB-D853-47BE-AA97-99BD3BA70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24688" y="7007225"/>
              <a:ext cx="122238" cy="133350"/>
            </a:xfrm>
            <a:custGeom>
              <a:avLst/>
              <a:gdLst>
                <a:gd name="T0" fmla="*/ 44 w 44"/>
                <a:gd name="T1" fmla="*/ 31 h 48"/>
                <a:gd name="T2" fmla="*/ 10 w 44"/>
                <a:gd name="T3" fmla="*/ 0 h 48"/>
                <a:gd name="T4" fmla="*/ 5 w 44"/>
                <a:gd name="T5" fmla="*/ 3 h 48"/>
                <a:gd name="T6" fmla="*/ 19 w 44"/>
                <a:gd name="T7" fmla="*/ 19 h 48"/>
                <a:gd name="T8" fmla="*/ 9 w 44"/>
                <a:gd name="T9" fmla="*/ 12 h 48"/>
                <a:gd name="T10" fmla="*/ 4 w 44"/>
                <a:gd name="T11" fmla="*/ 14 h 48"/>
                <a:gd name="T12" fmla="*/ 12 w 44"/>
                <a:gd name="T13" fmla="*/ 22 h 48"/>
                <a:gd name="T14" fmla="*/ 5 w 44"/>
                <a:gd name="T15" fmla="*/ 18 h 48"/>
                <a:gd name="T16" fmla="*/ 0 w 44"/>
                <a:gd name="T17" fmla="*/ 22 h 48"/>
                <a:gd name="T18" fmla="*/ 9 w 44"/>
                <a:gd name="T19" fmla="*/ 29 h 48"/>
                <a:gd name="T20" fmla="*/ 2 w 44"/>
                <a:gd name="T21" fmla="*/ 25 h 48"/>
                <a:gd name="T22" fmla="*/ 0 w 44"/>
                <a:gd name="T23" fmla="*/ 31 h 48"/>
                <a:gd name="T24" fmla="*/ 14 w 44"/>
                <a:gd name="T25" fmla="*/ 45 h 48"/>
                <a:gd name="T26" fmla="*/ 25 w 44"/>
                <a:gd name="T2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48">
                  <a:moveTo>
                    <a:pt x="44" y="31"/>
                  </a:moveTo>
                  <a:cubicBezTo>
                    <a:pt x="34" y="19"/>
                    <a:pt x="23" y="8"/>
                    <a:pt x="10" y="0"/>
                  </a:cubicBezTo>
                  <a:cubicBezTo>
                    <a:pt x="8" y="0"/>
                    <a:pt x="6" y="1"/>
                    <a:pt x="5" y="3"/>
                  </a:cubicBezTo>
                  <a:cubicBezTo>
                    <a:pt x="8" y="8"/>
                    <a:pt x="13" y="14"/>
                    <a:pt x="19" y="19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11"/>
                    <a:pt x="5" y="13"/>
                    <a:pt x="4" y="14"/>
                  </a:cubicBezTo>
                  <a:cubicBezTo>
                    <a:pt x="5" y="16"/>
                    <a:pt x="11" y="20"/>
                    <a:pt x="12" y="22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2" y="18"/>
                    <a:pt x="1" y="19"/>
                    <a:pt x="0" y="22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0" y="26"/>
                    <a:pt x="0" y="28"/>
                    <a:pt x="0" y="31"/>
                  </a:cubicBezTo>
                  <a:cubicBezTo>
                    <a:pt x="6" y="34"/>
                    <a:pt x="10" y="38"/>
                    <a:pt x="14" y="45"/>
                  </a:cubicBezTo>
                  <a:cubicBezTo>
                    <a:pt x="25" y="48"/>
                    <a:pt x="25" y="48"/>
                    <a:pt x="25" y="48"/>
                  </a:cubicBezTo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31" name="Freeform 199">
              <a:extLst>
                <a:ext uri="{FF2B5EF4-FFF2-40B4-BE49-F238E27FC236}">
                  <a16:creationId xmlns:a16="http://schemas.microsoft.com/office/drawing/2014/main" id="{1739A1B9-34B2-4008-8FA1-CB8E4BB4D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69138" y="7070725"/>
              <a:ext cx="227013" cy="260350"/>
            </a:xfrm>
            <a:custGeom>
              <a:avLst/>
              <a:gdLst>
                <a:gd name="T0" fmla="*/ 82 w 82"/>
                <a:gd name="T1" fmla="*/ 94 h 94"/>
                <a:gd name="T2" fmla="*/ 3 w 82"/>
                <a:gd name="T3" fmla="*/ 30 h 94"/>
                <a:gd name="T4" fmla="*/ 31 w 82"/>
                <a:gd name="T5" fmla="*/ 5 h 94"/>
                <a:gd name="T6" fmla="*/ 70 w 82"/>
                <a:gd name="T7" fmla="*/ 43 h 94"/>
                <a:gd name="T8" fmla="*/ 82 w 82"/>
                <a:gd name="T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94">
                  <a:moveTo>
                    <a:pt x="82" y="94"/>
                  </a:moveTo>
                  <a:cubicBezTo>
                    <a:pt x="40" y="83"/>
                    <a:pt x="8" y="65"/>
                    <a:pt x="3" y="30"/>
                  </a:cubicBezTo>
                  <a:cubicBezTo>
                    <a:pt x="0" y="9"/>
                    <a:pt x="9" y="0"/>
                    <a:pt x="31" y="5"/>
                  </a:cubicBezTo>
                  <a:cubicBezTo>
                    <a:pt x="41" y="20"/>
                    <a:pt x="54" y="33"/>
                    <a:pt x="70" y="43"/>
                  </a:cubicBezTo>
                  <a:lnTo>
                    <a:pt x="82" y="9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32" name="Freeform 200">
              <a:extLst>
                <a:ext uri="{FF2B5EF4-FFF2-40B4-BE49-F238E27FC236}">
                  <a16:creationId xmlns:a16="http://schemas.microsoft.com/office/drawing/2014/main" id="{9173C1F6-B03E-4862-ADC0-2A86A5464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1250" y="7018338"/>
              <a:ext cx="79375" cy="454025"/>
            </a:xfrm>
            <a:custGeom>
              <a:avLst/>
              <a:gdLst>
                <a:gd name="T0" fmla="*/ 0 w 29"/>
                <a:gd name="T1" fmla="*/ 164 h 164"/>
                <a:gd name="T2" fmla="*/ 29 w 29"/>
                <a:gd name="T3" fmla="*/ 0 h 164"/>
                <a:gd name="T4" fmla="*/ 12 w 29"/>
                <a:gd name="T5" fmla="*/ 33 h 164"/>
                <a:gd name="T6" fmla="*/ 0 w 29"/>
                <a:gd name="T7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4">
                  <a:moveTo>
                    <a:pt x="0" y="164"/>
                  </a:moveTo>
                  <a:cubicBezTo>
                    <a:pt x="16" y="118"/>
                    <a:pt x="28" y="66"/>
                    <a:pt x="29" y="0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9" y="67"/>
                    <a:pt x="5" y="126"/>
                    <a:pt x="0" y="164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33" name="Freeform 201">
              <a:extLst>
                <a:ext uri="{FF2B5EF4-FFF2-40B4-BE49-F238E27FC236}">
                  <a16:creationId xmlns:a16="http://schemas.microsoft.com/office/drawing/2014/main" id="{E186443C-5534-473D-A17F-08B1C2B29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62813" y="6832600"/>
              <a:ext cx="280988" cy="498475"/>
            </a:xfrm>
            <a:custGeom>
              <a:avLst/>
              <a:gdLst>
                <a:gd name="T0" fmla="*/ 102 w 102"/>
                <a:gd name="T1" fmla="*/ 0 h 180"/>
                <a:gd name="T2" fmla="*/ 0 w 102"/>
                <a:gd name="T3" fmla="*/ 129 h 180"/>
                <a:gd name="T4" fmla="*/ 12 w 102"/>
                <a:gd name="T5" fmla="*/ 180 h 180"/>
                <a:gd name="T6" fmla="*/ 102 w 102"/>
                <a:gd name="T7" fmla="*/ 67 h 180"/>
                <a:gd name="T8" fmla="*/ 102 w 102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80">
                  <a:moveTo>
                    <a:pt x="102" y="0"/>
                  </a:moveTo>
                  <a:cubicBezTo>
                    <a:pt x="77" y="20"/>
                    <a:pt x="59" y="74"/>
                    <a:pt x="0" y="129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3" y="140"/>
                    <a:pt x="94" y="101"/>
                    <a:pt x="102" y="67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34" name="Freeform 202">
              <a:extLst>
                <a:ext uri="{FF2B5EF4-FFF2-40B4-BE49-F238E27FC236}">
                  <a16:creationId xmlns:a16="http://schemas.microsoft.com/office/drawing/2014/main" id="{E046B55D-0D0D-4981-8862-F8379A00A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4138" y="7059613"/>
              <a:ext cx="223838" cy="398463"/>
            </a:xfrm>
            <a:custGeom>
              <a:avLst/>
              <a:gdLst>
                <a:gd name="T0" fmla="*/ 78 w 81"/>
                <a:gd name="T1" fmla="*/ 0 h 144"/>
                <a:gd name="T2" fmla="*/ 79 w 81"/>
                <a:gd name="T3" fmla="*/ 8 h 144"/>
                <a:gd name="T4" fmla="*/ 79 w 81"/>
                <a:gd name="T5" fmla="*/ 28 h 144"/>
                <a:gd name="T6" fmla="*/ 78 w 81"/>
                <a:gd name="T7" fmla="*/ 42 h 144"/>
                <a:gd name="T8" fmla="*/ 76 w 81"/>
                <a:gd name="T9" fmla="*/ 57 h 144"/>
                <a:gd name="T10" fmla="*/ 72 w 81"/>
                <a:gd name="T11" fmla="*/ 72 h 144"/>
                <a:gd name="T12" fmla="*/ 66 w 81"/>
                <a:gd name="T13" fmla="*/ 88 h 144"/>
                <a:gd name="T14" fmla="*/ 62 w 81"/>
                <a:gd name="T15" fmla="*/ 95 h 144"/>
                <a:gd name="T16" fmla="*/ 60 w 81"/>
                <a:gd name="T17" fmla="*/ 99 h 144"/>
                <a:gd name="T18" fmla="*/ 58 w 81"/>
                <a:gd name="T19" fmla="*/ 102 h 144"/>
                <a:gd name="T20" fmla="*/ 48 w 81"/>
                <a:gd name="T21" fmla="*/ 115 h 144"/>
                <a:gd name="T22" fmla="*/ 43 w 81"/>
                <a:gd name="T23" fmla="*/ 121 h 144"/>
                <a:gd name="T24" fmla="*/ 37 w 81"/>
                <a:gd name="T25" fmla="*/ 125 h 144"/>
                <a:gd name="T26" fmla="*/ 32 w 81"/>
                <a:gd name="T27" fmla="*/ 130 h 144"/>
                <a:gd name="T28" fmla="*/ 26 w 81"/>
                <a:gd name="T29" fmla="*/ 133 h 144"/>
                <a:gd name="T30" fmla="*/ 21 w 81"/>
                <a:gd name="T31" fmla="*/ 136 h 144"/>
                <a:gd name="T32" fmla="*/ 16 w 81"/>
                <a:gd name="T33" fmla="*/ 138 h 144"/>
                <a:gd name="T34" fmla="*/ 8 w 81"/>
                <a:gd name="T35" fmla="*/ 142 h 144"/>
                <a:gd name="T36" fmla="*/ 0 w 81"/>
                <a:gd name="T37" fmla="*/ 144 h 144"/>
                <a:gd name="T38" fmla="*/ 8 w 81"/>
                <a:gd name="T39" fmla="*/ 142 h 144"/>
                <a:gd name="T40" fmla="*/ 16 w 81"/>
                <a:gd name="T41" fmla="*/ 140 h 144"/>
                <a:gd name="T42" fmla="*/ 21 w 81"/>
                <a:gd name="T43" fmla="*/ 137 h 144"/>
                <a:gd name="T44" fmla="*/ 27 w 81"/>
                <a:gd name="T45" fmla="*/ 135 h 144"/>
                <a:gd name="T46" fmla="*/ 33 w 81"/>
                <a:gd name="T47" fmla="*/ 131 h 144"/>
                <a:gd name="T48" fmla="*/ 39 w 81"/>
                <a:gd name="T49" fmla="*/ 127 h 144"/>
                <a:gd name="T50" fmla="*/ 45 w 81"/>
                <a:gd name="T51" fmla="*/ 123 h 144"/>
                <a:gd name="T52" fmla="*/ 50 w 81"/>
                <a:gd name="T53" fmla="*/ 117 h 144"/>
                <a:gd name="T54" fmla="*/ 61 w 81"/>
                <a:gd name="T55" fmla="*/ 104 h 144"/>
                <a:gd name="T56" fmla="*/ 63 w 81"/>
                <a:gd name="T57" fmla="*/ 101 h 144"/>
                <a:gd name="T58" fmla="*/ 65 w 81"/>
                <a:gd name="T59" fmla="*/ 97 h 144"/>
                <a:gd name="T60" fmla="*/ 69 w 81"/>
                <a:gd name="T61" fmla="*/ 89 h 144"/>
                <a:gd name="T62" fmla="*/ 75 w 81"/>
                <a:gd name="T63" fmla="*/ 73 h 144"/>
                <a:gd name="T64" fmla="*/ 79 w 81"/>
                <a:gd name="T65" fmla="*/ 57 h 144"/>
                <a:gd name="T66" fmla="*/ 81 w 81"/>
                <a:gd name="T67" fmla="*/ 28 h 144"/>
                <a:gd name="T68" fmla="*/ 80 w 81"/>
                <a:gd name="T69" fmla="*/ 7 h 144"/>
                <a:gd name="T70" fmla="*/ 78 w 81"/>
                <a:gd name="T7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144">
                  <a:moveTo>
                    <a:pt x="78" y="0"/>
                  </a:moveTo>
                  <a:cubicBezTo>
                    <a:pt x="78" y="0"/>
                    <a:pt x="79" y="3"/>
                    <a:pt x="79" y="8"/>
                  </a:cubicBezTo>
                  <a:cubicBezTo>
                    <a:pt x="79" y="12"/>
                    <a:pt x="79" y="20"/>
                    <a:pt x="79" y="28"/>
                  </a:cubicBezTo>
                  <a:cubicBezTo>
                    <a:pt x="79" y="32"/>
                    <a:pt x="79" y="37"/>
                    <a:pt x="78" y="42"/>
                  </a:cubicBezTo>
                  <a:cubicBezTo>
                    <a:pt x="78" y="46"/>
                    <a:pt x="77" y="51"/>
                    <a:pt x="76" y="57"/>
                  </a:cubicBezTo>
                  <a:cubicBezTo>
                    <a:pt x="75" y="62"/>
                    <a:pt x="74" y="67"/>
                    <a:pt x="72" y="72"/>
                  </a:cubicBezTo>
                  <a:cubicBezTo>
                    <a:pt x="70" y="78"/>
                    <a:pt x="68" y="83"/>
                    <a:pt x="66" y="88"/>
                  </a:cubicBezTo>
                  <a:cubicBezTo>
                    <a:pt x="65" y="90"/>
                    <a:pt x="64" y="93"/>
                    <a:pt x="62" y="95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55" y="107"/>
                    <a:pt x="52" y="111"/>
                    <a:pt x="48" y="115"/>
                  </a:cubicBezTo>
                  <a:cubicBezTo>
                    <a:pt x="46" y="117"/>
                    <a:pt x="45" y="119"/>
                    <a:pt x="43" y="121"/>
                  </a:cubicBezTo>
                  <a:cubicBezTo>
                    <a:pt x="41" y="122"/>
                    <a:pt x="39" y="124"/>
                    <a:pt x="37" y="125"/>
                  </a:cubicBezTo>
                  <a:cubicBezTo>
                    <a:pt x="35" y="127"/>
                    <a:pt x="33" y="128"/>
                    <a:pt x="32" y="130"/>
                  </a:cubicBezTo>
                  <a:cubicBezTo>
                    <a:pt x="30" y="131"/>
                    <a:pt x="28" y="132"/>
                    <a:pt x="26" y="133"/>
                  </a:cubicBezTo>
                  <a:cubicBezTo>
                    <a:pt x="24" y="134"/>
                    <a:pt x="22" y="135"/>
                    <a:pt x="21" y="136"/>
                  </a:cubicBezTo>
                  <a:cubicBezTo>
                    <a:pt x="19" y="137"/>
                    <a:pt x="18" y="138"/>
                    <a:pt x="16" y="138"/>
                  </a:cubicBezTo>
                  <a:cubicBezTo>
                    <a:pt x="13" y="140"/>
                    <a:pt x="10" y="141"/>
                    <a:pt x="8" y="142"/>
                  </a:cubicBezTo>
                  <a:cubicBezTo>
                    <a:pt x="3" y="143"/>
                    <a:pt x="0" y="144"/>
                    <a:pt x="0" y="144"/>
                  </a:cubicBezTo>
                  <a:cubicBezTo>
                    <a:pt x="0" y="144"/>
                    <a:pt x="3" y="144"/>
                    <a:pt x="8" y="142"/>
                  </a:cubicBezTo>
                  <a:cubicBezTo>
                    <a:pt x="10" y="142"/>
                    <a:pt x="13" y="141"/>
                    <a:pt x="16" y="140"/>
                  </a:cubicBezTo>
                  <a:cubicBezTo>
                    <a:pt x="18" y="139"/>
                    <a:pt x="20" y="138"/>
                    <a:pt x="21" y="137"/>
                  </a:cubicBezTo>
                  <a:cubicBezTo>
                    <a:pt x="23" y="137"/>
                    <a:pt x="25" y="136"/>
                    <a:pt x="27" y="135"/>
                  </a:cubicBezTo>
                  <a:cubicBezTo>
                    <a:pt x="29" y="134"/>
                    <a:pt x="31" y="133"/>
                    <a:pt x="33" y="131"/>
                  </a:cubicBezTo>
                  <a:cubicBezTo>
                    <a:pt x="35" y="130"/>
                    <a:pt x="37" y="129"/>
                    <a:pt x="39" y="127"/>
                  </a:cubicBezTo>
                  <a:cubicBezTo>
                    <a:pt x="41" y="126"/>
                    <a:pt x="43" y="124"/>
                    <a:pt x="45" y="123"/>
                  </a:cubicBezTo>
                  <a:cubicBezTo>
                    <a:pt x="47" y="121"/>
                    <a:pt x="49" y="119"/>
                    <a:pt x="50" y="117"/>
                  </a:cubicBezTo>
                  <a:cubicBezTo>
                    <a:pt x="54" y="113"/>
                    <a:pt x="58" y="109"/>
                    <a:pt x="61" y="104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65" y="97"/>
                    <a:pt x="65" y="97"/>
                    <a:pt x="65" y="97"/>
                  </a:cubicBezTo>
                  <a:cubicBezTo>
                    <a:pt x="67" y="94"/>
                    <a:pt x="68" y="92"/>
                    <a:pt x="69" y="89"/>
                  </a:cubicBezTo>
                  <a:cubicBezTo>
                    <a:pt x="71" y="84"/>
                    <a:pt x="73" y="79"/>
                    <a:pt x="75" y="73"/>
                  </a:cubicBezTo>
                  <a:cubicBezTo>
                    <a:pt x="77" y="68"/>
                    <a:pt x="78" y="62"/>
                    <a:pt x="79" y="57"/>
                  </a:cubicBezTo>
                  <a:cubicBezTo>
                    <a:pt x="80" y="47"/>
                    <a:pt x="81" y="37"/>
                    <a:pt x="81" y="28"/>
                  </a:cubicBezTo>
                  <a:cubicBezTo>
                    <a:pt x="81" y="19"/>
                    <a:pt x="80" y="12"/>
                    <a:pt x="80" y="7"/>
                  </a:cubicBezTo>
                  <a:cubicBezTo>
                    <a:pt x="79" y="3"/>
                    <a:pt x="78" y="0"/>
                    <a:pt x="78" y="0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35" name="Freeform 203">
              <a:extLst>
                <a:ext uri="{FF2B5EF4-FFF2-40B4-BE49-F238E27FC236}">
                  <a16:creationId xmlns:a16="http://schemas.microsoft.com/office/drawing/2014/main" id="{9CAB8FC5-335A-45E0-84E8-8A4365E97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50150" y="6670675"/>
              <a:ext cx="160338" cy="53975"/>
            </a:xfrm>
            <a:custGeom>
              <a:avLst/>
              <a:gdLst>
                <a:gd name="T0" fmla="*/ 0 w 58"/>
                <a:gd name="T1" fmla="*/ 0 h 20"/>
                <a:gd name="T2" fmla="*/ 3 w 58"/>
                <a:gd name="T3" fmla="*/ 5 h 20"/>
                <a:gd name="T4" fmla="*/ 58 w 58"/>
                <a:gd name="T5" fmla="*/ 13 h 20"/>
                <a:gd name="T6" fmla="*/ 0 w 58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20">
                  <a:moveTo>
                    <a:pt x="0" y="0"/>
                  </a:moveTo>
                  <a:cubicBezTo>
                    <a:pt x="1" y="2"/>
                    <a:pt x="2" y="3"/>
                    <a:pt x="3" y="5"/>
                  </a:cubicBezTo>
                  <a:cubicBezTo>
                    <a:pt x="13" y="19"/>
                    <a:pt x="39" y="20"/>
                    <a:pt x="58" y="13"/>
                  </a:cubicBezTo>
                  <a:cubicBezTo>
                    <a:pt x="17" y="1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36" name="Freeform 204">
              <a:extLst>
                <a:ext uri="{FF2B5EF4-FFF2-40B4-BE49-F238E27FC236}">
                  <a16:creationId xmlns:a16="http://schemas.microsoft.com/office/drawing/2014/main" id="{1005D4EB-D71A-4A54-AE7C-63D42C8B1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8425" y="7718425"/>
              <a:ext cx="82550" cy="373063"/>
            </a:xfrm>
            <a:custGeom>
              <a:avLst/>
              <a:gdLst>
                <a:gd name="T0" fmla="*/ 9 w 30"/>
                <a:gd name="T1" fmla="*/ 5 h 135"/>
                <a:gd name="T2" fmla="*/ 6 w 30"/>
                <a:gd name="T3" fmla="*/ 135 h 135"/>
                <a:gd name="T4" fmla="*/ 30 w 30"/>
                <a:gd name="T5" fmla="*/ 0 h 135"/>
                <a:gd name="T6" fmla="*/ 0 w 30"/>
                <a:gd name="T7" fmla="*/ 1 h 135"/>
                <a:gd name="T8" fmla="*/ 8 w 30"/>
                <a:gd name="T9" fmla="*/ 4 h 135"/>
                <a:gd name="T10" fmla="*/ 9 w 30"/>
                <a:gd name="T11" fmla="*/ 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35">
                  <a:moveTo>
                    <a:pt x="9" y="5"/>
                  </a:moveTo>
                  <a:cubicBezTo>
                    <a:pt x="6" y="135"/>
                    <a:pt x="6" y="135"/>
                    <a:pt x="6" y="13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6" y="2"/>
                    <a:pt x="8" y="4"/>
                  </a:cubicBezTo>
                  <a:cubicBezTo>
                    <a:pt x="8" y="4"/>
                    <a:pt x="9" y="4"/>
                    <a:pt x="9" y="5"/>
                  </a:cubicBezTo>
                  <a:close/>
                </a:path>
              </a:pathLst>
            </a:custGeom>
            <a:solidFill>
              <a:srgbClr val="0E0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" name="Freeform 206">
              <a:extLst>
                <a:ext uri="{FF2B5EF4-FFF2-40B4-BE49-F238E27FC236}">
                  <a16:creationId xmlns:a16="http://schemas.microsoft.com/office/drawing/2014/main" id="{B3583DF3-2A9E-4A47-BB40-2732944FC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4738" y="8177213"/>
              <a:ext cx="100013" cy="611188"/>
            </a:xfrm>
            <a:custGeom>
              <a:avLst/>
              <a:gdLst>
                <a:gd name="T0" fmla="*/ 0 w 36"/>
                <a:gd name="T1" fmla="*/ 0 h 221"/>
                <a:gd name="T2" fmla="*/ 29 w 36"/>
                <a:gd name="T3" fmla="*/ 221 h 221"/>
                <a:gd name="T4" fmla="*/ 36 w 36"/>
                <a:gd name="T5" fmla="*/ 221 h 221"/>
                <a:gd name="T6" fmla="*/ 0 w 36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21">
                  <a:moveTo>
                    <a:pt x="0" y="0"/>
                  </a:moveTo>
                  <a:cubicBezTo>
                    <a:pt x="8" y="81"/>
                    <a:pt x="18" y="152"/>
                    <a:pt x="29" y="221"/>
                  </a:cubicBezTo>
                  <a:cubicBezTo>
                    <a:pt x="36" y="221"/>
                    <a:pt x="36" y="221"/>
                    <a:pt x="36" y="221"/>
                  </a:cubicBezTo>
                  <a:cubicBezTo>
                    <a:pt x="35" y="133"/>
                    <a:pt x="24" y="58"/>
                    <a:pt x="0" y="0"/>
                  </a:cubicBezTo>
                  <a:close/>
                </a:path>
              </a:pathLst>
            </a:custGeom>
            <a:solidFill>
              <a:srgbClr val="0E0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56246CED-3EE2-4A58-80E7-AF54C540C7E1}"/>
              </a:ext>
            </a:extLst>
          </p:cNvPr>
          <p:cNvGrpSpPr/>
          <p:nvPr/>
        </p:nvGrpSpPr>
        <p:grpSpPr>
          <a:xfrm>
            <a:off x="16738600" y="9179659"/>
            <a:ext cx="1281113" cy="2546351"/>
            <a:chOff x="16738600" y="6340475"/>
            <a:chExt cx="1281113" cy="2546351"/>
          </a:xfrm>
        </p:grpSpPr>
        <p:sp>
          <p:nvSpPr>
            <p:cNvPr id="8" name="Freeform 207">
              <a:extLst>
                <a:ext uri="{FF2B5EF4-FFF2-40B4-BE49-F238E27FC236}">
                  <a16:creationId xmlns:a16="http://schemas.microsoft.com/office/drawing/2014/main" id="{5AF95AA2-E56B-4E44-84EB-32F9C8AFB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10063" y="8770938"/>
              <a:ext cx="203200" cy="115888"/>
            </a:xfrm>
            <a:custGeom>
              <a:avLst/>
              <a:gdLst>
                <a:gd name="T0" fmla="*/ 4 w 74"/>
                <a:gd name="T1" fmla="*/ 18 h 42"/>
                <a:gd name="T2" fmla="*/ 18 w 74"/>
                <a:gd name="T3" fmla="*/ 41 h 42"/>
                <a:gd name="T4" fmla="*/ 22 w 74"/>
                <a:gd name="T5" fmla="*/ 40 h 42"/>
                <a:gd name="T6" fmla="*/ 51 w 74"/>
                <a:gd name="T7" fmla="*/ 22 h 42"/>
                <a:gd name="T8" fmla="*/ 53 w 74"/>
                <a:gd name="T9" fmla="*/ 22 h 42"/>
                <a:gd name="T10" fmla="*/ 72 w 74"/>
                <a:gd name="T11" fmla="*/ 13 h 42"/>
                <a:gd name="T12" fmla="*/ 72 w 74"/>
                <a:gd name="T13" fmla="*/ 6 h 42"/>
                <a:gd name="T14" fmla="*/ 51 w 74"/>
                <a:gd name="T15" fmla="*/ 7 h 42"/>
                <a:gd name="T16" fmla="*/ 4 w 74"/>
                <a:gd name="T17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42">
                  <a:moveTo>
                    <a:pt x="4" y="18"/>
                  </a:moveTo>
                  <a:cubicBezTo>
                    <a:pt x="0" y="36"/>
                    <a:pt x="5" y="42"/>
                    <a:pt x="18" y="41"/>
                  </a:cubicBezTo>
                  <a:cubicBezTo>
                    <a:pt x="19" y="41"/>
                    <a:pt x="21" y="41"/>
                    <a:pt x="22" y="40"/>
                  </a:cubicBezTo>
                  <a:cubicBezTo>
                    <a:pt x="31" y="32"/>
                    <a:pt x="41" y="26"/>
                    <a:pt x="51" y="22"/>
                  </a:cubicBezTo>
                  <a:cubicBezTo>
                    <a:pt x="52" y="22"/>
                    <a:pt x="53" y="22"/>
                    <a:pt x="53" y="22"/>
                  </a:cubicBezTo>
                  <a:cubicBezTo>
                    <a:pt x="60" y="22"/>
                    <a:pt x="66" y="18"/>
                    <a:pt x="72" y="13"/>
                  </a:cubicBezTo>
                  <a:cubicBezTo>
                    <a:pt x="73" y="11"/>
                    <a:pt x="74" y="8"/>
                    <a:pt x="72" y="6"/>
                  </a:cubicBezTo>
                  <a:cubicBezTo>
                    <a:pt x="69" y="0"/>
                    <a:pt x="60" y="2"/>
                    <a:pt x="51" y="7"/>
                  </a:cubicBezTo>
                  <a:lnTo>
                    <a:pt x="4" y="18"/>
                  </a:ln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" name="Freeform 208">
              <a:extLst>
                <a:ext uri="{FF2B5EF4-FFF2-40B4-BE49-F238E27FC236}">
                  <a16:creationId xmlns:a16="http://schemas.microsoft.com/office/drawing/2014/main" id="{EB0A8126-6722-4D95-A6E8-658535D49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97388" y="8789988"/>
              <a:ext cx="217488" cy="84138"/>
            </a:xfrm>
            <a:custGeom>
              <a:avLst/>
              <a:gdLst>
                <a:gd name="T0" fmla="*/ 9 w 79"/>
                <a:gd name="T1" fmla="*/ 4 h 30"/>
                <a:gd name="T2" fmla="*/ 17 w 79"/>
                <a:gd name="T3" fmla="*/ 30 h 30"/>
                <a:gd name="T4" fmla="*/ 21 w 79"/>
                <a:gd name="T5" fmla="*/ 29 h 30"/>
                <a:gd name="T6" fmla="*/ 54 w 79"/>
                <a:gd name="T7" fmla="*/ 18 h 30"/>
                <a:gd name="T8" fmla="*/ 56 w 79"/>
                <a:gd name="T9" fmla="*/ 18 h 30"/>
                <a:gd name="T10" fmla="*/ 75 w 79"/>
                <a:gd name="T11" fmla="*/ 13 h 30"/>
                <a:gd name="T12" fmla="*/ 78 w 79"/>
                <a:gd name="T13" fmla="*/ 7 h 30"/>
                <a:gd name="T14" fmla="*/ 56 w 79"/>
                <a:gd name="T15" fmla="*/ 3 h 30"/>
                <a:gd name="T16" fmla="*/ 9 w 79"/>
                <a:gd name="T17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30">
                  <a:moveTo>
                    <a:pt x="9" y="4"/>
                  </a:moveTo>
                  <a:cubicBezTo>
                    <a:pt x="0" y="20"/>
                    <a:pt x="4" y="28"/>
                    <a:pt x="17" y="30"/>
                  </a:cubicBezTo>
                  <a:cubicBezTo>
                    <a:pt x="18" y="30"/>
                    <a:pt x="20" y="30"/>
                    <a:pt x="21" y="29"/>
                  </a:cubicBezTo>
                  <a:cubicBezTo>
                    <a:pt x="32" y="23"/>
                    <a:pt x="43" y="19"/>
                    <a:pt x="54" y="18"/>
                  </a:cubicBezTo>
                  <a:cubicBezTo>
                    <a:pt x="54" y="18"/>
                    <a:pt x="55" y="18"/>
                    <a:pt x="56" y="18"/>
                  </a:cubicBezTo>
                  <a:cubicBezTo>
                    <a:pt x="62" y="20"/>
                    <a:pt x="69" y="17"/>
                    <a:pt x="75" y="13"/>
                  </a:cubicBezTo>
                  <a:cubicBezTo>
                    <a:pt x="78" y="12"/>
                    <a:pt x="79" y="9"/>
                    <a:pt x="78" y="7"/>
                  </a:cubicBezTo>
                  <a:cubicBezTo>
                    <a:pt x="76" y="0"/>
                    <a:pt x="66" y="0"/>
                    <a:pt x="56" y="3"/>
                  </a:cubicBezTo>
                  <a:lnTo>
                    <a:pt x="9" y="4"/>
                  </a:ln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" name="Freeform 209">
              <a:extLst>
                <a:ext uri="{FF2B5EF4-FFF2-40B4-BE49-F238E27FC236}">
                  <a16:creationId xmlns:a16="http://schemas.microsoft.com/office/drawing/2014/main" id="{88E16AFB-3A4B-4028-B150-FBA1152C7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14825" y="8699500"/>
              <a:ext cx="155575" cy="149225"/>
            </a:xfrm>
            <a:custGeom>
              <a:avLst/>
              <a:gdLst>
                <a:gd name="T0" fmla="*/ 54 w 56"/>
                <a:gd name="T1" fmla="*/ 37 h 54"/>
                <a:gd name="T2" fmla="*/ 5 w 56"/>
                <a:gd name="T3" fmla="*/ 52 h 54"/>
                <a:gd name="T4" fmla="*/ 3 w 56"/>
                <a:gd name="T5" fmla="*/ 50 h 54"/>
                <a:gd name="T6" fmla="*/ 3 w 56"/>
                <a:gd name="T7" fmla="*/ 44 h 54"/>
                <a:gd name="T8" fmla="*/ 0 w 56"/>
                <a:gd name="T9" fmla="*/ 4 h 54"/>
                <a:gd name="T10" fmla="*/ 0 w 56"/>
                <a:gd name="T11" fmla="*/ 2 h 54"/>
                <a:gd name="T12" fmla="*/ 3 w 56"/>
                <a:gd name="T13" fmla="*/ 0 h 54"/>
                <a:gd name="T14" fmla="*/ 20 w 56"/>
                <a:gd name="T15" fmla="*/ 0 h 54"/>
                <a:gd name="T16" fmla="*/ 23 w 56"/>
                <a:gd name="T17" fmla="*/ 2 h 54"/>
                <a:gd name="T18" fmla="*/ 23 w 56"/>
                <a:gd name="T19" fmla="*/ 4 h 54"/>
                <a:gd name="T20" fmla="*/ 23 w 56"/>
                <a:gd name="T21" fmla="*/ 8 h 54"/>
                <a:gd name="T22" fmla="*/ 24 w 56"/>
                <a:gd name="T23" fmla="*/ 27 h 54"/>
                <a:gd name="T24" fmla="*/ 25 w 56"/>
                <a:gd name="T25" fmla="*/ 28 h 54"/>
                <a:gd name="T26" fmla="*/ 49 w 56"/>
                <a:gd name="T27" fmla="*/ 33 h 54"/>
                <a:gd name="T28" fmla="*/ 49 w 56"/>
                <a:gd name="T29" fmla="*/ 33 h 54"/>
                <a:gd name="T30" fmla="*/ 53 w 56"/>
                <a:gd name="T31" fmla="*/ 33 h 54"/>
                <a:gd name="T32" fmla="*/ 54 w 56"/>
                <a:gd name="T33" fmla="*/ 3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4">
                  <a:moveTo>
                    <a:pt x="54" y="37"/>
                  </a:moveTo>
                  <a:cubicBezTo>
                    <a:pt x="40" y="49"/>
                    <a:pt x="24" y="54"/>
                    <a:pt x="5" y="52"/>
                  </a:cubicBezTo>
                  <a:cubicBezTo>
                    <a:pt x="4" y="52"/>
                    <a:pt x="3" y="51"/>
                    <a:pt x="3" y="50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3" y="0"/>
                    <a:pt x="23" y="2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4" y="28"/>
                    <a:pt x="25" y="28"/>
                  </a:cubicBezTo>
                  <a:cubicBezTo>
                    <a:pt x="29" y="32"/>
                    <a:pt x="37" y="33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0" y="33"/>
                    <a:pt x="51" y="33"/>
                    <a:pt x="53" y="33"/>
                  </a:cubicBezTo>
                  <a:cubicBezTo>
                    <a:pt x="55" y="33"/>
                    <a:pt x="56" y="36"/>
                    <a:pt x="54" y="37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" name="Freeform 210">
              <a:extLst>
                <a:ext uri="{FF2B5EF4-FFF2-40B4-BE49-F238E27FC236}">
                  <a16:creationId xmlns:a16="http://schemas.microsoft.com/office/drawing/2014/main" id="{F57DACAD-3DE7-4965-AE5E-181BEC5B4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9613" y="8680450"/>
              <a:ext cx="150813" cy="161925"/>
            </a:xfrm>
            <a:custGeom>
              <a:avLst/>
              <a:gdLst>
                <a:gd name="T0" fmla="*/ 8 w 55"/>
                <a:gd name="T1" fmla="*/ 2 h 59"/>
                <a:gd name="T2" fmla="*/ 0 w 55"/>
                <a:gd name="T3" fmla="*/ 49 h 59"/>
                <a:gd name="T4" fmla="*/ 1 w 55"/>
                <a:gd name="T5" fmla="*/ 52 h 59"/>
                <a:gd name="T6" fmla="*/ 53 w 55"/>
                <a:gd name="T7" fmla="*/ 49 h 59"/>
                <a:gd name="T8" fmla="*/ 52 w 55"/>
                <a:gd name="T9" fmla="*/ 44 h 59"/>
                <a:gd name="T10" fmla="*/ 26 w 55"/>
                <a:gd name="T11" fmla="*/ 33 h 59"/>
                <a:gd name="T12" fmla="*/ 26 w 55"/>
                <a:gd name="T13" fmla="*/ 32 h 59"/>
                <a:gd name="T14" fmla="*/ 30 w 55"/>
                <a:gd name="T15" fmla="*/ 7 h 59"/>
                <a:gd name="T16" fmla="*/ 28 w 55"/>
                <a:gd name="T17" fmla="*/ 4 h 59"/>
                <a:gd name="T18" fmla="*/ 11 w 55"/>
                <a:gd name="T19" fmla="*/ 0 h 59"/>
                <a:gd name="T20" fmla="*/ 8 w 55"/>
                <a:gd name="T21" fmla="*/ 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59">
                  <a:moveTo>
                    <a:pt x="8" y="2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0" y="52"/>
                    <a:pt x="1" y="52"/>
                  </a:cubicBezTo>
                  <a:cubicBezTo>
                    <a:pt x="20" y="59"/>
                    <a:pt x="37" y="57"/>
                    <a:pt x="53" y="49"/>
                  </a:cubicBezTo>
                  <a:cubicBezTo>
                    <a:pt x="55" y="48"/>
                    <a:pt x="54" y="45"/>
                    <a:pt x="52" y="44"/>
                  </a:cubicBezTo>
                  <a:cubicBezTo>
                    <a:pt x="39" y="41"/>
                    <a:pt x="29" y="38"/>
                    <a:pt x="26" y="33"/>
                  </a:cubicBezTo>
                  <a:cubicBezTo>
                    <a:pt x="26" y="33"/>
                    <a:pt x="26" y="32"/>
                    <a:pt x="26" y="32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6"/>
                    <a:pt x="29" y="5"/>
                    <a:pt x="28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0"/>
                    <a:pt x="8" y="1"/>
                    <a:pt x="8" y="2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" name="Freeform 211">
              <a:extLst>
                <a:ext uri="{FF2B5EF4-FFF2-40B4-BE49-F238E27FC236}">
                  <a16:creationId xmlns:a16="http://schemas.microsoft.com/office/drawing/2014/main" id="{858AA2EA-FDDC-4478-90CD-91B59BCAA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7500" y="7566025"/>
              <a:ext cx="590550" cy="1160463"/>
            </a:xfrm>
            <a:custGeom>
              <a:avLst/>
              <a:gdLst>
                <a:gd name="T0" fmla="*/ 214 w 214"/>
                <a:gd name="T1" fmla="*/ 223 h 420"/>
                <a:gd name="T2" fmla="*/ 174 w 214"/>
                <a:gd name="T3" fmla="*/ 420 h 420"/>
                <a:gd name="T4" fmla="*/ 170 w 214"/>
                <a:gd name="T5" fmla="*/ 420 h 420"/>
                <a:gd name="T6" fmla="*/ 165 w 214"/>
                <a:gd name="T7" fmla="*/ 418 h 420"/>
                <a:gd name="T8" fmla="*/ 148 w 214"/>
                <a:gd name="T9" fmla="*/ 415 h 420"/>
                <a:gd name="T10" fmla="*/ 145 w 214"/>
                <a:gd name="T11" fmla="*/ 414 h 420"/>
                <a:gd name="T12" fmla="*/ 146 w 214"/>
                <a:gd name="T13" fmla="*/ 335 h 420"/>
                <a:gd name="T14" fmla="*/ 160 w 214"/>
                <a:gd name="T15" fmla="*/ 219 h 420"/>
                <a:gd name="T16" fmla="*/ 108 w 214"/>
                <a:gd name="T17" fmla="*/ 124 h 420"/>
                <a:gd name="T18" fmla="*/ 107 w 214"/>
                <a:gd name="T19" fmla="*/ 123 h 420"/>
                <a:gd name="T20" fmla="*/ 107 w 214"/>
                <a:gd name="T21" fmla="*/ 123 h 420"/>
                <a:gd name="T22" fmla="*/ 104 w 214"/>
                <a:gd name="T23" fmla="*/ 125 h 420"/>
                <a:gd name="T24" fmla="*/ 98 w 214"/>
                <a:gd name="T25" fmla="*/ 219 h 420"/>
                <a:gd name="T26" fmla="*/ 94 w 214"/>
                <a:gd name="T27" fmla="*/ 414 h 420"/>
                <a:gd name="T28" fmla="*/ 62 w 214"/>
                <a:gd name="T29" fmla="*/ 414 h 420"/>
                <a:gd name="T30" fmla="*/ 50 w 214"/>
                <a:gd name="T31" fmla="*/ 326 h 420"/>
                <a:gd name="T32" fmla="*/ 46 w 214"/>
                <a:gd name="T33" fmla="*/ 221 h 420"/>
                <a:gd name="T34" fmla="*/ 23 w 214"/>
                <a:gd name="T35" fmla="*/ 92 h 420"/>
                <a:gd name="T36" fmla="*/ 31 w 214"/>
                <a:gd name="T37" fmla="*/ 0 h 420"/>
                <a:gd name="T38" fmla="*/ 31 w 214"/>
                <a:gd name="T39" fmla="*/ 0 h 420"/>
                <a:gd name="T40" fmla="*/ 31 w 214"/>
                <a:gd name="T41" fmla="*/ 0 h 420"/>
                <a:gd name="T42" fmla="*/ 165 w 214"/>
                <a:gd name="T43" fmla="*/ 13 h 420"/>
                <a:gd name="T44" fmla="*/ 178 w 214"/>
                <a:gd name="T45" fmla="*/ 15 h 420"/>
                <a:gd name="T46" fmla="*/ 179 w 214"/>
                <a:gd name="T47" fmla="*/ 18 h 420"/>
                <a:gd name="T48" fmla="*/ 214 w 214"/>
                <a:gd name="T49" fmla="*/ 223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4" h="420">
                  <a:moveTo>
                    <a:pt x="214" y="223"/>
                  </a:moveTo>
                  <a:cubicBezTo>
                    <a:pt x="174" y="420"/>
                    <a:pt x="174" y="420"/>
                    <a:pt x="174" y="420"/>
                  </a:cubicBezTo>
                  <a:cubicBezTo>
                    <a:pt x="170" y="420"/>
                    <a:pt x="170" y="420"/>
                    <a:pt x="170" y="420"/>
                  </a:cubicBezTo>
                  <a:cubicBezTo>
                    <a:pt x="165" y="418"/>
                    <a:pt x="165" y="418"/>
                    <a:pt x="165" y="418"/>
                  </a:cubicBezTo>
                  <a:cubicBezTo>
                    <a:pt x="148" y="415"/>
                    <a:pt x="148" y="415"/>
                    <a:pt x="148" y="415"/>
                  </a:cubicBezTo>
                  <a:cubicBezTo>
                    <a:pt x="145" y="414"/>
                    <a:pt x="145" y="414"/>
                    <a:pt x="145" y="414"/>
                  </a:cubicBezTo>
                  <a:cubicBezTo>
                    <a:pt x="150" y="388"/>
                    <a:pt x="151" y="362"/>
                    <a:pt x="146" y="335"/>
                  </a:cubicBezTo>
                  <a:cubicBezTo>
                    <a:pt x="144" y="287"/>
                    <a:pt x="142" y="239"/>
                    <a:pt x="160" y="219"/>
                  </a:cubicBezTo>
                  <a:cubicBezTo>
                    <a:pt x="145" y="199"/>
                    <a:pt x="124" y="159"/>
                    <a:pt x="108" y="124"/>
                  </a:cubicBezTo>
                  <a:cubicBezTo>
                    <a:pt x="108" y="124"/>
                    <a:pt x="108" y="123"/>
                    <a:pt x="107" y="123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4" y="123"/>
                    <a:pt x="104" y="125"/>
                  </a:cubicBezTo>
                  <a:cubicBezTo>
                    <a:pt x="104" y="151"/>
                    <a:pt x="106" y="190"/>
                    <a:pt x="98" y="219"/>
                  </a:cubicBezTo>
                  <a:cubicBezTo>
                    <a:pt x="94" y="414"/>
                    <a:pt x="94" y="414"/>
                    <a:pt x="94" y="414"/>
                  </a:cubicBezTo>
                  <a:cubicBezTo>
                    <a:pt x="62" y="414"/>
                    <a:pt x="62" y="414"/>
                    <a:pt x="62" y="414"/>
                  </a:cubicBezTo>
                  <a:cubicBezTo>
                    <a:pt x="64" y="390"/>
                    <a:pt x="59" y="360"/>
                    <a:pt x="50" y="326"/>
                  </a:cubicBezTo>
                  <a:cubicBezTo>
                    <a:pt x="41" y="284"/>
                    <a:pt x="32" y="243"/>
                    <a:pt x="46" y="221"/>
                  </a:cubicBezTo>
                  <a:cubicBezTo>
                    <a:pt x="48" y="180"/>
                    <a:pt x="31" y="138"/>
                    <a:pt x="23" y="92"/>
                  </a:cubicBezTo>
                  <a:cubicBezTo>
                    <a:pt x="0" y="60"/>
                    <a:pt x="2" y="28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78" y="15"/>
                    <a:pt x="178" y="15"/>
                    <a:pt x="178" y="15"/>
                  </a:cubicBezTo>
                  <a:cubicBezTo>
                    <a:pt x="178" y="16"/>
                    <a:pt x="179" y="17"/>
                    <a:pt x="179" y="18"/>
                  </a:cubicBezTo>
                  <a:cubicBezTo>
                    <a:pt x="200" y="77"/>
                    <a:pt x="211" y="146"/>
                    <a:pt x="214" y="223"/>
                  </a:cubicBezTo>
                  <a:close/>
                </a:path>
              </a:pathLst>
            </a:custGeom>
            <a:solidFill>
              <a:srgbClr val="0250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" name="Freeform 212">
              <a:extLst>
                <a:ext uri="{FF2B5EF4-FFF2-40B4-BE49-F238E27FC236}">
                  <a16:creationId xmlns:a16="http://schemas.microsoft.com/office/drawing/2014/main" id="{87B21478-C42E-4E3D-92A8-F79448F56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3113" y="7607300"/>
              <a:ext cx="134938" cy="1119188"/>
            </a:xfrm>
            <a:custGeom>
              <a:avLst/>
              <a:gdLst>
                <a:gd name="T0" fmla="*/ 49 w 49"/>
                <a:gd name="T1" fmla="*/ 208 h 405"/>
                <a:gd name="T2" fmla="*/ 9 w 49"/>
                <a:gd name="T3" fmla="*/ 405 h 405"/>
                <a:gd name="T4" fmla="*/ 5 w 49"/>
                <a:gd name="T5" fmla="*/ 405 h 405"/>
                <a:gd name="T6" fmla="*/ 0 w 49"/>
                <a:gd name="T7" fmla="*/ 403 h 405"/>
                <a:gd name="T8" fmla="*/ 2 w 49"/>
                <a:gd name="T9" fmla="*/ 392 h 405"/>
                <a:gd name="T10" fmla="*/ 40 w 49"/>
                <a:gd name="T11" fmla="*/ 208 h 405"/>
                <a:gd name="T12" fmla="*/ 5 w 49"/>
                <a:gd name="T13" fmla="*/ 2 h 405"/>
                <a:gd name="T14" fmla="*/ 4 w 49"/>
                <a:gd name="T15" fmla="*/ 1 h 405"/>
                <a:gd name="T16" fmla="*/ 4 w 49"/>
                <a:gd name="T17" fmla="*/ 0 h 405"/>
                <a:gd name="T18" fmla="*/ 13 w 49"/>
                <a:gd name="T19" fmla="*/ 0 h 405"/>
                <a:gd name="T20" fmla="*/ 14 w 49"/>
                <a:gd name="T21" fmla="*/ 3 h 405"/>
                <a:gd name="T22" fmla="*/ 49 w 49"/>
                <a:gd name="T23" fmla="*/ 208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405">
                  <a:moveTo>
                    <a:pt x="49" y="208"/>
                  </a:moveTo>
                  <a:cubicBezTo>
                    <a:pt x="9" y="405"/>
                    <a:pt x="9" y="405"/>
                    <a:pt x="9" y="405"/>
                  </a:cubicBezTo>
                  <a:cubicBezTo>
                    <a:pt x="5" y="405"/>
                    <a:pt x="5" y="405"/>
                    <a:pt x="5" y="405"/>
                  </a:cubicBezTo>
                  <a:cubicBezTo>
                    <a:pt x="0" y="403"/>
                    <a:pt x="0" y="403"/>
                    <a:pt x="0" y="403"/>
                  </a:cubicBezTo>
                  <a:cubicBezTo>
                    <a:pt x="2" y="392"/>
                    <a:pt x="2" y="392"/>
                    <a:pt x="2" y="392"/>
                  </a:cubicBezTo>
                  <a:cubicBezTo>
                    <a:pt x="40" y="208"/>
                    <a:pt x="40" y="208"/>
                    <a:pt x="40" y="208"/>
                  </a:cubicBezTo>
                  <a:cubicBezTo>
                    <a:pt x="37" y="131"/>
                    <a:pt x="26" y="61"/>
                    <a:pt x="5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"/>
                    <a:pt x="14" y="2"/>
                    <a:pt x="14" y="3"/>
                  </a:cubicBezTo>
                  <a:cubicBezTo>
                    <a:pt x="35" y="62"/>
                    <a:pt x="46" y="131"/>
                    <a:pt x="49" y="208"/>
                  </a:cubicBezTo>
                  <a:close/>
                </a:path>
              </a:pathLst>
            </a:custGeom>
            <a:solidFill>
              <a:srgbClr val="044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" name="Freeform 213">
              <a:extLst>
                <a:ext uri="{FF2B5EF4-FFF2-40B4-BE49-F238E27FC236}">
                  <a16:creationId xmlns:a16="http://schemas.microsoft.com/office/drawing/2014/main" id="{7BBF1A5D-A6A4-4B99-86CA-834C0C126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1588" y="6965950"/>
              <a:ext cx="238125" cy="227013"/>
            </a:xfrm>
            <a:custGeom>
              <a:avLst/>
              <a:gdLst>
                <a:gd name="T0" fmla="*/ 0 w 86"/>
                <a:gd name="T1" fmla="*/ 66 h 82"/>
                <a:gd name="T2" fmla="*/ 23 w 86"/>
                <a:gd name="T3" fmla="*/ 48 h 82"/>
                <a:gd name="T4" fmla="*/ 23 w 86"/>
                <a:gd name="T5" fmla="*/ 31 h 82"/>
                <a:gd name="T6" fmla="*/ 26 w 86"/>
                <a:gd name="T7" fmla="*/ 26 h 82"/>
                <a:gd name="T8" fmla="*/ 36 w 86"/>
                <a:gd name="T9" fmla="*/ 10 h 82"/>
                <a:gd name="T10" fmla="*/ 39 w 86"/>
                <a:gd name="T11" fmla="*/ 12 h 82"/>
                <a:gd name="T12" fmla="*/ 36 w 86"/>
                <a:gd name="T13" fmla="*/ 28 h 82"/>
                <a:gd name="T14" fmla="*/ 63 w 86"/>
                <a:gd name="T15" fmla="*/ 0 h 82"/>
                <a:gd name="T16" fmla="*/ 66 w 86"/>
                <a:gd name="T17" fmla="*/ 1 h 82"/>
                <a:gd name="T18" fmla="*/ 55 w 86"/>
                <a:gd name="T19" fmla="*/ 21 h 82"/>
                <a:gd name="T20" fmla="*/ 78 w 86"/>
                <a:gd name="T21" fmla="*/ 4 h 82"/>
                <a:gd name="T22" fmla="*/ 81 w 86"/>
                <a:gd name="T23" fmla="*/ 6 h 82"/>
                <a:gd name="T24" fmla="*/ 64 w 86"/>
                <a:gd name="T25" fmla="*/ 25 h 82"/>
                <a:gd name="T26" fmla="*/ 83 w 86"/>
                <a:gd name="T27" fmla="*/ 16 h 82"/>
                <a:gd name="T28" fmla="*/ 85 w 86"/>
                <a:gd name="T29" fmla="*/ 19 h 82"/>
                <a:gd name="T30" fmla="*/ 64 w 86"/>
                <a:gd name="T31" fmla="*/ 35 h 82"/>
                <a:gd name="T32" fmla="*/ 82 w 86"/>
                <a:gd name="T33" fmla="*/ 29 h 82"/>
                <a:gd name="T34" fmla="*/ 83 w 86"/>
                <a:gd name="T35" fmla="*/ 31 h 82"/>
                <a:gd name="T36" fmla="*/ 80 w 86"/>
                <a:gd name="T37" fmla="*/ 33 h 82"/>
                <a:gd name="T38" fmla="*/ 16 w 86"/>
                <a:gd name="T39" fmla="*/ 82 h 82"/>
                <a:gd name="T40" fmla="*/ 0 w 86"/>
                <a:gd name="T41" fmla="*/ 6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6" h="82">
                  <a:moveTo>
                    <a:pt x="0" y="66"/>
                  </a:moveTo>
                  <a:cubicBezTo>
                    <a:pt x="23" y="48"/>
                    <a:pt x="23" y="48"/>
                    <a:pt x="23" y="48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29"/>
                    <a:pt x="24" y="27"/>
                    <a:pt x="26" y="26"/>
                  </a:cubicBezTo>
                  <a:cubicBezTo>
                    <a:pt x="29" y="22"/>
                    <a:pt x="33" y="16"/>
                    <a:pt x="36" y="10"/>
                  </a:cubicBezTo>
                  <a:cubicBezTo>
                    <a:pt x="38" y="10"/>
                    <a:pt x="39" y="11"/>
                    <a:pt x="39" y="12"/>
                  </a:cubicBezTo>
                  <a:cubicBezTo>
                    <a:pt x="37" y="17"/>
                    <a:pt x="36" y="23"/>
                    <a:pt x="36" y="28"/>
                  </a:cubicBezTo>
                  <a:cubicBezTo>
                    <a:pt x="45" y="17"/>
                    <a:pt x="54" y="7"/>
                    <a:pt x="63" y="0"/>
                  </a:cubicBezTo>
                  <a:cubicBezTo>
                    <a:pt x="65" y="0"/>
                    <a:pt x="66" y="0"/>
                    <a:pt x="66" y="1"/>
                  </a:cubicBezTo>
                  <a:cubicBezTo>
                    <a:pt x="60" y="8"/>
                    <a:pt x="56" y="15"/>
                    <a:pt x="55" y="21"/>
                  </a:cubicBezTo>
                  <a:cubicBezTo>
                    <a:pt x="61" y="15"/>
                    <a:pt x="69" y="10"/>
                    <a:pt x="78" y="4"/>
                  </a:cubicBezTo>
                  <a:cubicBezTo>
                    <a:pt x="81" y="4"/>
                    <a:pt x="81" y="5"/>
                    <a:pt x="81" y="6"/>
                  </a:cubicBezTo>
                  <a:cubicBezTo>
                    <a:pt x="73" y="12"/>
                    <a:pt x="67" y="19"/>
                    <a:pt x="64" y="25"/>
                  </a:cubicBezTo>
                  <a:cubicBezTo>
                    <a:pt x="70" y="21"/>
                    <a:pt x="76" y="18"/>
                    <a:pt x="83" y="16"/>
                  </a:cubicBezTo>
                  <a:cubicBezTo>
                    <a:pt x="85" y="16"/>
                    <a:pt x="86" y="17"/>
                    <a:pt x="85" y="19"/>
                  </a:cubicBezTo>
                  <a:cubicBezTo>
                    <a:pt x="76" y="24"/>
                    <a:pt x="69" y="29"/>
                    <a:pt x="64" y="35"/>
                  </a:cubicBezTo>
                  <a:cubicBezTo>
                    <a:pt x="70" y="32"/>
                    <a:pt x="76" y="30"/>
                    <a:pt x="82" y="29"/>
                  </a:cubicBezTo>
                  <a:cubicBezTo>
                    <a:pt x="83" y="29"/>
                    <a:pt x="84" y="30"/>
                    <a:pt x="83" y="3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71" y="37"/>
                    <a:pt x="40" y="64"/>
                    <a:pt x="16" y="82"/>
                  </a:cubicBezTo>
                  <a:lnTo>
                    <a:pt x="0" y="66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" name="Freeform 214">
              <a:extLst>
                <a:ext uri="{FF2B5EF4-FFF2-40B4-BE49-F238E27FC236}">
                  <a16:creationId xmlns:a16="http://schemas.microsoft.com/office/drawing/2014/main" id="{D1899F97-D9E0-4188-BFC1-EF5A6DDE5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0225" y="6384925"/>
              <a:ext cx="287338" cy="357188"/>
            </a:xfrm>
            <a:custGeom>
              <a:avLst/>
              <a:gdLst>
                <a:gd name="T0" fmla="*/ 0 w 104"/>
                <a:gd name="T1" fmla="*/ 18 h 129"/>
                <a:gd name="T2" fmla="*/ 48 w 104"/>
                <a:gd name="T3" fmla="*/ 0 h 129"/>
                <a:gd name="T4" fmla="*/ 99 w 104"/>
                <a:gd name="T5" fmla="*/ 21 h 129"/>
                <a:gd name="T6" fmla="*/ 103 w 104"/>
                <a:gd name="T7" fmla="*/ 45 h 129"/>
                <a:gd name="T8" fmla="*/ 103 w 104"/>
                <a:gd name="T9" fmla="*/ 63 h 129"/>
                <a:gd name="T10" fmla="*/ 101 w 104"/>
                <a:gd name="T11" fmla="*/ 80 h 129"/>
                <a:gd name="T12" fmla="*/ 98 w 104"/>
                <a:gd name="T13" fmla="*/ 91 h 129"/>
                <a:gd name="T14" fmla="*/ 85 w 104"/>
                <a:gd name="T15" fmla="*/ 117 h 129"/>
                <a:gd name="T16" fmla="*/ 14 w 104"/>
                <a:gd name="T17" fmla="*/ 120 h 129"/>
                <a:gd name="T18" fmla="*/ 0 w 104"/>
                <a:gd name="T19" fmla="*/ 75 h 129"/>
                <a:gd name="T20" fmla="*/ 0 w 104"/>
                <a:gd name="T21" fmla="*/ 1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29">
                  <a:moveTo>
                    <a:pt x="0" y="18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4" y="51"/>
                    <a:pt x="104" y="57"/>
                    <a:pt x="103" y="63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101" y="85"/>
                    <a:pt x="99" y="88"/>
                    <a:pt x="98" y="91"/>
                  </a:cubicBezTo>
                  <a:cubicBezTo>
                    <a:pt x="95" y="100"/>
                    <a:pt x="91" y="109"/>
                    <a:pt x="85" y="117"/>
                  </a:cubicBezTo>
                  <a:cubicBezTo>
                    <a:pt x="81" y="123"/>
                    <a:pt x="33" y="129"/>
                    <a:pt x="14" y="120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" name="Freeform 215">
              <a:extLst>
                <a:ext uri="{FF2B5EF4-FFF2-40B4-BE49-F238E27FC236}">
                  <a16:creationId xmlns:a16="http://schemas.microsoft.com/office/drawing/2014/main" id="{1C9C3DD3-667D-4A52-A5C8-195E36689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70388" y="6686550"/>
              <a:ext cx="163513" cy="219075"/>
            </a:xfrm>
            <a:custGeom>
              <a:avLst/>
              <a:gdLst>
                <a:gd name="T0" fmla="*/ 4 w 59"/>
                <a:gd name="T1" fmla="*/ 0 h 79"/>
                <a:gd name="T2" fmla="*/ 0 w 59"/>
                <a:gd name="T3" fmla="*/ 71 h 79"/>
                <a:gd name="T4" fmla="*/ 59 w 59"/>
                <a:gd name="T5" fmla="*/ 79 h 79"/>
                <a:gd name="T6" fmla="*/ 52 w 59"/>
                <a:gd name="T7" fmla="*/ 3 h 79"/>
                <a:gd name="T8" fmla="*/ 4 w 59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9">
                  <a:moveTo>
                    <a:pt x="4" y="0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49" y="61"/>
                    <a:pt x="48" y="34"/>
                    <a:pt x="52" y="3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7" name="Freeform 216">
              <a:extLst>
                <a:ext uri="{FF2B5EF4-FFF2-40B4-BE49-F238E27FC236}">
                  <a16:creationId xmlns:a16="http://schemas.microsoft.com/office/drawing/2014/main" id="{BAECDCE4-B9B4-490F-9BF1-AE57A3E9B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3225" y="6813550"/>
              <a:ext cx="455613" cy="841375"/>
            </a:xfrm>
            <a:custGeom>
              <a:avLst/>
              <a:gdLst>
                <a:gd name="T0" fmla="*/ 155 w 165"/>
                <a:gd name="T1" fmla="*/ 139 h 304"/>
                <a:gd name="T2" fmla="*/ 156 w 165"/>
                <a:gd name="T3" fmla="*/ 151 h 304"/>
                <a:gd name="T4" fmla="*/ 144 w 165"/>
                <a:gd name="T5" fmla="*/ 181 h 304"/>
                <a:gd name="T6" fmla="*/ 136 w 165"/>
                <a:gd name="T7" fmla="*/ 195 h 304"/>
                <a:gd name="T8" fmla="*/ 147 w 165"/>
                <a:gd name="T9" fmla="*/ 287 h 304"/>
                <a:gd name="T10" fmla="*/ 139 w 165"/>
                <a:gd name="T11" fmla="*/ 289 h 304"/>
                <a:gd name="T12" fmla="*/ 139 w 165"/>
                <a:gd name="T13" fmla="*/ 289 h 304"/>
                <a:gd name="T14" fmla="*/ 0 w 165"/>
                <a:gd name="T15" fmla="*/ 274 h 304"/>
                <a:gd name="T16" fmla="*/ 0 w 165"/>
                <a:gd name="T17" fmla="*/ 272 h 304"/>
                <a:gd name="T18" fmla="*/ 0 w 165"/>
                <a:gd name="T19" fmla="*/ 272 h 304"/>
                <a:gd name="T20" fmla="*/ 18 w 165"/>
                <a:gd name="T21" fmla="*/ 171 h 304"/>
                <a:gd name="T22" fmla="*/ 17 w 165"/>
                <a:gd name="T23" fmla="*/ 47 h 304"/>
                <a:gd name="T24" fmla="*/ 28 w 165"/>
                <a:gd name="T25" fmla="*/ 3 h 304"/>
                <a:gd name="T26" fmla="*/ 59 w 165"/>
                <a:gd name="T27" fmla="*/ 2 h 304"/>
                <a:gd name="T28" fmla="*/ 105 w 165"/>
                <a:gd name="T29" fmla="*/ 24 h 304"/>
                <a:gd name="T30" fmla="*/ 113 w 165"/>
                <a:gd name="T31" fmla="*/ 27 h 304"/>
                <a:gd name="T32" fmla="*/ 131 w 165"/>
                <a:gd name="T33" fmla="*/ 35 h 304"/>
                <a:gd name="T34" fmla="*/ 163 w 165"/>
                <a:gd name="T35" fmla="*/ 45 h 304"/>
                <a:gd name="T36" fmla="*/ 165 w 165"/>
                <a:gd name="T37" fmla="*/ 46 h 304"/>
                <a:gd name="T38" fmla="*/ 149 w 165"/>
                <a:gd name="T39" fmla="*/ 123 h 304"/>
                <a:gd name="T40" fmla="*/ 155 w 165"/>
                <a:gd name="T41" fmla="*/ 138 h 304"/>
                <a:gd name="T42" fmla="*/ 155 w 165"/>
                <a:gd name="T43" fmla="*/ 13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5" h="304">
                  <a:moveTo>
                    <a:pt x="155" y="139"/>
                  </a:moveTo>
                  <a:cubicBezTo>
                    <a:pt x="156" y="143"/>
                    <a:pt x="156" y="147"/>
                    <a:pt x="156" y="151"/>
                  </a:cubicBezTo>
                  <a:cubicBezTo>
                    <a:pt x="156" y="162"/>
                    <a:pt x="151" y="173"/>
                    <a:pt x="144" y="181"/>
                  </a:cubicBezTo>
                  <a:cubicBezTo>
                    <a:pt x="140" y="185"/>
                    <a:pt x="137" y="190"/>
                    <a:pt x="136" y="195"/>
                  </a:cubicBezTo>
                  <a:cubicBezTo>
                    <a:pt x="130" y="220"/>
                    <a:pt x="135" y="252"/>
                    <a:pt x="147" y="287"/>
                  </a:cubicBezTo>
                  <a:cubicBezTo>
                    <a:pt x="144" y="287"/>
                    <a:pt x="142" y="288"/>
                    <a:pt x="139" y="289"/>
                  </a:cubicBezTo>
                  <a:cubicBezTo>
                    <a:pt x="139" y="289"/>
                    <a:pt x="139" y="289"/>
                    <a:pt x="139" y="289"/>
                  </a:cubicBezTo>
                  <a:cubicBezTo>
                    <a:pt x="84" y="304"/>
                    <a:pt x="37" y="304"/>
                    <a:pt x="0" y="274"/>
                  </a:cubicBezTo>
                  <a:cubicBezTo>
                    <a:pt x="0" y="274"/>
                    <a:pt x="0" y="273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" y="240"/>
                    <a:pt x="15" y="206"/>
                    <a:pt x="18" y="171"/>
                  </a:cubicBezTo>
                  <a:cubicBezTo>
                    <a:pt x="22" y="130"/>
                    <a:pt x="21" y="88"/>
                    <a:pt x="17" y="47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9" y="0"/>
                    <a:pt x="49" y="0"/>
                    <a:pt x="59" y="2"/>
                  </a:cubicBezTo>
                  <a:cubicBezTo>
                    <a:pt x="73" y="6"/>
                    <a:pt x="88" y="15"/>
                    <a:pt x="105" y="24"/>
                  </a:cubicBezTo>
                  <a:cubicBezTo>
                    <a:pt x="108" y="25"/>
                    <a:pt x="110" y="26"/>
                    <a:pt x="113" y="27"/>
                  </a:cubicBezTo>
                  <a:cubicBezTo>
                    <a:pt x="119" y="30"/>
                    <a:pt x="125" y="33"/>
                    <a:pt x="131" y="35"/>
                  </a:cubicBezTo>
                  <a:cubicBezTo>
                    <a:pt x="141" y="39"/>
                    <a:pt x="151" y="43"/>
                    <a:pt x="163" y="45"/>
                  </a:cubicBezTo>
                  <a:cubicBezTo>
                    <a:pt x="163" y="46"/>
                    <a:pt x="164" y="46"/>
                    <a:pt x="165" y="46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2" y="128"/>
                    <a:pt x="154" y="133"/>
                    <a:pt x="155" y="138"/>
                  </a:cubicBezTo>
                  <a:lnTo>
                    <a:pt x="155" y="13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8" name="Freeform 217">
              <a:extLst>
                <a:ext uri="{FF2B5EF4-FFF2-40B4-BE49-F238E27FC236}">
                  <a16:creationId xmlns:a16="http://schemas.microsoft.com/office/drawing/2014/main" id="{E957FE44-2947-4DF2-BEC9-3A9C89D2F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06925" y="6937375"/>
              <a:ext cx="274638" cy="461963"/>
            </a:xfrm>
            <a:custGeom>
              <a:avLst/>
              <a:gdLst>
                <a:gd name="T0" fmla="*/ 22 w 99"/>
                <a:gd name="T1" fmla="*/ 0 h 167"/>
                <a:gd name="T2" fmla="*/ 0 w 99"/>
                <a:gd name="T3" fmla="*/ 73 h 167"/>
                <a:gd name="T4" fmla="*/ 62 w 99"/>
                <a:gd name="T5" fmla="*/ 161 h 167"/>
                <a:gd name="T6" fmla="*/ 74 w 99"/>
                <a:gd name="T7" fmla="*/ 166 h 167"/>
                <a:gd name="T8" fmla="*/ 99 w 99"/>
                <a:gd name="T9" fmla="*/ 153 h 167"/>
                <a:gd name="T10" fmla="*/ 22 w 99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67">
                  <a:moveTo>
                    <a:pt x="22" y="0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7" y="93"/>
                    <a:pt x="37" y="120"/>
                    <a:pt x="62" y="161"/>
                  </a:cubicBezTo>
                  <a:cubicBezTo>
                    <a:pt x="65" y="165"/>
                    <a:pt x="69" y="167"/>
                    <a:pt x="74" y="166"/>
                  </a:cubicBezTo>
                  <a:cubicBezTo>
                    <a:pt x="81" y="165"/>
                    <a:pt x="89" y="161"/>
                    <a:pt x="99" y="153"/>
                  </a:cubicBezTo>
                  <a:cubicBezTo>
                    <a:pt x="71" y="85"/>
                    <a:pt x="43" y="19"/>
                    <a:pt x="2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9" name="Freeform 218">
              <a:extLst>
                <a:ext uri="{FF2B5EF4-FFF2-40B4-BE49-F238E27FC236}">
                  <a16:creationId xmlns:a16="http://schemas.microsoft.com/office/drawing/2014/main" id="{5BEEF86F-C99D-4B87-81E8-7B4B9CD38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6788" y="7142163"/>
              <a:ext cx="355600" cy="219075"/>
            </a:xfrm>
            <a:custGeom>
              <a:avLst/>
              <a:gdLst>
                <a:gd name="T0" fmla="*/ 0 w 129"/>
                <a:gd name="T1" fmla="*/ 48 h 79"/>
                <a:gd name="T2" fmla="*/ 108 w 129"/>
                <a:gd name="T3" fmla="*/ 1 h 79"/>
                <a:gd name="T4" fmla="*/ 112 w 129"/>
                <a:gd name="T5" fmla="*/ 0 h 79"/>
                <a:gd name="T6" fmla="*/ 127 w 129"/>
                <a:gd name="T7" fmla="*/ 15 h 79"/>
                <a:gd name="T8" fmla="*/ 125 w 129"/>
                <a:gd name="T9" fmla="*/ 21 h 79"/>
                <a:gd name="T10" fmla="*/ 38 w 129"/>
                <a:gd name="T11" fmla="*/ 79 h 79"/>
                <a:gd name="T12" fmla="*/ 0 w 129"/>
                <a:gd name="T13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79">
                  <a:moveTo>
                    <a:pt x="0" y="48"/>
                  </a:moveTo>
                  <a:cubicBezTo>
                    <a:pt x="44" y="31"/>
                    <a:pt x="85" y="14"/>
                    <a:pt x="108" y="1"/>
                  </a:cubicBezTo>
                  <a:cubicBezTo>
                    <a:pt x="110" y="0"/>
                    <a:pt x="111" y="0"/>
                    <a:pt x="112" y="0"/>
                  </a:cubicBezTo>
                  <a:cubicBezTo>
                    <a:pt x="120" y="3"/>
                    <a:pt x="124" y="8"/>
                    <a:pt x="127" y="15"/>
                  </a:cubicBezTo>
                  <a:cubicBezTo>
                    <a:pt x="129" y="17"/>
                    <a:pt x="127" y="20"/>
                    <a:pt x="125" y="21"/>
                  </a:cubicBezTo>
                  <a:cubicBezTo>
                    <a:pt x="104" y="30"/>
                    <a:pt x="78" y="53"/>
                    <a:pt x="38" y="79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0" name="Freeform 219">
              <a:extLst>
                <a:ext uri="{FF2B5EF4-FFF2-40B4-BE49-F238E27FC236}">
                  <a16:creationId xmlns:a16="http://schemas.microsoft.com/office/drawing/2014/main" id="{7BA5A82D-53F8-48B3-895D-67079A8D3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8600" y="6340475"/>
              <a:ext cx="588963" cy="962025"/>
            </a:xfrm>
            <a:custGeom>
              <a:avLst/>
              <a:gdLst>
                <a:gd name="T0" fmla="*/ 105 w 213"/>
                <a:gd name="T1" fmla="*/ 18 h 348"/>
                <a:gd name="T2" fmla="*/ 54 w 213"/>
                <a:gd name="T3" fmla="*/ 101 h 348"/>
                <a:gd name="T4" fmla="*/ 28 w 213"/>
                <a:gd name="T5" fmla="*/ 167 h 348"/>
                <a:gd name="T6" fmla="*/ 4 w 213"/>
                <a:gd name="T7" fmla="*/ 249 h 348"/>
                <a:gd name="T8" fmla="*/ 133 w 213"/>
                <a:gd name="T9" fmla="*/ 347 h 348"/>
                <a:gd name="T10" fmla="*/ 158 w 213"/>
                <a:gd name="T11" fmla="*/ 337 h 348"/>
                <a:gd name="T12" fmla="*/ 173 w 213"/>
                <a:gd name="T13" fmla="*/ 220 h 348"/>
                <a:gd name="T14" fmla="*/ 171 w 213"/>
                <a:gd name="T15" fmla="*/ 213 h 348"/>
                <a:gd name="T16" fmla="*/ 174 w 213"/>
                <a:gd name="T17" fmla="*/ 137 h 348"/>
                <a:gd name="T18" fmla="*/ 182 w 213"/>
                <a:gd name="T19" fmla="*/ 123 h 348"/>
                <a:gd name="T20" fmla="*/ 210 w 213"/>
                <a:gd name="T21" fmla="*/ 60 h 348"/>
                <a:gd name="T22" fmla="*/ 202 w 213"/>
                <a:gd name="T23" fmla="*/ 28 h 348"/>
                <a:gd name="T24" fmla="*/ 114 w 213"/>
                <a:gd name="T25" fmla="*/ 14 h 348"/>
                <a:gd name="T26" fmla="*/ 105 w 213"/>
                <a:gd name="T27" fmla="*/ 1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3" h="348">
                  <a:moveTo>
                    <a:pt x="105" y="18"/>
                  </a:moveTo>
                  <a:cubicBezTo>
                    <a:pt x="65" y="40"/>
                    <a:pt x="51" y="68"/>
                    <a:pt x="54" y="101"/>
                  </a:cubicBezTo>
                  <a:cubicBezTo>
                    <a:pt x="56" y="125"/>
                    <a:pt x="46" y="150"/>
                    <a:pt x="28" y="167"/>
                  </a:cubicBezTo>
                  <a:cubicBezTo>
                    <a:pt x="6" y="188"/>
                    <a:pt x="0" y="217"/>
                    <a:pt x="4" y="249"/>
                  </a:cubicBezTo>
                  <a:cubicBezTo>
                    <a:pt x="14" y="323"/>
                    <a:pt x="63" y="348"/>
                    <a:pt x="133" y="347"/>
                  </a:cubicBezTo>
                  <a:cubicBezTo>
                    <a:pt x="142" y="347"/>
                    <a:pt x="151" y="343"/>
                    <a:pt x="158" y="337"/>
                  </a:cubicBezTo>
                  <a:cubicBezTo>
                    <a:pt x="190" y="308"/>
                    <a:pt x="194" y="269"/>
                    <a:pt x="173" y="220"/>
                  </a:cubicBezTo>
                  <a:cubicBezTo>
                    <a:pt x="172" y="218"/>
                    <a:pt x="171" y="215"/>
                    <a:pt x="171" y="213"/>
                  </a:cubicBezTo>
                  <a:cubicBezTo>
                    <a:pt x="166" y="185"/>
                    <a:pt x="167" y="160"/>
                    <a:pt x="174" y="137"/>
                  </a:cubicBezTo>
                  <a:cubicBezTo>
                    <a:pt x="176" y="132"/>
                    <a:pt x="178" y="127"/>
                    <a:pt x="182" y="123"/>
                  </a:cubicBezTo>
                  <a:cubicBezTo>
                    <a:pt x="195" y="109"/>
                    <a:pt x="204" y="88"/>
                    <a:pt x="210" y="60"/>
                  </a:cubicBezTo>
                  <a:cubicBezTo>
                    <a:pt x="213" y="49"/>
                    <a:pt x="210" y="36"/>
                    <a:pt x="202" y="28"/>
                  </a:cubicBezTo>
                  <a:cubicBezTo>
                    <a:pt x="184" y="6"/>
                    <a:pt x="155" y="0"/>
                    <a:pt x="114" y="14"/>
                  </a:cubicBezTo>
                  <a:cubicBezTo>
                    <a:pt x="111" y="15"/>
                    <a:pt x="108" y="16"/>
                    <a:pt x="105" y="18"/>
                  </a:cubicBezTo>
                  <a:close/>
                </a:path>
              </a:pathLst>
            </a:custGeom>
            <a:solidFill>
              <a:srgbClr val="0E0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1" name="Freeform 220">
              <a:extLst>
                <a:ext uri="{FF2B5EF4-FFF2-40B4-BE49-F238E27FC236}">
                  <a16:creationId xmlns:a16="http://schemas.microsoft.com/office/drawing/2014/main" id="{6745F6C7-2013-48FF-BFC5-C37E40762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1000" y="6365875"/>
              <a:ext cx="436563" cy="936625"/>
            </a:xfrm>
            <a:custGeom>
              <a:avLst/>
              <a:gdLst>
                <a:gd name="T0" fmla="*/ 127 w 158"/>
                <a:gd name="T1" fmla="*/ 114 h 339"/>
                <a:gd name="T2" fmla="*/ 155 w 158"/>
                <a:gd name="T3" fmla="*/ 51 h 339"/>
                <a:gd name="T4" fmla="*/ 147 w 158"/>
                <a:gd name="T5" fmla="*/ 19 h 339"/>
                <a:gd name="T6" fmla="*/ 118 w 158"/>
                <a:gd name="T7" fmla="*/ 0 h 339"/>
                <a:gd name="T8" fmla="*/ 132 w 158"/>
                <a:gd name="T9" fmla="*/ 12 h 339"/>
                <a:gd name="T10" fmla="*/ 140 w 158"/>
                <a:gd name="T11" fmla="*/ 44 h 339"/>
                <a:gd name="T12" fmla="*/ 111 w 158"/>
                <a:gd name="T13" fmla="*/ 107 h 339"/>
                <a:gd name="T14" fmla="*/ 104 w 158"/>
                <a:gd name="T15" fmla="*/ 121 h 339"/>
                <a:gd name="T16" fmla="*/ 101 w 158"/>
                <a:gd name="T17" fmla="*/ 197 h 339"/>
                <a:gd name="T18" fmla="*/ 103 w 158"/>
                <a:gd name="T19" fmla="*/ 204 h 339"/>
                <a:gd name="T20" fmla="*/ 88 w 158"/>
                <a:gd name="T21" fmla="*/ 321 h 339"/>
                <a:gd name="T22" fmla="*/ 62 w 158"/>
                <a:gd name="T23" fmla="*/ 331 h 339"/>
                <a:gd name="T24" fmla="*/ 0 w 158"/>
                <a:gd name="T25" fmla="*/ 323 h 339"/>
                <a:gd name="T26" fmla="*/ 78 w 158"/>
                <a:gd name="T27" fmla="*/ 338 h 339"/>
                <a:gd name="T28" fmla="*/ 103 w 158"/>
                <a:gd name="T29" fmla="*/ 328 h 339"/>
                <a:gd name="T30" fmla="*/ 118 w 158"/>
                <a:gd name="T31" fmla="*/ 211 h 339"/>
                <a:gd name="T32" fmla="*/ 116 w 158"/>
                <a:gd name="T33" fmla="*/ 204 h 339"/>
                <a:gd name="T34" fmla="*/ 119 w 158"/>
                <a:gd name="T35" fmla="*/ 128 h 339"/>
                <a:gd name="T36" fmla="*/ 127 w 158"/>
                <a:gd name="T37" fmla="*/ 11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8" h="339">
                  <a:moveTo>
                    <a:pt x="127" y="114"/>
                  </a:moveTo>
                  <a:cubicBezTo>
                    <a:pt x="140" y="100"/>
                    <a:pt x="149" y="79"/>
                    <a:pt x="155" y="51"/>
                  </a:cubicBezTo>
                  <a:cubicBezTo>
                    <a:pt x="158" y="40"/>
                    <a:pt x="155" y="27"/>
                    <a:pt x="147" y="19"/>
                  </a:cubicBezTo>
                  <a:cubicBezTo>
                    <a:pt x="139" y="10"/>
                    <a:pt x="130" y="3"/>
                    <a:pt x="118" y="0"/>
                  </a:cubicBezTo>
                  <a:cubicBezTo>
                    <a:pt x="123" y="3"/>
                    <a:pt x="128" y="7"/>
                    <a:pt x="132" y="12"/>
                  </a:cubicBezTo>
                  <a:cubicBezTo>
                    <a:pt x="140" y="21"/>
                    <a:pt x="143" y="33"/>
                    <a:pt x="140" y="44"/>
                  </a:cubicBezTo>
                  <a:cubicBezTo>
                    <a:pt x="134" y="72"/>
                    <a:pt x="124" y="93"/>
                    <a:pt x="111" y="107"/>
                  </a:cubicBezTo>
                  <a:cubicBezTo>
                    <a:pt x="108" y="111"/>
                    <a:pt x="105" y="116"/>
                    <a:pt x="104" y="121"/>
                  </a:cubicBezTo>
                  <a:cubicBezTo>
                    <a:pt x="96" y="144"/>
                    <a:pt x="95" y="169"/>
                    <a:pt x="101" y="197"/>
                  </a:cubicBezTo>
                  <a:cubicBezTo>
                    <a:pt x="101" y="199"/>
                    <a:pt x="102" y="202"/>
                    <a:pt x="103" y="204"/>
                  </a:cubicBezTo>
                  <a:cubicBezTo>
                    <a:pt x="123" y="253"/>
                    <a:pt x="120" y="293"/>
                    <a:pt x="88" y="321"/>
                  </a:cubicBezTo>
                  <a:cubicBezTo>
                    <a:pt x="81" y="328"/>
                    <a:pt x="72" y="331"/>
                    <a:pt x="62" y="331"/>
                  </a:cubicBezTo>
                  <a:cubicBezTo>
                    <a:pt x="39" y="332"/>
                    <a:pt x="18" y="329"/>
                    <a:pt x="0" y="323"/>
                  </a:cubicBezTo>
                  <a:cubicBezTo>
                    <a:pt x="21" y="334"/>
                    <a:pt x="48" y="339"/>
                    <a:pt x="78" y="338"/>
                  </a:cubicBezTo>
                  <a:cubicBezTo>
                    <a:pt x="87" y="338"/>
                    <a:pt x="96" y="334"/>
                    <a:pt x="103" y="328"/>
                  </a:cubicBezTo>
                  <a:cubicBezTo>
                    <a:pt x="135" y="299"/>
                    <a:pt x="139" y="260"/>
                    <a:pt x="118" y="211"/>
                  </a:cubicBezTo>
                  <a:cubicBezTo>
                    <a:pt x="117" y="209"/>
                    <a:pt x="116" y="206"/>
                    <a:pt x="116" y="204"/>
                  </a:cubicBezTo>
                  <a:cubicBezTo>
                    <a:pt x="111" y="176"/>
                    <a:pt x="112" y="151"/>
                    <a:pt x="119" y="128"/>
                  </a:cubicBezTo>
                  <a:cubicBezTo>
                    <a:pt x="121" y="123"/>
                    <a:pt x="123" y="118"/>
                    <a:pt x="127" y="114"/>
                  </a:cubicBez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2" name="Freeform 221">
              <a:extLst>
                <a:ext uri="{FF2B5EF4-FFF2-40B4-BE49-F238E27FC236}">
                  <a16:creationId xmlns:a16="http://schemas.microsoft.com/office/drawing/2014/main" id="{49B6D87C-839C-46A4-BDB4-D4494FBDC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0488" y="7043738"/>
              <a:ext cx="11113" cy="19050"/>
            </a:xfrm>
            <a:custGeom>
              <a:avLst/>
              <a:gdLst>
                <a:gd name="T0" fmla="*/ 4 w 4"/>
                <a:gd name="T1" fmla="*/ 0 h 7"/>
                <a:gd name="T2" fmla="*/ 3 w 4"/>
                <a:gd name="T3" fmla="*/ 1 h 7"/>
                <a:gd name="T4" fmla="*/ 2 w 4"/>
                <a:gd name="T5" fmla="*/ 3 h 7"/>
                <a:gd name="T6" fmla="*/ 1 w 4"/>
                <a:gd name="T7" fmla="*/ 6 h 7"/>
                <a:gd name="T8" fmla="*/ 0 w 4"/>
                <a:gd name="T9" fmla="*/ 7 h 7"/>
                <a:gd name="T10" fmla="*/ 0 w 4"/>
                <a:gd name="T11" fmla="*/ 5 h 7"/>
                <a:gd name="T12" fmla="*/ 1 w 4"/>
                <a:gd name="T13" fmla="*/ 3 h 7"/>
                <a:gd name="T14" fmla="*/ 3 w 4"/>
                <a:gd name="T15" fmla="*/ 1 h 7"/>
                <a:gd name="T16" fmla="*/ 4 w 4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7">
                  <a:moveTo>
                    <a:pt x="4" y="0"/>
                  </a:moveTo>
                  <a:cubicBezTo>
                    <a:pt x="4" y="0"/>
                    <a:pt x="4" y="1"/>
                    <a:pt x="3" y="1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2" y="4"/>
                    <a:pt x="1" y="5"/>
                    <a:pt x="1" y="6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0" y="7"/>
                    <a:pt x="0" y="6"/>
                    <a:pt x="0" y="5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3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3" name="Freeform 222">
              <a:extLst>
                <a:ext uri="{FF2B5EF4-FFF2-40B4-BE49-F238E27FC236}">
                  <a16:creationId xmlns:a16="http://schemas.microsoft.com/office/drawing/2014/main" id="{3BAB03C0-0A13-4FE7-A2B8-1BBED886F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1763" y="7018338"/>
              <a:ext cx="11113" cy="14288"/>
            </a:xfrm>
            <a:custGeom>
              <a:avLst/>
              <a:gdLst>
                <a:gd name="T0" fmla="*/ 0 w 4"/>
                <a:gd name="T1" fmla="*/ 1 h 5"/>
                <a:gd name="T2" fmla="*/ 1 w 4"/>
                <a:gd name="T3" fmla="*/ 0 h 5"/>
                <a:gd name="T4" fmla="*/ 3 w 4"/>
                <a:gd name="T5" fmla="*/ 0 h 5"/>
                <a:gd name="T6" fmla="*/ 4 w 4"/>
                <a:gd name="T7" fmla="*/ 2 h 5"/>
                <a:gd name="T8" fmla="*/ 4 w 4"/>
                <a:gd name="T9" fmla="*/ 4 h 5"/>
                <a:gd name="T10" fmla="*/ 3 w 4"/>
                <a:gd name="T11" fmla="*/ 5 h 5"/>
                <a:gd name="T12" fmla="*/ 1 w 4"/>
                <a:gd name="T13" fmla="*/ 5 h 5"/>
                <a:gd name="T14" fmla="*/ 0 w 4"/>
                <a:gd name="T15" fmla="*/ 3 h 5"/>
                <a:gd name="T16" fmla="*/ 0 w 4"/>
                <a:gd name="T1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0" y="1"/>
                  </a:move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4" y="0"/>
                    <a:pt x="4" y="1"/>
                    <a:pt x="4" y="2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4" y="4"/>
                    <a:pt x="3" y="4"/>
                    <a:pt x="3" y="5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4" name="Freeform 223">
              <a:extLst>
                <a:ext uri="{FF2B5EF4-FFF2-40B4-BE49-F238E27FC236}">
                  <a16:creationId xmlns:a16="http://schemas.microsoft.com/office/drawing/2014/main" id="{44486F05-6EE8-4B69-8D28-4C0019C08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3988" y="7029450"/>
              <a:ext cx="11113" cy="14288"/>
            </a:xfrm>
            <a:custGeom>
              <a:avLst/>
              <a:gdLst>
                <a:gd name="T0" fmla="*/ 0 w 4"/>
                <a:gd name="T1" fmla="*/ 2 h 5"/>
                <a:gd name="T2" fmla="*/ 2 w 4"/>
                <a:gd name="T3" fmla="*/ 1 h 5"/>
                <a:gd name="T4" fmla="*/ 4 w 4"/>
                <a:gd name="T5" fmla="*/ 0 h 5"/>
                <a:gd name="T6" fmla="*/ 4 w 4"/>
                <a:gd name="T7" fmla="*/ 2 h 5"/>
                <a:gd name="T8" fmla="*/ 4 w 4"/>
                <a:gd name="T9" fmla="*/ 4 h 5"/>
                <a:gd name="T10" fmla="*/ 2 w 4"/>
                <a:gd name="T11" fmla="*/ 5 h 5"/>
                <a:gd name="T12" fmla="*/ 0 w 4"/>
                <a:gd name="T13" fmla="*/ 5 h 5"/>
                <a:gd name="T14" fmla="*/ 0 w 4"/>
                <a:gd name="T15" fmla="*/ 3 h 5"/>
                <a:gd name="T16" fmla="*/ 0 w 4"/>
                <a:gd name="T1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cubicBezTo>
                    <a:pt x="0" y="2"/>
                    <a:pt x="1" y="1"/>
                    <a:pt x="2" y="1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1"/>
                    <a:pt x="4" y="1"/>
                    <a:pt x="4" y="2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4" y="4"/>
                    <a:pt x="3" y="5"/>
                    <a:pt x="2" y="5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5" name="Freeform 224">
              <a:extLst>
                <a:ext uri="{FF2B5EF4-FFF2-40B4-BE49-F238E27FC236}">
                  <a16:creationId xmlns:a16="http://schemas.microsoft.com/office/drawing/2014/main" id="{84B97D2E-F7FB-4441-AAAF-B6B5CF48B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1925" y="7051675"/>
              <a:ext cx="14288" cy="7938"/>
            </a:xfrm>
            <a:custGeom>
              <a:avLst/>
              <a:gdLst>
                <a:gd name="T0" fmla="*/ 2 w 5"/>
                <a:gd name="T1" fmla="*/ 0 h 3"/>
                <a:gd name="T2" fmla="*/ 4 w 5"/>
                <a:gd name="T3" fmla="*/ 0 h 3"/>
                <a:gd name="T4" fmla="*/ 5 w 5"/>
                <a:gd name="T5" fmla="*/ 1 h 3"/>
                <a:gd name="T6" fmla="*/ 4 w 5"/>
                <a:gd name="T7" fmla="*/ 3 h 3"/>
                <a:gd name="T8" fmla="*/ 3 w 5"/>
                <a:gd name="T9" fmla="*/ 3 h 3"/>
                <a:gd name="T10" fmla="*/ 1 w 5"/>
                <a:gd name="T11" fmla="*/ 3 h 3"/>
                <a:gd name="T12" fmla="*/ 0 w 5"/>
                <a:gd name="T13" fmla="*/ 2 h 3"/>
                <a:gd name="T14" fmla="*/ 1 w 5"/>
                <a:gd name="T15" fmla="*/ 1 h 3"/>
                <a:gd name="T16" fmla="*/ 2 w 5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5" y="2"/>
                    <a:pt x="5" y="2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6" name="Freeform 225">
              <a:extLst>
                <a:ext uri="{FF2B5EF4-FFF2-40B4-BE49-F238E27FC236}">
                  <a16:creationId xmlns:a16="http://schemas.microsoft.com/office/drawing/2014/main" id="{2403F7A5-09BC-437A-8230-162B288CD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3038" y="7065963"/>
              <a:ext cx="11113" cy="12700"/>
            </a:xfrm>
            <a:custGeom>
              <a:avLst/>
              <a:gdLst>
                <a:gd name="T0" fmla="*/ 1 w 4"/>
                <a:gd name="T1" fmla="*/ 2 h 5"/>
                <a:gd name="T2" fmla="*/ 3 w 4"/>
                <a:gd name="T3" fmla="*/ 1 h 5"/>
                <a:gd name="T4" fmla="*/ 4 w 4"/>
                <a:gd name="T5" fmla="*/ 0 h 5"/>
                <a:gd name="T6" fmla="*/ 4 w 4"/>
                <a:gd name="T7" fmla="*/ 2 h 5"/>
                <a:gd name="T8" fmla="*/ 3 w 4"/>
                <a:gd name="T9" fmla="*/ 3 h 5"/>
                <a:gd name="T10" fmla="*/ 2 w 4"/>
                <a:gd name="T11" fmla="*/ 4 h 5"/>
                <a:gd name="T12" fmla="*/ 0 w 4"/>
                <a:gd name="T13" fmla="*/ 5 h 5"/>
                <a:gd name="T14" fmla="*/ 0 w 4"/>
                <a:gd name="T15" fmla="*/ 3 h 5"/>
                <a:gd name="T16" fmla="*/ 1 w 4"/>
                <a:gd name="T1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1" y="2"/>
                  </a:moveTo>
                  <a:cubicBezTo>
                    <a:pt x="1" y="2"/>
                    <a:pt x="2" y="1"/>
                    <a:pt x="3" y="1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4" y="1"/>
                    <a:pt x="4" y="2"/>
                  </a:cubicBezTo>
                  <a:cubicBezTo>
                    <a:pt x="4" y="2"/>
                    <a:pt x="3" y="3"/>
                    <a:pt x="3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1" y="3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7" name="Freeform 226">
              <a:extLst>
                <a:ext uri="{FF2B5EF4-FFF2-40B4-BE49-F238E27FC236}">
                  <a16:creationId xmlns:a16="http://schemas.microsoft.com/office/drawing/2014/main" id="{91C80A0D-F1AF-453B-8D5C-90E927F84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70400" y="7142163"/>
              <a:ext cx="173038" cy="469900"/>
            </a:xfrm>
            <a:custGeom>
              <a:avLst/>
              <a:gdLst>
                <a:gd name="T0" fmla="*/ 54 w 63"/>
                <a:gd name="T1" fmla="*/ 168 h 170"/>
                <a:gd name="T2" fmla="*/ 46 w 63"/>
                <a:gd name="T3" fmla="*/ 170 h 170"/>
                <a:gd name="T4" fmla="*/ 45 w 63"/>
                <a:gd name="T5" fmla="*/ 169 h 170"/>
                <a:gd name="T6" fmla="*/ 41 w 63"/>
                <a:gd name="T7" fmla="*/ 166 h 170"/>
                <a:gd name="T8" fmla="*/ 30 w 63"/>
                <a:gd name="T9" fmla="*/ 82 h 170"/>
                <a:gd name="T10" fmla="*/ 52 w 63"/>
                <a:gd name="T11" fmla="*/ 3 h 170"/>
                <a:gd name="T12" fmla="*/ 50 w 63"/>
                <a:gd name="T13" fmla="*/ 0 h 170"/>
                <a:gd name="T14" fmla="*/ 60 w 63"/>
                <a:gd name="T15" fmla="*/ 17 h 170"/>
                <a:gd name="T16" fmla="*/ 62 w 63"/>
                <a:gd name="T17" fmla="*/ 20 h 170"/>
                <a:gd name="T18" fmla="*/ 63 w 63"/>
                <a:gd name="T19" fmla="*/ 32 h 170"/>
                <a:gd name="T20" fmla="*/ 51 w 63"/>
                <a:gd name="T21" fmla="*/ 62 h 170"/>
                <a:gd name="T22" fmla="*/ 43 w 63"/>
                <a:gd name="T23" fmla="*/ 76 h 170"/>
                <a:gd name="T24" fmla="*/ 54 w 63"/>
                <a:gd name="T25" fmla="*/ 168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170">
                  <a:moveTo>
                    <a:pt x="54" y="168"/>
                  </a:moveTo>
                  <a:cubicBezTo>
                    <a:pt x="51" y="168"/>
                    <a:pt x="49" y="169"/>
                    <a:pt x="46" y="170"/>
                  </a:cubicBezTo>
                  <a:cubicBezTo>
                    <a:pt x="46" y="170"/>
                    <a:pt x="46" y="170"/>
                    <a:pt x="45" y="169"/>
                  </a:cubicBezTo>
                  <a:cubicBezTo>
                    <a:pt x="44" y="169"/>
                    <a:pt x="43" y="168"/>
                    <a:pt x="41" y="166"/>
                  </a:cubicBezTo>
                  <a:cubicBezTo>
                    <a:pt x="29" y="157"/>
                    <a:pt x="0" y="128"/>
                    <a:pt x="30" y="82"/>
                  </a:cubicBezTo>
                  <a:cubicBezTo>
                    <a:pt x="58" y="38"/>
                    <a:pt x="55" y="13"/>
                    <a:pt x="52" y="3"/>
                  </a:cubicBezTo>
                  <a:cubicBezTo>
                    <a:pt x="51" y="2"/>
                    <a:pt x="51" y="1"/>
                    <a:pt x="50" y="0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43"/>
                    <a:pt x="58" y="54"/>
                    <a:pt x="51" y="62"/>
                  </a:cubicBezTo>
                  <a:cubicBezTo>
                    <a:pt x="47" y="66"/>
                    <a:pt x="44" y="71"/>
                    <a:pt x="43" y="76"/>
                  </a:cubicBezTo>
                  <a:cubicBezTo>
                    <a:pt x="37" y="101"/>
                    <a:pt x="42" y="133"/>
                    <a:pt x="54" y="168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8" name="Freeform 227">
              <a:extLst>
                <a:ext uri="{FF2B5EF4-FFF2-40B4-BE49-F238E27FC236}">
                  <a16:creationId xmlns:a16="http://schemas.microsoft.com/office/drawing/2014/main" id="{5AFB160A-B5C3-4C57-894B-50C7C924D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3400" y="7864475"/>
              <a:ext cx="79375" cy="846138"/>
            </a:xfrm>
            <a:custGeom>
              <a:avLst/>
              <a:gdLst>
                <a:gd name="T0" fmla="*/ 29 w 29"/>
                <a:gd name="T1" fmla="*/ 15 h 306"/>
                <a:gd name="T2" fmla="*/ 26 w 29"/>
                <a:gd name="T3" fmla="*/ 17 h 306"/>
                <a:gd name="T4" fmla="*/ 20 w 29"/>
                <a:gd name="T5" fmla="*/ 111 h 306"/>
                <a:gd name="T6" fmla="*/ 16 w 29"/>
                <a:gd name="T7" fmla="*/ 306 h 306"/>
                <a:gd name="T8" fmla="*/ 9 w 29"/>
                <a:gd name="T9" fmla="*/ 306 h 306"/>
                <a:gd name="T10" fmla="*/ 9 w 29"/>
                <a:gd name="T11" fmla="*/ 302 h 306"/>
                <a:gd name="T12" fmla="*/ 11 w 29"/>
                <a:gd name="T13" fmla="*/ 112 h 306"/>
                <a:gd name="T14" fmla="*/ 16 w 29"/>
                <a:gd name="T15" fmla="*/ 0 h 306"/>
                <a:gd name="T16" fmla="*/ 17 w 29"/>
                <a:gd name="T17" fmla="*/ 1 h 306"/>
                <a:gd name="T18" fmla="*/ 29 w 29"/>
                <a:gd name="T19" fmla="*/ 15 h 306"/>
                <a:gd name="T20" fmla="*/ 29 w 29"/>
                <a:gd name="T21" fmla="*/ 1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306">
                  <a:moveTo>
                    <a:pt x="29" y="15"/>
                  </a:moveTo>
                  <a:cubicBezTo>
                    <a:pt x="28" y="15"/>
                    <a:pt x="26" y="15"/>
                    <a:pt x="26" y="17"/>
                  </a:cubicBezTo>
                  <a:cubicBezTo>
                    <a:pt x="26" y="43"/>
                    <a:pt x="28" y="82"/>
                    <a:pt x="20" y="111"/>
                  </a:cubicBezTo>
                  <a:cubicBezTo>
                    <a:pt x="16" y="306"/>
                    <a:pt x="16" y="306"/>
                    <a:pt x="16" y="306"/>
                  </a:cubicBezTo>
                  <a:cubicBezTo>
                    <a:pt x="9" y="306"/>
                    <a:pt x="9" y="306"/>
                    <a:pt x="9" y="306"/>
                  </a:cubicBezTo>
                  <a:cubicBezTo>
                    <a:pt x="9" y="302"/>
                    <a:pt x="9" y="302"/>
                    <a:pt x="9" y="302"/>
                  </a:cubicBezTo>
                  <a:cubicBezTo>
                    <a:pt x="1" y="238"/>
                    <a:pt x="0" y="175"/>
                    <a:pt x="11" y="112"/>
                  </a:cubicBezTo>
                  <a:cubicBezTo>
                    <a:pt x="13" y="74"/>
                    <a:pt x="14" y="37"/>
                    <a:pt x="16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lose/>
                </a:path>
              </a:pathLst>
            </a:custGeom>
            <a:solidFill>
              <a:srgbClr val="044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9" name="Freeform 228">
              <a:extLst>
                <a:ext uri="{FF2B5EF4-FFF2-40B4-BE49-F238E27FC236}">
                  <a16:creationId xmlns:a16="http://schemas.microsoft.com/office/drawing/2014/main" id="{B2373C3B-CC67-4B65-BD62-133012AD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06925" y="7140575"/>
              <a:ext cx="0" cy="158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0" name="Freeform 229">
              <a:extLst>
                <a:ext uri="{FF2B5EF4-FFF2-40B4-BE49-F238E27FC236}">
                  <a16:creationId xmlns:a16="http://schemas.microsoft.com/office/drawing/2014/main" id="{2BFDD310-8157-4212-93C5-F85A0B841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65613" y="7323138"/>
              <a:ext cx="131763" cy="261938"/>
            </a:xfrm>
            <a:custGeom>
              <a:avLst/>
              <a:gdLst>
                <a:gd name="T0" fmla="*/ 5 w 48"/>
                <a:gd name="T1" fmla="*/ 0 h 95"/>
                <a:gd name="T2" fmla="*/ 5 w 48"/>
                <a:gd name="T3" fmla="*/ 5 h 95"/>
                <a:gd name="T4" fmla="*/ 5 w 48"/>
                <a:gd name="T5" fmla="*/ 18 h 95"/>
                <a:gd name="T6" fmla="*/ 6 w 48"/>
                <a:gd name="T7" fmla="*/ 27 h 95"/>
                <a:gd name="T8" fmla="*/ 7 w 48"/>
                <a:gd name="T9" fmla="*/ 36 h 95"/>
                <a:gd name="T10" fmla="*/ 9 w 48"/>
                <a:gd name="T11" fmla="*/ 46 h 95"/>
                <a:gd name="T12" fmla="*/ 11 w 48"/>
                <a:gd name="T13" fmla="*/ 56 h 95"/>
                <a:gd name="T14" fmla="*/ 15 w 48"/>
                <a:gd name="T15" fmla="*/ 65 h 95"/>
                <a:gd name="T16" fmla="*/ 20 w 48"/>
                <a:gd name="T17" fmla="*/ 74 h 95"/>
                <a:gd name="T18" fmla="*/ 21 w 48"/>
                <a:gd name="T19" fmla="*/ 76 h 95"/>
                <a:gd name="T20" fmla="*/ 23 w 48"/>
                <a:gd name="T21" fmla="*/ 78 h 95"/>
                <a:gd name="T22" fmla="*/ 26 w 48"/>
                <a:gd name="T23" fmla="*/ 81 h 95"/>
                <a:gd name="T24" fmla="*/ 29 w 48"/>
                <a:gd name="T25" fmla="*/ 84 h 95"/>
                <a:gd name="T26" fmla="*/ 32 w 48"/>
                <a:gd name="T27" fmla="*/ 86 h 95"/>
                <a:gd name="T28" fmla="*/ 38 w 48"/>
                <a:gd name="T29" fmla="*/ 90 h 95"/>
                <a:gd name="T30" fmla="*/ 43 w 48"/>
                <a:gd name="T31" fmla="*/ 93 h 95"/>
                <a:gd name="T32" fmla="*/ 48 w 48"/>
                <a:gd name="T33" fmla="*/ 95 h 95"/>
                <a:gd name="T34" fmla="*/ 43 w 48"/>
                <a:gd name="T35" fmla="*/ 94 h 95"/>
                <a:gd name="T36" fmla="*/ 37 w 48"/>
                <a:gd name="T37" fmla="*/ 93 h 95"/>
                <a:gd name="T38" fmla="*/ 30 w 48"/>
                <a:gd name="T39" fmla="*/ 90 h 95"/>
                <a:gd name="T40" fmla="*/ 26 w 48"/>
                <a:gd name="T41" fmla="*/ 88 h 95"/>
                <a:gd name="T42" fmla="*/ 22 w 48"/>
                <a:gd name="T43" fmla="*/ 85 h 95"/>
                <a:gd name="T44" fmla="*/ 19 w 48"/>
                <a:gd name="T45" fmla="*/ 81 h 95"/>
                <a:gd name="T46" fmla="*/ 17 w 48"/>
                <a:gd name="T47" fmla="*/ 80 h 95"/>
                <a:gd name="T48" fmla="*/ 15 w 48"/>
                <a:gd name="T49" fmla="*/ 78 h 95"/>
                <a:gd name="T50" fmla="*/ 9 w 48"/>
                <a:gd name="T51" fmla="*/ 68 h 95"/>
                <a:gd name="T52" fmla="*/ 5 w 48"/>
                <a:gd name="T53" fmla="*/ 58 h 95"/>
                <a:gd name="T54" fmla="*/ 2 w 48"/>
                <a:gd name="T55" fmla="*/ 47 h 95"/>
                <a:gd name="T56" fmla="*/ 1 w 48"/>
                <a:gd name="T57" fmla="*/ 37 h 95"/>
                <a:gd name="T58" fmla="*/ 1 w 48"/>
                <a:gd name="T59" fmla="*/ 27 h 95"/>
                <a:gd name="T60" fmla="*/ 1 w 48"/>
                <a:gd name="T61" fmla="*/ 18 h 95"/>
                <a:gd name="T62" fmla="*/ 4 w 48"/>
                <a:gd name="T63" fmla="*/ 5 h 95"/>
                <a:gd name="T64" fmla="*/ 5 w 48"/>
                <a:gd name="T6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" h="95">
                  <a:moveTo>
                    <a:pt x="5" y="0"/>
                  </a:moveTo>
                  <a:cubicBezTo>
                    <a:pt x="5" y="0"/>
                    <a:pt x="5" y="2"/>
                    <a:pt x="5" y="5"/>
                  </a:cubicBezTo>
                  <a:cubicBezTo>
                    <a:pt x="5" y="8"/>
                    <a:pt x="5" y="13"/>
                    <a:pt x="5" y="18"/>
                  </a:cubicBezTo>
                  <a:cubicBezTo>
                    <a:pt x="5" y="21"/>
                    <a:pt x="6" y="23"/>
                    <a:pt x="6" y="27"/>
                  </a:cubicBezTo>
                  <a:cubicBezTo>
                    <a:pt x="6" y="30"/>
                    <a:pt x="6" y="33"/>
                    <a:pt x="7" y="36"/>
                  </a:cubicBezTo>
                  <a:cubicBezTo>
                    <a:pt x="7" y="39"/>
                    <a:pt x="8" y="43"/>
                    <a:pt x="9" y="46"/>
                  </a:cubicBezTo>
                  <a:cubicBezTo>
                    <a:pt x="9" y="49"/>
                    <a:pt x="10" y="53"/>
                    <a:pt x="11" y="56"/>
                  </a:cubicBezTo>
                  <a:cubicBezTo>
                    <a:pt x="12" y="59"/>
                    <a:pt x="14" y="62"/>
                    <a:pt x="15" y="65"/>
                  </a:cubicBezTo>
                  <a:cubicBezTo>
                    <a:pt x="17" y="68"/>
                    <a:pt x="18" y="71"/>
                    <a:pt x="20" y="74"/>
                  </a:cubicBezTo>
                  <a:cubicBezTo>
                    <a:pt x="20" y="75"/>
                    <a:pt x="21" y="75"/>
                    <a:pt x="21" y="76"/>
                  </a:cubicBezTo>
                  <a:cubicBezTo>
                    <a:pt x="22" y="76"/>
                    <a:pt x="22" y="77"/>
                    <a:pt x="23" y="78"/>
                  </a:cubicBezTo>
                  <a:cubicBezTo>
                    <a:pt x="24" y="79"/>
                    <a:pt x="25" y="80"/>
                    <a:pt x="26" y="81"/>
                  </a:cubicBezTo>
                  <a:cubicBezTo>
                    <a:pt x="27" y="82"/>
                    <a:pt x="28" y="83"/>
                    <a:pt x="29" y="84"/>
                  </a:cubicBezTo>
                  <a:cubicBezTo>
                    <a:pt x="30" y="85"/>
                    <a:pt x="31" y="86"/>
                    <a:pt x="32" y="86"/>
                  </a:cubicBezTo>
                  <a:cubicBezTo>
                    <a:pt x="34" y="88"/>
                    <a:pt x="36" y="89"/>
                    <a:pt x="38" y="90"/>
                  </a:cubicBezTo>
                  <a:cubicBezTo>
                    <a:pt x="40" y="91"/>
                    <a:pt x="42" y="92"/>
                    <a:pt x="43" y="93"/>
                  </a:cubicBezTo>
                  <a:cubicBezTo>
                    <a:pt x="46" y="94"/>
                    <a:pt x="48" y="95"/>
                    <a:pt x="48" y="95"/>
                  </a:cubicBezTo>
                  <a:cubicBezTo>
                    <a:pt x="48" y="95"/>
                    <a:pt x="46" y="95"/>
                    <a:pt x="43" y="94"/>
                  </a:cubicBezTo>
                  <a:cubicBezTo>
                    <a:pt x="41" y="94"/>
                    <a:pt x="39" y="93"/>
                    <a:pt x="37" y="93"/>
                  </a:cubicBezTo>
                  <a:cubicBezTo>
                    <a:pt x="35" y="92"/>
                    <a:pt x="32" y="91"/>
                    <a:pt x="30" y="90"/>
                  </a:cubicBezTo>
                  <a:cubicBezTo>
                    <a:pt x="29" y="89"/>
                    <a:pt x="27" y="88"/>
                    <a:pt x="26" y="88"/>
                  </a:cubicBezTo>
                  <a:cubicBezTo>
                    <a:pt x="25" y="87"/>
                    <a:pt x="24" y="86"/>
                    <a:pt x="22" y="85"/>
                  </a:cubicBezTo>
                  <a:cubicBezTo>
                    <a:pt x="21" y="84"/>
                    <a:pt x="20" y="83"/>
                    <a:pt x="19" y="81"/>
                  </a:cubicBezTo>
                  <a:cubicBezTo>
                    <a:pt x="18" y="81"/>
                    <a:pt x="17" y="80"/>
                    <a:pt x="17" y="80"/>
                  </a:cubicBezTo>
                  <a:cubicBezTo>
                    <a:pt x="16" y="79"/>
                    <a:pt x="16" y="78"/>
                    <a:pt x="15" y="78"/>
                  </a:cubicBezTo>
                  <a:cubicBezTo>
                    <a:pt x="13" y="75"/>
                    <a:pt x="11" y="72"/>
                    <a:pt x="9" y="68"/>
                  </a:cubicBezTo>
                  <a:cubicBezTo>
                    <a:pt x="7" y="65"/>
                    <a:pt x="6" y="62"/>
                    <a:pt x="5" y="58"/>
                  </a:cubicBezTo>
                  <a:cubicBezTo>
                    <a:pt x="3" y="54"/>
                    <a:pt x="3" y="51"/>
                    <a:pt x="2" y="47"/>
                  </a:cubicBezTo>
                  <a:cubicBezTo>
                    <a:pt x="1" y="44"/>
                    <a:pt x="1" y="40"/>
                    <a:pt x="1" y="37"/>
                  </a:cubicBezTo>
                  <a:cubicBezTo>
                    <a:pt x="0" y="33"/>
                    <a:pt x="1" y="30"/>
                    <a:pt x="1" y="27"/>
                  </a:cubicBezTo>
                  <a:cubicBezTo>
                    <a:pt x="1" y="23"/>
                    <a:pt x="1" y="20"/>
                    <a:pt x="1" y="18"/>
                  </a:cubicBezTo>
                  <a:cubicBezTo>
                    <a:pt x="2" y="12"/>
                    <a:pt x="3" y="8"/>
                    <a:pt x="4" y="5"/>
                  </a:cubicBezTo>
                  <a:cubicBezTo>
                    <a:pt x="4" y="2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1" name="Freeform 230">
              <a:extLst>
                <a:ext uri="{FF2B5EF4-FFF2-40B4-BE49-F238E27FC236}">
                  <a16:creationId xmlns:a16="http://schemas.microsoft.com/office/drawing/2014/main" id="{E2087701-F730-4D5A-B2F1-CB8E6502E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70388" y="6861175"/>
              <a:ext cx="119063" cy="392113"/>
            </a:xfrm>
            <a:custGeom>
              <a:avLst/>
              <a:gdLst>
                <a:gd name="T0" fmla="*/ 8 w 43"/>
                <a:gd name="T1" fmla="*/ 0 h 142"/>
                <a:gd name="T2" fmla="*/ 12 w 43"/>
                <a:gd name="T3" fmla="*/ 5 h 142"/>
                <a:gd name="T4" fmla="*/ 17 w 43"/>
                <a:gd name="T5" fmla="*/ 12 h 142"/>
                <a:gd name="T6" fmla="*/ 20 w 43"/>
                <a:gd name="T7" fmla="*/ 16 h 142"/>
                <a:gd name="T8" fmla="*/ 23 w 43"/>
                <a:gd name="T9" fmla="*/ 20 h 142"/>
                <a:gd name="T10" fmla="*/ 29 w 43"/>
                <a:gd name="T11" fmla="*/ 31 h 142"/>
                <a:gd name="T12" fmla="*/ 35 w 43"/>
                <a:gd name="T13" fmla="*/ 44 h 142"/>
                <a:gd name="T14" fmla="*/ 40 w 43"/>
                <a:gd name="T15" fmla="*/ 59 h 142"/>
                <a:gd name="T16" fmla="*/ 43 w 43"/>
                <a:gd name="T17" fmla="*/ 74 h 142"/>
                <a:gd name="T18" fmla="*/ 42 w 43"/>
                <a:gd name="T19" fmla="*/ 91 h 142"/>
                <a:gd name="T20" fmla="*/ 38 w 43"/>
                <a:gd name="T21" fmla="*/ 106 h 142"/>
                <a:gd name="T22" fmla="*/ 31 w 43"/>
                <a:gd name="T23" fmla="*/ 119 h 142"/>
                <a:gd name="T24" fmla="*/ 22 w 43"/>
                <a:gd name="T25" fmla="*/ 128 h 142"/>
                <a:gd name="T26" fmla="*/ 18 w 43"/>
                <a:gd name="T27" fmla="*/ 132 h 142"/>
                <a:gd name="T28" fmla="*/ 14 w 43"/>
                <a:gd name="T29" fmla="*/ 135 h 142"/>
                <a:gd name="T30" fmla="*/ 10 w 43"/>
                <a:gd name="T31" fmla="*/ 137 h 142"/>
                <a:gd name="T32" fmla="*/ 7 w 43"/>
                <a:gd name="T33" fmla="*/ 139 h 142"/>
                <a:gd name="T34" fmla="*/ 2 w 43"/>
                <a:gd name="T35" fmla="*/ 141 h 142"/>
                <a:gd name="T36" fmla="*/ 0 w 43"/>
                <a:gd name="T37" fmla="*/ 142 h 142"/>
                <a:gd name="T38" fmla="*/ 2 w 43"/>
                <a:gd name="T39" fmla="*/ 141 h 142"/>
                <a:gd name="T40" fmla="*/ 6 w 43"/>
                <a:gd name="T41" fmla="*/ 137 h 142"/>
                <a:gd name="T42" fmla="*/ 8 w 43"/>
                <a:gd name="T43" fmla="*/ 135 h 142"/>
                <a:gd name="T44" fmla="*/ 12 w 43"/>
                <a:gd name="T45" fmla="*/ 132 h 142"/>
                <a:gd name="T46" fmla="*/ 19 w 43"/>
                <a:gd name="T47" fmla="*/ 124 h 142"/>
                <a:gd name="T48" fmla="*/ 22 w 43"/>
                <a:gd name="T49" fmla="*/ 120 h 142"/>
                <a:gd name="T50" fmla="*/ 24 w 43"/>
                <a:gd name="T51" fmla="*/ 117 h 142"/>
                <a:gd name="T52" fmla="*/ 25 w 43"/>
                <a:gd name="T53" fmla="*/ 115 h 142"/>
                <a:gd name="T54" fmla="*/ 31 w 43"/>
                <a:gd name="T55" fmla="*/ 103 h 142"/>
                <a:gd name="T56" fmla="*/ 33 w 43"/>
                <a:gd name="T57" fmla="*/ 75 h 142"/>
                <a:gd name="T58" fmla="*/ 31 w 43"/>
                <a:gd name="T59" fmla="*/ 61 h 142"/>
                <a:gd name="T60" fmla="*/ 27 w 43"/>
                <a:gd name="T61" fmla="*/ 47 h 142"/>
                <a:gd name="T62" fmla="*/ 23 w 43"/>
                <a:gd name="T63" fmla="*/ 34 h 142"/>
                <a:gd name="T64" fmla="*/ 18 w 43"/>
                <a:gd name="T65" fmla="*/ 23 h 142"/>
                <a:gd name="T66" fmla="*/ 14 w 43"/>
                <a:gd name="T67" fmla="*/ 13 h 142"/>
                <a:gd name="T68" fmla="*/ 11 w 43"/>
                <a:gd name="T69" fmla="*/ 6 h 142"/>
                <a:gd name="T70" fmla="*/ 8 w 43"/>
                <a:gd name="T71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" h="142">
                  <a:moveTo>
                    <a:pt x="8" y="0"/>
                  </a:moveTo>
                  <a:cubicBezTo>
                    <a:pt x="8" y="0"/>
                    <a:pt x="9" y="2"/>
                    <a:pt x="12" y="5"/>
                  </a:cubicBezTo>
                  <a:cubicBezTo>
                    <a:pt x="14" y="7"/>
                    <a:pt x="15" y="9"/>
                    <a:pt x="17" y="12"/>
                  </a:cubicBezTo>
                  <a:cubicBezTo>
                    <a:pt x="18" y="13"/>
                    <a:pt x="19" y="14"/>
                    <a:pt x="20" y="16"/>
                  </a:cubicBezTo>
                  <a:cubicBezTo>
                    <a:pt x="21" y="17"/>
                    <a:pt x="22" y="19"/>
                    <a:pt x="23" y="20"/>
                  </a:cubicBezTo>
                  <a:cubicBezTo>
                    <a:pt x="25" y="24"/>
                    <a:pt x="27" y="27"/>
                    <a:pt x="29" y="31"/>
                  </a:cubicBezTo>
                  <a:cubicBezTo>
                    <a:pt x="31" y="35"/>
                    <a:pt x="33" y="40"/>
                    <a:pt x="35" y="44"/>
                  </a:cubicBezTo>
                  <a:cubicBezTo>
                    <a:pt x="37" y="49"/>
                    <a:pt x="39" y="54"/>
                    <a:pt x="40" y="59"/>
                  </a:cubicBezTo>
                  <a:cubicBezTo>
                    <a:pt x="41" y="64"/>
                    <a:pt x="42" y="69"/>
                    <a:pt x="43" y="74"/>
                  </a:cubicBezTo>
                  <a:cubicBezTo>
                    <a:pt x="43" y="80"/>
                    <a:pt x="43" y="85"/>
                    <a:pt x="42" y="91"/>
                  </a:cubicBezTo>
                  <a:cubicBezTo>
                    <a:pt x="42" y="96"/>
                    <a:pt x="40" y="101"/>
                    <a:pt x="38" y="106"/>
                  </a:cubicBezTo>
                  <a:cubicBezTo>
                    <a:pt x="36" y="111"/>
                    <a:pt x="34" y="115"/>
                    <a:pt x="31" y="119"/>
                  </a:cubicBezTo>
                  <a:cubicBezTo>
                    <a:pt x="28" y="122"/>
                    <a:pt x="25" y="125"/>
                    <a:pt x="22" y="128"/>
                  </a:cubicBezTo>
                  <a:cubicBezTo>
                    <a:pt x="21" y="129"/>
                    <a:pt x="19" y="131"/>
                    <a:pt x="18" y="132"/>
                  </a:cubicBezTo>
                  <a:cubicBezTo>
                    <a:pt x="16" y="133"/>
                    <a:pt x="15" y="134"/>
                    <a:pt x="14" y="135"/>
                  </a:cubicBezTo>
                  <a:cubicBezTo>
                    <a:pt x="12" y="136"/>
                    <a:pt x="11" y="136"/>
                    <a:pt x="10" y="137"/>
                  </a:cubicBezTo>
                  <a:cubicBezTo>
                    <a:pt x="9" y="138"/>
                    <a:pt x="8" y="138"/>
                    <a:pt x="7" y="139"/>
                  </a:cubicBezTo>
                  <a:cubicBezTo>
                    <a:pt x="5" y="140"/>
                    <a:pt x="3" y="141"/>
                    <a:pt x="2" y="141"/>
                  </a:cubicBezTo>
                  <a:cubicBezTo>
                    <a:pt x="1" y="142"/>
                    <a:pt x="0" y="142"/>
                    <a:pt x="0" y="142"/>
                  </a:cubicBezTo>
                  <a:cubicBezTo>
                    <a:pt x="0" y="142"/>
                    <a:pt x="1" y="141"/>
                    <a:pt x="2" y="141"/>
                  </a:cubicBezTo>
                  <a:cubicBezTo>
                    <a:pt x="3" y="140"/>
                    <a:pt x="4" y="139"/>
                    <a:pt x="6" y="137"/>
                  </a:cubicBezTo>
                  <a:cubicBezTo>
                    <a:pt x="6" y="137"/>
                    <a:pt x="7" y="136"/>
                    <a:pt x="8" y="135"/>
                  </a:cubicBezTo>
                  <a:cubicBezTo>
                    <a:pt x="9" y="134"/>
                    <a:pt x="10" y="133"/>
                    <a:pt x="12" y="132"/>
                  </a:cubicBezTo>
                  <a:cubicBezTo>
                    <a:pt x="14" y="130"/>
                    <a:pt x="16" y="127"/>
                    <a:pt x="19" y="124"/>
                  </a:cubicBezTo>
                  <a:cubicBezTo>
                    <a:pt x="20" y="123"/>
                    <a:pt x="21" y="122"/>
                    <a:pt x="22" y="120"/>
                  </a:cubicBezTo>
                  <a:cubicBezTo>
                    <a:pt x="23" y="119"/>
                    <a:pt x="23" y="118"/>
                    <a:pt x="24" y="117"/>
                  </a:cubicBezTo>
                  <a:cubicBezTo>
                    <a:pt x="24" y="116"/>
                    <a:pt x="25" y="116"/>
                    <a:pt x="25" y="115"/>
                  </a:cubicBezTo>
                  <a:cubicBezTo>
                    <a:pt x="27" y="111"/>
                    <a:pt x="29" y="107"/>
                    <a:pt x="31" y="103"/>
                  </a:cubicBezTo>
                  <a:cubicBezTo>
                    <a:pt x="33" y="94"/>
                    <a:pt x="34" y="85"/>
                    <a:pt x="33" y="75"/>
                  </a:cubicBezTo>
                  <a:cubicBezTo>
                    <a:pt x="33" y="70"/>
                    <a:pt x="32" y="66"/>
                    <a:pt x="31" y="61"/>
                  </a:cubicBezTo>
                  <a:cubicBezTo>
                    <a:pt x="30" y="56"/>
                    <a:pt x="29" y="51"/>
                    <a:pt x="27" y="47"/>
                  </a:cubicBezTo>
                  <a:cubicBezTo>
                    <a:pt x="26" y="43"/>
                    <a:pt x="25" y="38"/>
                    <a:pt x="23" y="34"/>
                  </a:cubicBezTo>
                  <a:cubicBezTo>
                    <a:pt x="21" y="30"/>
                    <a:pt x="20" y="26"/>
                    <a:pt x="18" y="23"/>
                  </a:cubicBezTo>
                  <a:cubicBezTo>
                    <a:pt x="17" y="19"/>
                    <a:pt x="15" y="16"/>
                    <a:pt x="14" y="13"/>
                  </a:cubicBezTo>
                  <a:cubicBezTo>
                    <a:pt x="13" y="11"/>
                    <a:pt x="12" y="8"/>
                    <a:pt x="11" y="6"/>
                  </a:cubicBezTo>
                  <a:cubicBezTo>
                    <a:pt x="9" y="2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2" name="Freeform 231">
              <a:extLst>
                <a:ext uri="{FF2B5EF4-FFF2-40B4-BE49-F238E27FC236}">
                  <a16:creationId xmlns:a16="http://schemas.microsoft.com/office/drawing/2014/main" id="{F52108D6-C537-46BC-8266-4D681C9CE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16388" y="6562725"/>
              <a:ext cx="149225" cy="579438"/>
            </a:xfrm>
            <a:custGeom>
              <a:avLst/>
              <a:gdLst>
                <a:gd name="T0" fmla="*/ 46 w 54"/>
                <a:gd name="T1" fmla="*/ 0 h 210"/>
                <a:gd name="T2" fmla="*/ 47 w 54"/>
                <a:gd name="T3" fmla="*/ 2 h 210"/>
                <a:gd name="T4" fmla="*/ 49 w 54"/>
                <a:gd name="T5" fmla="*/ 9 h 210"/>
                <a:gd name="T6" fmla="*/ 53 w 54"/>
                <a:gd name="T7" fmla="*/ 35 h 210"/>
                <a:gd name="T8" fmla="*/ 54 w 54"/>
                <a:gd name="T9" fmla="*/ 52 h 210"/>
                <a:gd name="T10" fmla="*/ 52 w 54"/>
                <a:gd name="T11" fmla="*/ 72 h 210"/>
                <a:gd name="T12" fmla="*/ 46 w 54"/>
                <a:gd name="T13" fmla="*/ 92 h 210"/>
                <a:gd name="T14" fmla="*/ 36 w 54"/>
                <a:gd name="T15" fmla="*/ 111 h 210"/>
                <a:gd name="T16" fmla="*/ 33 w 54"/>
                <a:gd name="T17" fmla="*/ 116 h 210"/>
                <a:gd name="T18" fmla="*/ 30 w 54"/>
                <a:gd name="T19" fmla="*/ 120 h 210"/>
                <a:gd name="T20" fmla="*/ 26 w 54"/>
                <a:gd name="T21" fmla="*/ 124 h 210"/>
                <a:gd name="T22" fmla="*/ 23 w 54"/>
                <a:gd name="T23" fmla="*/ 128 h 210"/>
                <a:gd name="T24" fmla="*/ 13 w 54"/>
                <a:gd name="T25" fmla="*/ 144 h 210"/>
                <a:gd name="T26" fmla="*/ 7 w 54"/>
                <a:gd name="T27" fmla="*/ 161 h 210"/>
                <a:gd name="T28" fmla="*/ 6 w 54"/>
                <a:gd name="T29" fmla="*/ 177 h 210"/>
                <a:gd name="T30" fmla="*/ 9 w 54"/>
                <a:gd name="T31" fmla="*/ 191 h 210"/>
                <a:gd name="T32" fmla="*/ 12 w 54"/>
                <a:gd name="T33" fmla="*/ 202 h 210"/>
                <a:gd name="T34" fmla="*/ 16 w 54"/>
                <a:gd name="T35" fmla="*/ 210 h 210"/>
                <a:gd name="T36" fmla="*/ 11 w 54"/>
                <a:gd name="T37" fmla="*/ 202 h 210"/>
                <a:gd name="T38" fmla="*/ 1 w 54"/>
                <a:gd name="T39" fmla="*/ 178 h 210"/>
                <a:gd name="T40" fmla="*/ 0 w 54"/>
                <a:gd name="T41" fmla="*/ 160 h 210"/>
                <a:gd name="T42" fmla="*/ 5 w 54"/>
                <a:gd name="T43" fmla="*/ 141 h 210"/>
                <a:gd name="T44" fmla="*/ 16 w 54"/>
                <a:gd name="T45" fmla="*/ 122 h 210"/>
                <a:gd name="T46" fmla="*/ 19 w 54"/>
                <a:gd name="T47" fmla="*/ 118 h 210"/>
                <a:gd name="T48" fmla="*/ 23 w 54"/>
                <a:gd name="T49" fmla="*/ 114 h 210"/>
                <a:gd name="T50" fmla="*/ 26 w 54"/>
                <a:gd name="T51" fmla="*/ 110 h 210"/>
                <a:gd name="T52" fmla="*/ 28 w 54"/>
                <a:gd name="T53" fmla="*/ 106 h 210"/>
                <a:gd name="T54" fmla="*/ 38 w 54"/>
                <a:gd name="T55" fmla="*/ 89 h 210"/>
                <a:gd name="T56" fmla="*/ 44 w 54"/>
                <a:gd name="T57" fmla="*/ 70 h 210"/>
                <a:gd name="T58" fmla="*/ 47 w 54"/>
                <a:gd name="T59" fmla="*/ 52 h 210"/>
                <a:gd name="T60" fmla="*/ 48 w 54"/>
                <a:gd name="T61" fmla="*/ 35 h 210"/>
                <a:gd name="T62" fmla="*/ 47 w 54"/>
                <a:gd name="T63" fmla="*/ 10 h 210"/>
                <a:gd name="T64" fmla="*/ 47 w 54"/>
                <a:gd name="T65" fmla="*/ 3 h 210"/>
                <a:gd name="T66" fmla="*/ 46 w 54"/>
                <a:gd name="T67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210">
                  <a:moveTo>
                    <a:pt x="46" y="0"/>
                  </a:moveTo>
                  <a:cubicBezTo>
                    <a:pt x="46" y="0"/>
                    <a:pt x="47" y="1"/>
                    <a:pt x="47" y="2"/>
                  </a:cubicBezTo>
                  <a:cubicBezTo>
                    <a:pt x="48" y="4"/>
                    <a:pt x="48" y="6"/>
                    <a:pt x="49" y="9"/>
                  </a:cubicBezTo>
                  <a:cubicBezTo>
                    <a:pt x="51" y="15"/>
                    <a:pt x="52" y="24"/>
                    <a:pt x="53" y="35"/>
                  </a:cubicBezTo>
                  <a:cubicBezTo>
                    <a:pt x="54" y="40"/>
                    <a:pt x="54" y="46"/>
                    <a:pt x="54" y="52"/>
                  </a:cubicBezTo>
                  <a:cubicBezTo>
                    <a:pt x="53" y="58"/>
                    <a:pt x="53" y="65"/>
                    <a:pt x="52" y="72"/>
                  </a:cubicBezTo>
                  <a:cubicBezTo>
                    <a:pt x="50" y="78"/>
                    <a:pt x="49" y="85"/>
                    <a:pt x="46" y="92"/>
                  </a:cubicBezTo>
                  <a:cubicBezTo>
                    <a:pt x="43" y="98"/>
                    <a:pt x="40" y="105"/>
                    <a:pt x="36" y="111"/>
                  </a:cubicBezTo>
                  <a:cubicBezTo>
                    <a:pt x="35" y="113"/>
                    <a:pt x="34" y="114"/>
                    <a:pt x="33" y="116"/>
                  </a:cubicBezTo>
                  <a:cubicBezTo>
                    <a:pt x="32" y="117"/>
                    <a:pt x="31" y="119"/>
                    <a:pt x="30" y="120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5" y="125"/>
                    <a:pt x="24" y="127"/>
                    <a:pt x="23" y="128"/>
                  </a:cubicBezTo>
                  <a:cubicBezTo>
                    <a:pt x="19" y="133"/>
                    <a:pt x="15" y="139"/>
                    <a:pt x="13" y="144"/>
                  </a:cubicBezTo>
                  <a:cubicBezTo>
                    <a:pt x="10" y="150"/>
                    <a:pt x="8" y="156"/>
                    <a:pt x="7" y="161"/>
                  </a:cubicBezTo>
                  <a:cubicBezTo>
                    <a:pt x="6" y="167"/>
                    <a:pt x="6" y="172"/>
                    <a:pt x="6" y="177"/>
                  </a:cubicBezTo>
                  <a:cubicBezTo>
                    <a:pt x="7" y="183"/>
                    <a:pt x="8" y="187"/>
                    <a:pt x="9" y="191"/>
                  </a:cubicBezTo>
                  <a:cubicBezTo>
                    <a:pt x="10" y="195"/>
                    <a:pt x="11" y="199"/>
                    <a:pt x="12" y="202"/>
                  </a:cubicBezTo>
                  <a:cubicBezTo>
                    <a:pt x="15" y="207"/>
                    <a:pt x="16" y="210"/>
                    <a:pt x="16" y="210"/>
                  </a:cubicBezTo>
                  <a:cubicBezTo>
                    <a:pt x="16" y="210"/>
                    <a:pt x="14" y="208"/>
                    <a:pt x="11" y="202"/>
                  </a:cubicBezTo>
                  <a:cubicBezTo>
                    <a:pt x="7" y="197"/>
                    <a:pt x="3" y="189"/>
                    <a:pt x="1" y="178"/>
                  </a:cubicBezTo>
                  <a:cubicBezTo>
                    <a:pt x="0" y="173"/>
                    <a:pt x="0" y="167"/>
                    <a:pt x="0" y="160"/>
                  </a:cubicBezTo>
                  <a:cubicBezTo>
                    <a:pt x="1" y="154"/>
                    <a:pt x="3" y="147"/>
                    <a:pt x="5" y="141"/>
                  </a:cubicBezTo>
                  <a:cubicBezTo>
                    <a:pt x="8" y="135"/>
                    <a:pt x="11" y="128"/>
                    <a:pt x="16" y="122"/>
                  </a:cubicBezTo>
                  <a:cubicBezTo>
                    <a:pt x="17" y="121"/>
                    <a:pt x="18" y="120"/>
                    <a:pt x="19" y="118"/>
                  </a:cubicBezTo>
                  <a:cubicBezTo>
                    <a:pt x="23" y="114"/>
                    <a:pt x="23" y="114"/>
                    <a:pt x="23" y="114"/>
                  </a:cubicBezTo>
                  <a:cubicBezTo>
                    <a:pt x="24" y="113"/>
                    <a:pt x="25" y="112"/>
                    <a:pt x="26" y="110"/>
                  </a:cubicBezTo>
                  <a:cubicBezTo>
                    <a:pt x="27" y="109"/>
                    <a:pt x="28" y="108"/>
                    <a:pt x="28" y="106"/>
                  </a:cubicBezTo>
                  <a:cubicBezTo>
                    <a:pt x="32" y="101"/>
                    <a:pt x="35" y="95"/>
                    <a:pt x="38" y="89"/>
                  </a:cubicBezTo>
                  <a:cubicBezTo>
                    <a:pt x="40" y="82"/>
                    <a:pt x="42" y="76"/>
                    <a:pt x="44" y="70"/>
                  </a:cubicBezTo>
                  <a:cubicBezTo>
                    <a:pt x="45" y="64"/>
                    <a:pt x="46" y="58"/>
                    <a:pt x="47" y="52"/>
                  </a:cubicBezTo>
                  <a:cubicBezTo>
                    <a:pt x="47" y="46"/>
                    <a:pt x="48" y="40"/>
                    <a:pt x="48" y="35"/>
                  </a:cubicBezTo>
                  <a:cubicBezTo>
                    <a:pt x="48" y="25"/>
                    <a:pt x="48" y="16"/>
                    <a:pt x="47" y="10"/>
                  </a:cubicBezTo>
                  <a:cubicBezTo>
                    <a:pt x="47" y="7"/>
                    <a:pt x="47" y="4"/>
                    <a:pt x="47" y="3"/>
                  </a:cubicBezTo>
                  <a:cubicBezTo>
                    <a:pt x="46" y="1"/>
                    <a:pt x="46" y="0"/>
                    <a:pt x="46" y="0"/>
                  </a:cubicBez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3" name="Freeform 232">
              <a:extLst>
                <a:ext uri="{FF2B5EF4-FFF2-40B4-BE49-F238E27FC236}">
                  <a16:creationId xmlns:a16="http://schemas.microsoft.com/office/drawing/2014/main" id="{4F678CDD-D070-46F2-A9E9-796EC08E5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05288" y="7823200"/>
              <a:ext cx="149225" cy="52388"/>
            </a:xfrm>
            <a:custGeom>
              <a:avLst/>
              <a:gdLst>
                <a:gd name="T0" fmla="*/ 0 w 54"/>
                <a:gd name="T1" fmla="*/ 0 h 19"/>
                <a:gd name="T2" fmla="*/ 2 w 54"/>
                <a:gd name="T3" fmla="*/ 1 h 19"/>
                <a:gd name="T4" fmla="*/ 8 w 54"/>
                <a:gd name="T5" fmla="*/ 4 h 19"/>
                <a:gd name="T6" fmla="*/ 12 w 54"/>
                <a:gd name="T7" fmla="*/ 6 h 19"/>
                <a:gd name="T8" fmla="*/ 16 w 54"/>
                <a:gd name="T9" fmla="*/ 7 h 19"/>
                <a:gd name="T10" fmla="*/ 21 w 54"/>
                <a:gd name="T11" fmla="*/ 9 h 19"/>
                <a:gd name="T12" fmla="*/ 26 w 54"/>
                <a:gd name="T13" fmla="*/ 10 h 19"/>
                <a:gd name="T14" fmla="*/ 31 w 54"/>
                <a:gd name="T15" fmla="*/ 11 h 19"/>
                <a:gd name="T16" fmla="*/ 36 w 54"/>
                <a:gd name="T17" fmla="*/ 11 h 19"/>
                <a:gd name="T18" fmla="*/ 41 w 54"/>
                <a:gd name="T19" fmla="*/ 11 h 19"/>
                <a:gd name="T20" fmla="*/ 45 w 54"/>
                <a:gd name="T21" fmla="*/ 11 h 19"/>
                <a:gd name="T22" fmla="*/ 49 w 54"/>
                <a:gd name="T23" fmla="*/ 11 h 19"/>
                <a:gd name="T24" fmla="*/ 52 w 54"/>
                <a:gd name="T25" fmla="*/ 11 h 19"/>
                <a:gd name="T26" fmla="*/ 54 w 54"/>
                <a:gd name="T27" fmla="*/ 11 h 19"/>
                <a:gd name="T28" fmla="*/ 52 w 54"/>
                <a:gd name="T29" fmla="*/ 12 h 19"/>
                <a:gd name="T30" fmla="*/ 50 w 54"/>
                <a:gd name="T31" fmla="*/ 14 h 19"/>
                <a:gd name="T32" fmla="*/ 46 w 54"/>
                <a:gd name="T33" fmla="*/ 16 h 19"/>
                <a:gd name="T34" fmla="*/ 41 w 54"/>
                <a:gd name="T35" fmla="*/ 17 h 19"/>
                <a:gd name="T36" fmla="*/ 36 w 54"/>
                <a:gd name="T37" fmla="*/ 18 h 19"/>
                <a:gd name="T38" fmla="*/ 30 w 54"/>
                <a:gd name="T39" fmla="*/ 19 h 19"/>
                <a:gd name="T40" fmla="*/ 24 w 54"/>
                <a:gd name="T41" fmla="*/ 18 h 19"/>
                <a:gd name="T42" fmla="*/ 5 w 54"/>
                <a:gd name="T43" fmla="*/ 8 h 19"/>
                <a:gd name="T44" fmla="*/ 0 w 54"/>
                <a:gd name="T4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19">
                  <a:moveTo>
                    <a:pt x="0" y="0"/>
                  </a:moveTo>
                  <a:cubicBezTo>
                    <a:pt x="0" y="0"/>
                    <a:pt x="0" y="0"/>
                    <a:pt x="2" y="1"/>
                  </a:cubicBezTo>
                  <a:cubicBezTo>
                    <a:pt x="3" y="2"/>
                    <a:pt x="5" y="3"/>
                    <a:pt x="8" y="4"/>
                  </a:cubicBezTo>
                  <a:cubicBezTo>
                    <a:pt x="9" y="4"/>
                    <a:pt x="11" y="5"/>
                    <a:pt x="12" y="6"/>
                  </a:cubicBezTo>
                  <a:cubicBezTo>
                    <a:pt x="13" y="6"/>
                    <a:pt x="15" y="7"/>
                    <a:pt x="16" y="7"/>
                  </a:cubicBezTo>
                  <a:cubicBezTo>
                    <a:pt x="18" y="8"/>
                    <a:pt x="20" y="8"/>
                    <a:pt x="21" y="9"/>
                  </a:cubicBezTo>
                  <a:cubicBezTo>
                    <a:pt x="23" y="9"/>
                    <a:pt x="24" y="10"/>
                    <a:pt x="26" y="10"/>
                  </a:cubicBezTo>
                  <a:cubicBezTo>
                    <a:pt x="28" y="10"/>
                    <a:pt x="29" y="11"/>
                    <a:pt x="31" y="11"/>
                  </a:cubicBezTo>
                  <a:cubicBezTo>
                    <a:pt x="33" y="11"/>
                    <a:pt x="34" y="11"/>
                    <a:pt x="36" y="11"/>
                  </a:cubicBezTo>
                  <a:cubicBezTo>
                    <a:pt x="38" y="12"/>
                    <a:pt x="39" y="11"/>
                    <a:pt x="41" y="11"/>
                  </a:cubicBezTo>
                  <a:cubicBezTo>
                    <a:pt x="42" y="12"/>
                    <a:pt x="44" y="11"/>
                    <a:pt x="45" y="11"/>
                  </a:cubicBezTo>
                  <a:cubicBezTo>
                    <a:pt x="46" y="11"/>
                    <a:pt x="48" y="11"/>
                    <a:pt x="49" y="11"/>
                  </a:cubicBezTo>
                  <a:cubicBezTo>
                    <a:pt x="50" y="11"/>
                    <a:pt x="51" y="11"/>
                    <a:pt x="52" y="11"/>
                  </a:cubicBezTo>
                  <a:cubicBezTo>
                    <a:pt x="53" y="11"/>
                    <a:pt x="54" y="11"/>
                    <a:pt x="54" y="11"/>
                  </a:cubicBezTo>
                  <a:cubicBezTo>
                    <a:pt x="54" y="11"/>
                    <a:pt x="53" y="11"/>
                    <a:pt x="52" y="12"/>
                  </a:cubicBezTo>
                  <a:cubicBezTo>
                    <a:pt x="51" y="13"/>
                    <a:pt x="51" y="14"/>
                    <a:pt x="50" y="14"/>
                  </a:cubicBezTo>
                  <a:cubicBezTo>
                    <a:pt x="49" y="15"/>
                    <a:pt x="47" y="15"/>
                    <a:pt x="46" y="16"/>
                  </a:cubicBezTo>
                  <a:cubicBezTo>
                    <a:pt x="45" y="16"/>
                    <a:pt x="43" y="17"/>
                    <a:pt x="41" y="17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4" y="18"/>
                    <a:pt x="32" y="19"/>
                    <a:pt x="30" y="19"/>
                  </a:cubicBezTo>
                  <a:cubicBezTo>
                    <a:pt x="28" y="18"/>
                    <a:pt x="26" y="18"/>
                    <a:pt x="24" y="18"/>
                  </a:cubicBezTo>
                  <a:cubicBezTo>
                    <a:pt x="16" y="16"/>
                    <a:pt x="10" y="12"/>
                    <a:pt x="5" y="8"/>
                  </a:cubicBezTo>
                  <a:cubicBezTo>
                    <a:pt x="1" y="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4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4" name="Freeform 233">
              <a:extLst>
                <a:ext uri="{FF2B5EF4-FFF2-40B4-BE49-F238E27FC236}">
                  <a16:creationId xmlns:a16="http://schemas.microsoft.com/office/drawing/2014/main" id="{4BEF45F0-DAB9-4782-91EE-492BB7F01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1825" y="7797800"/>
              <a:ext cx="141288" cy="74613"/>
            </a:xfrm>
            <a:custGeom>
              <a:avLst/>
              <a:gdLst>
                <a:gd name="T0" fmla="*/ 0 w 51"/>
                <a:gd name="T1" fmla="*/ 23 h 27"/>
                <a:gd name="T2" fmla="*/ 3 w 51"/>
                <a:gd name="T3" fmla="*/ 23 h 27"/>
                <a:gd name="T4" fmla="*/ 10 w 51"/>
                <a:gd name="T5" fmla="*/ 22 h 27"/>
                <a:gd name="T6" fmla="*/ 14 w 51"/>
                <a:gd name="T7" fmla="*/ 21 h 27"/>
                <a:gd name="T8" fmla="*/ 18 w 51"/>
                <a:gd name="T9" fmla="*/ 19 h 27"/>
                <a:gd name="T10" fmla="*/ 23 w 51"/>
                <a:gd name="T11" fmla="*/ 18 h 27"/>
                <a:gd name="T12" fmla="*/ 28 w 51"/>
                <a:gd name="T13" fmla="*/ 16 h 27"/>
                <a:gd name="T14" fmla="*/ 32 w 51"/>
                <a:gd name="T15" fmla="*/ 14 h 27"/>
                <a:gd name="T16" fmla="*/ 37 w 51"/>
                <a:gd name="T17" fmla="*/ 11 h 27"/>
                <a:gd name="T18" fmla="*/ 40 w 51"/>
                <a:gd name="T19" fmla="*/ 9 h 27"/>
                <a:gd name="T20" fmla="*/ 44 w 51"/>
                <a:gd name="T21" fmla="*/ 6 h 27"/>
                <a:gd name="T22" fmla="*/ 47 w 51"/>
                <a:gd name="T23" fmla="*/ 4 h 27"/>
                <a:gd name="T24" fmla="*/ 49 w 51"/>
                <a:gd name="T25" fmla="*/ 2 h 27"/>
                <a:gd name="T26" fmla="*/ 51 w 51"/>
                <a:gd name="T27" fmla="*/ 0 h 27"/>
                <a:gd name="T28" fmla="*/ 50 w 51"/>
                <a:gd name="T29" fmla="*/ 3 h 27"/>
                <a:gd name="T30" fmla="*/ 49 w 51"/>
                <a:gd name="T31" fmla="*/ 6 h 27"/>
                <a:gd name="T32" fmla="*/ 47 w 51"/>
                <a:gd name="T33" fmla="*/ 9 h 27"/>
                <a:gd name="T34" fmla="*/ 45 w 51"/>
                <a:gd name="T35" fmla="*/ 13 h 27"/>
                <a:gd name="T36" fmla="*/ 41 w 51"/>
                <a:gd name="T37" fmla="*/ 17 h 27"/>
                <a:gd name="T38" fmla="*/ 36 w 51"/>
                <a:gd name="T39" fmla="*/ 20 h 27"/>
                <a:gd name="T40" fmla="*/ 31 w 51"/>
                <a:gd name="T41" fmla="*/ 23 h 27"/>
                <a:gd name="T42" fmla="*/ 10 w 51"/>
                <a:gd name="T43" fmla="*/ 26 h 27"/>
                <a:gd name="T44" fmla="*/ 0 w 51"/>
                <a:gd name="T45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27">
                  <a:moveTo>
                    <a:pt x="0" y="23"/>
                  </a:moveTo>
                  <a:cubicBezTo>
                    <a:pt x="0" y="23"/>
                    <a:pt x="1" y="23"/>
                    <a:pt x="3" y="23"/>
                  </a:cubicBezTo>
                  <a:cubicBezTo>
                    <a:pt x="5" y="23"/>
                    <a:pt x="7" y="22"/>
                    <a:pt x="10" y="22"/>
                  </a:cubicBezTo>
                  <a:cubicBezTo>
                    <a:pt x="11" y="21"/>
                    <a:pt x="12" y="21"/>
                    <a:pt x="14" y="21"/>
                  </a:cubicBezTo>
                  <a:cubicBezTo>
                    <a:pt x="15" y="20"/>
                    <a:pt x="17" y="20"/>
                    <a:pt x="18" y="19"/>
                  </a:cubicBezTo>
                  <a:cubicBezTo>
                    <a:pt x="20" y="19"/>
                    <a:pt x="22" y="18"/>
                    <a:pt x="23" y="18"/>
                  </a:cubicBezTo>
                  <a:cubicBezTo>
                    <a:pt x="25" y="17"/>
                    <a:pt x="26" y="17"/>
                    <a:pt x="28" y="16"/>
                  </a:cubicBezTo>
                  <a:cubicBezTo>
                    <a:pt x="29" y="15"/>
                    <a:pt x="31" y="14"/>
                    <a:pt x="32" y="14"/>
                  </a:cubicBezTo>
                  <a:cubicBezTo>
                    <a:pt x="34" y="13"/>
                    <a:pt x="35" y="12"/>
                    <a:pt x="37" y="11"/>
                  </a:cubicBezTo>
                  <a:cubicBezTo>
                    <a:pt x="38" y="10"/>
                    <a:pt x="39" y="9"/>
                    <a:pt x="40" y="9"/>
                  </a:cubicBezTo>
                  <a:cubicBezTo>
                    <a:pt x="42" y="8"/>
                    <a:pt x="43" y="7"/>
                    <a:pt x="44" y="6"/>
                  </a:cubicBezTo>
                  <a:cubicBezTo>
                    <a:pt x="45" y="5"/>
                    <a:pt x="46" y="4"/>
                    <a:pt x="47" y="4"/>
                  </a:cubicBezTo>
                  <a:cubicBezTo>
                    <a:pt x="48" y="3"/>
                    <a:pt x="48" y="2"/>
                    <a:pt x="49" y="2"/>
                  </a:cubicBezTo>
                  <a:cubicBezTo>
                    <a:pt x="50" y="1"/>
                    <a:pt x="51" y="0"/>
                    <a:pt x="51" y="0"/>
                  </a:cubicBezTo>
                  <a:cubicBezTo>
                    <a:pt x="51" y="0"/>
                    <a:pt x="51" y="1"/>
                    <a:pt x="50" y="3"/>
                  </a:cubicBezTo>
                  <a:cubicBezTo>
                    <a:pt x="50" y="3"/>
                    <a:pt x="50" y="4"/>
                    <a:pt x="49" y="6"/>
                  </a:cubicBezTo>
                  <a:cubicBezTo>
                    <a:pt x="49" y="7"/>
                    <a:pt x="48" y="8"/>
                    <a:pt x="47" y="9"/>
                  </a:cubicBezTo>
                  <a:cubicBezTo>
                    <a:pt x="47" y="10"/>
                    <a:pt x="46" y="12"/>
                    <a:pt x="45" y="13"/>
                  </a:cubicBezTo>
                  <a:cubicBezTo>
                    <a:pt x="43" y="14"/>
                    <a:pt x="42" y="16"/>
                    <a:pt x="41" y="17"/>
                  </a:cubicBezTo>
                  <a:cubicBezTo>
                    <a:pt x="39" y="18"/>
                    <a:pt x="38" y="19"/>
                    <a:pt x="36" y="20"/>
                  </a:cubicBezTo>
                  <a:cubicBezTo>
                    <a:pt x="35" y="21"/>
                    <a:pt x="33" y="22"/>
                    <a:pt x="31" y="23"/>
                  </a:cubicBezTo>
                  <a:cubicBezTo>
                    <a:pt x="24" y="27"/>
                    <a:pt x="16" y="27"/>
                    <a:pt x="10" y="26"/>
                  </a:cubicBezTo>
                  <a:cubicBezTo>
                    <a:pt x="4" y="25"/>
                    <a:pt x="0" y="23"/>
                    <a:pt x="0" y="23"/>
                  </a:cubicBezTo>
                  <a:close/>
                </a:path>
              </a:pathLst>
            </a:custGeom>
            <a:solidFill>
              <a:srgbClr val="044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5" name="Freeform 234">
              <a:extLst>
                <a:ext uri="{FF2B5EF4-FFF2-40B4-BE49-F238E27FC236}">
                  <a16:creationId xmlns:a16="http://schemas.microsoft.com/office/drawing/2014/main" id="{BC769166-F186-42D0-AC6D-639A26D38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70388" y="8804275"/>
              <a:ext cx="14288" cy="30163"/>
            </a:xfrm>
            <a:custGeom>
              <a:avLst/>
              <a:gdLst>
                <a:gd name="T0" fmla="*/ 0 w 5"/>
                <a:gd name="T1" fmla="*/ 0 h 11"/>
                <a:gd name="T2" fmla="*/ 3 w 5"/>
                <a:gd name="T3" fmla="*/ 1 h 11"/>
                <a:gd name="T4" fmla="*/ 5 w 5"/>
                <a:gd name="T5" fmla="*/ 6 h 11"/>
                <a:gd name="T6" fmla="*/ 4 w 5"/>
                <a:gd name="T7" fmla="*/ 9 h 11"/>
                <a:gd name="T8" fmla="*/ 3 w 5"/>
                <a:gd name="T9" fmla="*/ 10 h 11"/>
                <a:gd name="T10" fmla="*/ 0 w 5"/>
                <a:gd name="T11" fmla="*/ 11 h 11"/>
                <a:gd name="T12" fmla="*/ 1 w 5"/>
                <a:gd name="T13" fmla="*/ 9 h 11"/>
                <a:gd name="T14" fmla="*/ 1 w 5"/>
                <a:gd name="T15" fmla="*/ 6 h 11"/>
                <a:gd name="T16" fmla="*/ 1 w 5"/>
                <a:gd name="T17" fmla="*/ 3 h 11"/>
                <a:gd name="T18" fmla="*/ 0 w 5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11">
                  <a:moveTo>
                    <a:pt x="0" y="0"/>
                  </a:moveTo>
                  <a:cubicBezTo>
                    <a:pt x="0" y="0"/>
                    <a:pt x="1" y="0"/>
                    <a:pt x="3" y="1"/>
                  </a:cubicBezTo>
                  <a:cubicBezTo>
                    <a:pt x="4" y="2"/>
                    <a:pt x="5" y="3"/>
                    <a:pt x="5" y="6"/>
                  </a:cubicBezTo>
                  <a:cubicBezTo>
                    <a:pt x="5" y="7"/>
                    <a:pt x="5" y="8"/>
                    <a:pt x="4" y="9"/>
                  </a:cubicBezTo>
                  <a:cubicBezTo>
                    <a:pt x="4" y="10"/>
                    <a:pt x="3" y="10"/>
                    <a:pt x="3" y="10"/>
                  </a:cubicBezTo>
                  <a:cubicBezTo>
                    <a:pt x="1" y="11"/>
                    <a:pt x="0" y="11"/>
                    <a:pt x="0" y="11"/>
                  </a:cubicBezTo>
                  <a:cubicBezTo>
                    <a:pt x="0" y="11"/>
                    <a:pt x="1" y="10"/>
                    <a:pt x="1" y="9"/>
                  </a:cubicBezTo>
                  <a:cubicBezTo>
                    <a:pt x="1" y="8"/>
                    <a:pt x="1" y="7"/>
                    <a:pt x="1" y="6"/>
                  </a:cubicBezTo>
                  <a:cubicBezTo>
                    <a:pt x="1" y="5"/>
                    <a:pt x="1" y="4"/>
                    <a:pt x="1" y="3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6" name="Freeform 235">
              <a:extLst>
                <a:ext uri="{FF2B5EF4-FFF2-40B4-BE49-F238E27FC236}">
                  <a16:creationId xmlns:a16="http://schemas.microsoft.com/office/drawing/2014/main" id="{653C778F-D653-4877-B685-F0B24C93A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54538" y="8799513"/>
              <a:ext cx="22225" cy="23813"/>
            </a:xfrm>
            <a:custGeom>
              <a:avLst/>
              <a:gdLst>
                <a:gd name="T0" fmla="*/ 6 w 8"/>
                <a:gd name="T1" fmla="*/ 0 h 9"/>
                <a:gd name="T2" fmla="*/ 8 w 8"/>
                <a:gd name="T3" fmla="*/ 2 h 9"/>
                <a:gd name="T4" fmla="*/ 7 w 8"/>
                <a:gd name="T5" fmla="*/ 7 h 9"/>
                <a:gd name="T6" fmla="*/ 5 w 8"/>
                <a:gd name="T7" fmla="*/ 9 h 9"/>
                <a:gd name="T8" fmla="*/ 2 w 8"/>
                <a:gd name="T9" fmla="*/ 9 h 9"/>
                <a:gd name="T10" fmla="*/ 0 w 8"/>
                <a:gd name="T11" fmla="*/ 8 h 9"/>
                <a:gd name="T12" fmla="*/ 2 w 8"/>
                <a:gd name="T13" fmla="*/ 7 h 9"/>
                <a:gd name="T14" fmla="*/ 4 w 8"/>
                <a:gd name="T15" fmla="*/ 4 h 9"/>
                <a:gd name="T16" fmla="*/ 5 w 8"/>
                <a:gd name="T17" fmla="*/ 2 h 9"/>
                <a:gd name="T18" fmla="*/ 6 w 8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9">
                  <a:moveTo>
                    <a:pt x="6" y="0"/>
                  </a:moveTo>
                  <a:cubicBezTo>
                    <a:pt x="6" y="0"/>
                    <a:pt x="7" y="0"/>
                    <a:pt x="8" y="2"/>
                  </a:cubicBezTo>
                  <a:cubicBezTo>
                    <a:pt x="8" y="3"/>
                    <a:pt x="8" y="5"/>
                    <a:pt x="7" y="7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4" y="9"/>
                    <a:pt x="3" y="9"/>
                    <a:pt x="2" y="9"/>
                  </a:cubicBezTo>
                  <a:cubicBezTo>
                    <a:pt x="1" y="9"/>
                    <a:pt x="0" y="8"/>
                    <a:pt x="0" y="8"/>
                  </a:cubicBezTo>
                  <a:cubicBezTo>
                    <a:pt x="0" y="8"/>
                    <a:pt x="1" y="7"/>
                    <a:pt x="2" y="7"/>
                  </a:cubicBezTo>
                  <a:cubicBezTo>
                    <a:pt x="3" y="6"/>
                    <a:pt x="3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ubicBezTo>
                    <a:pt x="6" y="1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1B5A3757-63CF-4ADC-AF63-3FF07EF700A5}"/>
              </a:ext>
            </a:extLst>
          </p:cNvPr>
          <p:cNvSpPr txBox="1"/>
          <p:nvPr/>
        </p:nvSpPr>
        <p:spPr>
          <a:xfrm>
            <a:off x="6398819" y="1028100"/>
            <a:ext cx="11589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Make</a:t>
            </a: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srgbClr val="377D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hosting</a:t>
            </a: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Great again.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BE29509F-E52A-46B5-BC4C-C55B3BFBCA58}"/>
              </a:ext>
            </a:extLst>
          </p:cNvPr>
          <p:cNvSpPr txBox="1"/>
          <p:nvPr/>
        </p:nvSpPr>
        <p:spPr>
          <a:xfrm>
            <a:off x="10139204" y="2068588"/>
            <a:ext cx="410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Phasellus id ligula ut enim elementum</a:t>
            </a:r>
          </a:p>
        </p:txBody>
      </p:sp>
      <p:sp>
        <p:nvSpPr>
          <p:cNvPr id="250" name="Isosceles Triangle 249">
            <a:extLst>
              <a:ext uri="{FF2B5EF4-FFF2-40B4-BE49-F238E27FC236}">
                <a16:creationId xmlns:a16="http://schemas.microsoft.com/office/drawing/2014/main" id="{A9F9E1CE-CF9D-4BA3-AB6D-529EF754F756}"/>
              </a:ext>
            </a:extLst>
          </p:cNvPr>
          <p:cNvSpPr/>
          <p:nvPr/>
        </p:nvSpPr>
        <p:spPr>
          <a:xfrm rot="5400000">
            <a:off x="8457290" y="4750556"/>
            <a:ext cx="462195" cy="25871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6F66A643-1A62-40D9-BD43-CE4FC4406621}"/>
              </a:ext>
            </a:extLst>
          </p:cNvPr>
          <p:cNvGrpSpPr/>
          <p:nvPr/>
        </p:nvGrpSpPr>
        <p:grpSpPr>
          <a:xfrm>
            <a:off x="3289551" y="2915821"/>
            <a:ext cx="3787274" cy="4186892"/>
            <a:chOff x="4171950" y="3337858"/>
            <a:chExt cx="3787274" cy="4186892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B01D92B7-7347-4675-84AB-F9E12FBF61C3}"/>
                </a:ext>
              </a:extLst>
            </p:cNvPr>
            <p:cNvSpPr txBox="1"/>
            <p:nvPr/>
          </p:nvSpPr>
          <p:spPr>
            <a:xfrm>
              <a:off x="4938516" y="3337858"/>
              <a:ext cx="20120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Analysing.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6FB8FFDD-3608-49C4-A956-36D9B771ED78}"/>
                </a:ext>
              </a:extLst>
            </p:cNvPr>
            <p:cNvSpPr txBox="1"/>
            <p:nvPr/>
          </p:nvSpPr>
          <p:spPr>
            <a:xfrm>
              <a:off x="4171950" y="4461808"/>
              <a:ext cx="378727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Fusce tincidunt eget ligula vitae hendrerit. Phasellus id ligula ut enim elementum bibendum eget eget magna.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5FDA6923-ECA6-4947-9FCA-4589E463CA30}"/>
                </a:ext>
              </a:extLst>
            </p:cNvPr>
            <p:cNvSpPr txBox="1"/>
            <p:nvPr/>
          </p:nvSpPr>
          <p:spPr>
            <a:xfrm>
              <a:off x="5448271" y="6939975"/>
              <a:ext cx="12506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#001.</a:t>
              </a:r>
            </a:p>
          </p:txBody>
        </p:sp>
      </p:grpSp>
      <p:sp>
        <p:nvSpPr>
          <p:cNvPr id="255" name="Isosceles Triangle 254">
            <a:extLst>
              <a:ext uri="{FF2B5EF4-FFF2-40B4-BE49-F238E27FC236}">
                <a16:creationId xmlns:a16="http://schemas.microsoft.com/office/drawing/2014/main" id="{B8552F63-8537-4F9A-A921-6BD79F46BAB3}"/>
              </a:ext>
            </a:extLst>
          </p:cNvPr>
          <p:cNvSpPr/>
          <p:nvPr/>
        </p:nvSpPr>
        <p:spPr>
          <a:xfrm rot="5400000">
            <a:off x="15467690" y="4750556"/>
            <a:ext cx="462195" cy="25871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DE4DE7E6-6FEA-4AB3-AE34-82D16BBDA58F}"/>
              </a:ext>
            </a:extLst>
          </p:cNvPr>
          <p:cNvGrpSpPr/>
          <p:nvPr/>
        </p:nvGrpSpPr>
        <p:grpSpPr>
          <a:xfrm>
            <a:off x="10299951" y="2915821"/>
            <a:ext cx="3787274" cy="4186892"/>
            <a:chOff x="9745176" y="3337858"/>
            <a:chExt cx="3787274" cy="4186892"/>
          </a:xfrm>
        </p:grpSpPr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668491B6-E4EB-4748-AA05-E263A42F88C9}"/>
                </a:ext>
              </a:extLst>
            </p:cNvPr>
            <p:cNvSpPr txBox="1"/>
            <p:nvPr/>
          </p:nvSpPr>
          <p:spPr>
            <a:xfrm>
              <a:off x="10142250" y="3337858"/>
              <a:ext cx="2993127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377D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Development.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71886664-CA21-4C6C-BAC0-8A94E7FA9558}"/>
                </a:ext>
              </a:extLst>
            </p:cNvPr>
            <p:cNvSpPr txBox="1"/>
            <p:nvPr/>
          </p:nvSpPr>
          <p:spPr>
            <a:xfrm>
              <a:off x="9745176" y="4461808"/>
              <a:ext cx="378727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Fusce tincidunt eget ligula vitae hendrerit. Phasellus id ligula ut enim elementum bibendum eget eget magna.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EE631113-6EF2-444B-8901-8294E1659D5F}"/>
                </a:ext>
              </a:extLst>
            </p:cNvPr>
            <p:cNvSpPr txBox="1"/>
            <p:nvPr/>
          </p:nvSpPr>
          <p:spPr>
            <a:xfrm>
              <a:off x="11021497" y="6939975"/>
              <a:ext cx="12346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377D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#002.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9A7593B7-5A06-4CFF-AFFD-9FD2E39F093E}"/>
              </a:ext>
            </a:extLst>
          </p:cNvPr>
          <p:cNvGrpSpPr/>
          <p:nvPr/>
        </p:nvGrpSpPr>
        <p:grpSpPr>
          <a:xfrm>
            <a:off x="17310350" y="2915821"/>
            <a:ext cx="3787274" cy="4186892"/>
            <a:chOff x="15369433" y="3337858"/>
            <a:chExt cx="3787274" cy="4186892"/>
          </a:xfrm>
        </p:grpSpPr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6D76E541-3547-4704-ADAC-F338CEF4E2F5}"/>
                </a:ext>
              </a:extLst>
            </p:cNvPr>
            <p:cNvSpPr txBox="1"/>
            <p:nvPr/>
          </p:nvSpPr>
          <p:spPr>
            <a:xfrm>
              <a:off x="16352502" y="3337858"/>
              <a:ext cx="1821140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3200" b="1">
                  <a:latin typeface="+mj-lt"/>
                </a:defRPr>
              </a:lvl1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Creating.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E1692FDF-AA76-4F7F-8122-92D390920227}"/>
                </a:ext>
              </a:extLst>
            </p:cNvPr>
            <p:cNvSpPr txBox="1"/>
            <p:nvPr/>
          </p:nvSpPr>
          <p:spPr>
            <a:xfrm>
              <a:off x="15369433" y="4461808"/>
              <a:ext cx="378727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Fusce tincidunt eget ligula vitae hendrerit. Phasellus id ligula ut enim elementum bibendum eget eget magna.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CBA9D112-3A21-4BC1-B3C9-76F9F7413684}"/>
                </a:ext>
              </a:extLst>
            </p:cNvPr>
            <p:cNvSpPr txBox="1"/>
            <p:nvPr/>
          </p:nvSpPr>
          <p:spPr>
            <a:xfrm>
              <a:off x="16645754" y="6939975"/>
              <a:ext cx="12506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#003.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696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300"/>
                                            <p:tgtEl>
                                              <p:spTgt spid="2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300"/>
                                            <p:tgtEl>
                                              <p:spTgt spid="2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2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3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300"/>
                                            <p:tgtEl>
                                              <p:spTgt spid="2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300"/>
                                            <p:tgtEl>
                                              <p:spTgt spid="2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20000" fill="hold" nodeType="withEffect" p14:presetBounceEnd="6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1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1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accel="20000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2" dur="1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3" dur="1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1" accel="20000" fill="hold" nodeType="withEffect" p14:presetBounceEnd="6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6" dur="1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7" dur="1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accel="20000" fill="hold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0" dur="1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1" dur="1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1" accel="20000" fill="hold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4" dur="1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5" dur="1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accel="20000" fill="hold" nodeType="withEffect" p14:presetBounceEnd="6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8" dur="1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9" dur="1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1" accel="20000" fill="hold" nodeType="withEffect" p14:presetBounceEnd="60000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2" dur="15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3" dur="15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1" accel="20000" fill="hold" nodeType="withEffect" p14:presetBounceEnd="60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6" dur="1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7" dur="1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1" accel="20000" fill="hold" nodeType="withEffect" p14:presetBounceEnd="60000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0" dur="1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1" dur="1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1" accel="20000" fill="hold" nodeType="withEffect" p14:presetBounceEnd="6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4" dur="1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5" dur="1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" accel="20000" fill="hold" nodeType="withEffect" p14:presetBounceEnd="60000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8" dur="1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9" dur="1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2" presetClass="entr" presetSubtype="8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2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5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" presetClass="entr" presetSubtype="0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8" presetID="0" presetClass="path" presetSubtype="0" repeatCount="indefinite" accel="16000" decel="84000" autoRev="1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Motion origin="layout" path="M 0.00358 -0.00324 L 0.14262 -0.1449 C 0.1503 -0.15185 0.14666 -0.14919 0.15356 -0.15324 L 0.1559 -0.15463 L 0.15824 -0.15601 C 0.16241 -0.15555 0.16658 -0.15567 0.17074 -0.15463 L 0.17777 -0.15046 L 0.1848 -0.14629 C 0.18559 -0.14583 0.1863 -0.14525 0.18715 -0.1449 C 0.18845 -0.14444 0.18975 -0.14409 0.19105 -0.14351 C 0.19411 -0.14236 0.19476 -0.14166 0.19808 -0.14074 C 0.19854 -0.14062 0.19912 -0.14074 0.19965 -0.14074 L 0.32619 -0.0074 L 0.32619 -0.00729 C 0.33283 -0.00347 0.33433 -0.00081 0.34181 -0.00463 C 0.34357 -0.00567 0.34468 -0.00914 0.3465 -0.01018 L 0.35353 -0.01435 C 0.35431 -0.01481 0.35516 -0.01493 0.35588 -0.01574 C 0.35744 -0.01759 0.35874 -0.02025 0.36056 -0.02129 L 0.36525 -0.02407 C 0.36577 -0.02395 0.37046 -0.02257 0.3715 -0.02129 C 0.37514 -0.01701 0.37234 -0.01747 0.37619 -0.01435 C 0.38588 -0.00671 0.37579 -0.01759 0.38556 -0.00601 L 0.39025 -0.00046 C 0.39103 0.00047 0.39168 0.00174 0.39259 0.00232 L 0.41134 0.01343 L 0.41602 0.01621 C 0.4168 0.01667 0.41765 0.01667 0.41837 0.0176 C 0.42507 0.02547 0.41654 0.01598 0.42305 0.02176 C 0.42839 0.02651 0.42201 0.02304 0.42852 0.02593 C 0.43536 0.03808 0.42663 0.02315 0.43321 0.03287 C 0.43705 0.03855 0.43373 0.03588 0.4379 0.03843 C 0.44206 0.04954 0.43659 0.03612 0.4418 0.04537 C 0.44701 0.05463 0.43946 0.04491 0.44571 0.05232 C 0.44623 0.05371 0.44649 0.05533 0.44727 0.05649 C 0.44786 0.0573 0.44909 0.0566 0.44961 0.05787 C 0.45052 0.06019 0.45065 0.06343 0.45118 0.06621 L 0.45196 0.07037 L 0.45274 0.07454 C 0.45248 0.07824 0.45248 0.08195 0.45196 0.08565 C 0.45105 0.09132 0.45026 0.08889 0.44805 0.09121 C 0.44109 0.09804 0.44603 0.09676 0.43946 0.09676 L 0.39884 0.13982 C 0.39636 0.14294 0.39363 0.14815 0.39025 0.14815 C 0.38849 0.14815 0.3823 0.14561 0.38087 0.14399 C 0.37931 0.14213 0.37794 0.13947 0.37619 0.13843 C 0.37462 0.1375 0.37287 0.13727 0.3715 0.13565 C 0.36994 0.1338 0.36857 0.13114 0.36681 0.1301 C 0.36603 0.12963 0.36518 0.12929 0.36447 0.12871 C 0.36362 0.1279 0.36297 0.12651 0.36212 0.12593 C 0.36056 0.12466 0.35744 0.12315 0.35744 0.12327 C 0.35483 0.12362 0.35216 0.12362 0.34963 0.12454 C 0.348 0.125 0.3465 0.12639 0.34494 0.12732 L 0.34025 0.1301 L 0.33791 0.13149 C 0.33713 0.13195 0.33622 0.13195 0.33557 0.13287 L 0.33322 0.13565 L 0.30354 0.1676 C 0.30146 0.16945 0.29937 0.17142 0.29729 0.17315 C 0.29651 0.17373 0.29573 0.17454 0.29495 0.17454 C 0.29124 0.17454 0.28766 0.17362 0.28401 0.17315 C 0.28297 0.17269 0.28186 0.17223 0.28089 0.17176 C 0.27737 0.16991 0.27945 0.17037 0.27542 0.16899 C 0.27516 0.16887 0.2749 0.16899 0.27464 0.16899 L 0.06998 -0.04213 " pathEditMode="relative" rAng="0" ptsTypes="AAAAAAAAAAAAAAAAAAAAAAAAAAAAAAAAAAAAAAAAAAAAAAAAAAAAAAAAAAAAAAAAA">
                                          <p:cBhvr>
                                            <p:cTn id="79" dur="425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458" y="125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0" presetID="1" presetClass="entr" presetSubtype="0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" presetID="0" presetClass="path" presetSubtype="0" repeatCount="indefinite" accel="16000" decel="84000" autoRev="1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animMotion origin="layout" path="M 0.00358 -0.00324 L 0.14262 -0.14491 C 0.15031 -0.15185 0.14666 -0.14919 0.15356 -0.15324 L 0.1559 -0.15463 L 0.15825 -0.15602 C 0.16241 -0.15556 0.16658 -0.15567 0.17075 -0.15463 L 0.17778 -0.15046 L 0.18481 -0.1463 C 0.18559 -0.14583 0.1863 -0.14526 0.18715 -0.14491 C 0.18845 -0.14444 0.18975 -0.1441 0.19106 -0.14352 C 0.19412 -0.14236 0.19477 -0.14167 0.19809 -0.14074 C 0.19854 -0.14063 0.19913 -0.14074 0.19965 -0.14074 L 0.32619 -0.00741 L 0.32619 -0.00729 C 0.33283 -0.00347 0.33433 -0.00081 0.34182 -0.00463 C 0.34358 -0.00567 0.34468 -0.00914 0.3465 -0.01019 L 0.35353 -0.01435 C 0.35432 -0.01482 0.35516 -0.01493 0.35588 -0.01574 C 0.35744 -0.01759 0.35874 -0.02026 0.36057 -0.0213 L 0.36525 -0.02407 C 0.36577 -0.02396 0.37046 -0.02257 0.3715 -0.0213 C 0.37515 -0.01701 0.37235 -0.01748 0.37619 -0.01435 C 0.38589 -0.00671 0.3758 -0.01759 0.38556 -0.00602 L 0.39025 -0.00046 C 0.39103 0.00046 0.39168 0.00174 0.39259 0.00231 L 0.41134 0.01343 L 0.41603 0.0162 C 0.41681 0.01667 0.41765 0.01667 0.41837 0.01759 C 0.42507 0.02546 0.41655 0.01597 0.42306 0.02176 C 0.42839 0.0265 0.42202 0.02303 0.42853 0.02593 C 0.43536 0.03808 0.42664 0.02315 0.43321 0.03287 C 0.43705 0.03854 0.43373 0.03588 0.4379 0.03843 C 0.44206 0.04954 0.4366 0.03611 0.4418 0.04537 C 0.44701 0.05463 0.43946 0.04491 0.44571 0.05231 C 0.44623 0.0537 0.44649 0.05532 0.44727 0.05648 C 0.44786 0.05729 0.4491 0.0566 0.44962 0.05787 C 0.45053 0.06018 0.45066 0.06343 0.45118 0.0662 L 0.45196 0.07037 L 0.45274 0.07454 C 0.45248 0.07824 0.45248 0.08194 0.45196 0.08565 C 0.45105 0.09132 0.45027 0.08889 0.44805 0.0912 C 0.44109 0.09803 0.44604 0.09676 0.43946 0.09676 L 0.39884 0.13981 C 0.39637 0.14294 0.39363 0.14815 0.39025 0.14815 C 0.38849 0.14815 0.38231 0.1456 0.38087 0.14398 C 0.37931 0.14213 0.37795 0.13947 0.37619 0.13843 C 0.37463 0.1375 0.37287 0.13727 0.3715 0.13565 C 0.36994 0.1338 0.36857 0.13113 0.36681 0.13009 C 0.36603 0.12963 0.36519 0.12928 0.36447 0.1287 C 0.36362 0.12789 0.36297 0.1265 0.36213 0.12593 C 0.36057 0.12465 0.35744 0.12315 0.35744 0.12326 C 0.35484 0.12361 0.35217 0.12361 0.34963 0.12454 C 0.348 0.125 0.3465 0.12639 0.34494 0.12731 L 0.34026 0.13009 L 0.33791 0.13148 C 0.33713 0.13194 0.33622 0.13194 0.33557 0.13287 L 0.33322 0.13565 L 0.30354 0.16759 C 0.30146 0.16944 0.29938 0.17141 0.29729 0.17315 C 0.29651 0.17373 0.29573 0.17454 0.29495 0.17454 C 0.29124 0.17454 0.28766 0.17361 0.28401 0.17315 C 0.28297 0.17268 0.28186 0.17222 0.28089 0.17176 C 0.27737 0.16991 0.27946 0.17037 0.27542 0.16898 C 0.27516 0.16887 0.2749 0.16898 0.27464 0.16898 L 0.06998 -0.04213 " pathEditMode="relative" rAng="0" ptsTypes="AAAAAAAAAAAAAAAAAAAAAAAAAAAAAAAAAAAAAAAAAAAAAAAAAAAAAAAAAAAAAAAAA">
                                          <p:cBhvr>
                                            <p:cTn id="83" dur="425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458" y="125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193" grpId="0" animBg="1"/>
          <p:bldP spid="267" grpId="0" animBg="1"/>
          <p:bldP spid="267" grpId="1" animBg="1"/>
          <p:bldP spid="266" grpId="0" animBg="1"/>
          <p:bldP spid="266" grpId="1" animBg="1"/>
          <p:bldP spid="248" grpId="0"/>
          <p:bldP spid="249" grpId="0"/>
          <p:bldP spid="250" grpId="0" animBg="1"/>
          <p:bldP spid="25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300"/>
                                            <p:tgtEl>
                                              <p:spTgt spid="2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300"/>
                                            <p:tgtEl>
                                              <p:spTgt spid="2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2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3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300"/>
                                            <p:tgtEl>
                                              <p:spTgt spid="2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300"/>
                                            <p:tgtEl>
                                              <p:spTgt spid="2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2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accel="2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1" accel="2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accel="2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1" accel="2000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1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1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accel="20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1" accel="2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15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15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1" accel="2000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1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1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1" accel="2000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1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1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1" accel="2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1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1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" accel="20000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1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1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2" presetClass="entr" presetSubtype="8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2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5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" presetClass="entr" presetSubtype="0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8" presetID="0" presetClass="path" presetSubtype="0" repeatCount="indefinite" accel="16000" decel="84000" autoRev="1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Motion origin="layout" path="M 0.00358 -0.00324 L 0.14262 -0.1449 C 0.1503 -0.15185 0.14666 -0.14919 0.15356 -0.15324 L 0.1559 -0.15463 L 0.15824 -0.15601 C 0.16241 -0.15555 0.16658 -0.15567 0.17074 -0.15463 L 0.17777 -0.15046 L 0.1848 -0.14629 C 0.18559 -0.14583 0.1863 -0.14525 0.18715 -0.1449 C 0.18845 -0.14444 0.18975 -0.14409 0.19105 -0.14351 C 0.19411 -0.14236 0.19476 -0.14166 0.19808 -0.14074 C 0.19854 -0.14062 0.19912 -0.14074 0.19965 -0.14074 L 0.32619 -0.0074 L 0.32619 -0.00729 C 0.33283 -0.00347 0.33433 -0.00081 0.34181 -0.00463 C 0.34357 -0.00567 0.34468 -0.00914 0.3465 -0.01018 L 0.35353 -0.01435 C 0.35431 -0.01481 0.35516 -0.01493 0.35588 -0.01574 C 0.35744 -0.01759 0.35874 -0.02025 0.36056 -0.02129 L 0.36525 -0.02407 C 0.36577 -0.02395 0.37046 -0.02257 0.3715 -0.02129 C 0.37514 -0.01701 0.37234 -0.01747 0.37619 -0.01435 C 0.38588 -0.00671 0.37579 -0.01759 0.38556 -0.00601 L 0.39025 -0.00046 C 0.39103 0.00047 0.39168 0.00174 0.39259 0.00232 L 0.41134 0.01343 L 0.41602 0.01621 C 0.4168 0.01667 0.41765 0.01667 0.41837 0.0176 C 0.42507 0.02547 0.41654 0.01598 0.42305 0.02176 C 0.42839 0.02651 0.42201 0.02304 0.42852 0.02593 C 0.43536 0.03808 0.42663 0.02315 0.43321 0.03287 C 0.43705 0.03855 0.43373 0.03588 0.4379 0.03843 C 0.44206 0.04954 0.43659 0.03612 0.4418 0.04537 C 0.44701 0.05463 0.43946 0.04491 0.44571 0.05232 C 0.44623 0.05371 0.44649 0.05533 0.44727 0.05649 C 0.44786 0.0573 0.44909 0.0566 0.44961 0.05787 C 0.45052 0.06019 0.45065 0.06343 0.45118 0.06621 L 0.45196 0.07037 L 0.45274 0.07454 C 0.45248 0.07824 0.45248 0.08195 0.45196 0.08565 C 0.45105 0.09132 0.45026 0.08889 0.44805 0.09121 C 0.44109 0.09804 0.44603 0.09676 0.43946 0.09676 L 0.39884 0.13982 C 0.39636 0.14294 0.39363 0.14815 0.39025 0.14815 C 0.38849 0.14815 0.3823 0.14561 0.38087 0.14399 C 0.37931 0.14213 0.37794 0.13947 0.37619 0.13843 C 0.37462 0.1375 0.37287 0.13727 0.3715 0.13565 C 0.36994 0.1338 0.36857 0.13114 0.36681 0.1301 C 0.36603 0.12963 0.36518 0.12929 0.36447 0.12871 C 0.36362 0.1279 0.36297 0.12651 0.36212 0.12593 C 0.36056 0.12466 0.35744 0.12315 0.35744 0.12327 C 0.35483 0.12362 0.35216 0.12362 0.34963 0.12454 C 0.348 0.125 0.3465 0.12639 0.34494 0.12732 L 0.34025 0.1301 L 0.33791 0.13149 C 0.33713 0.13195 0.33622 0.13195 0.33557 0.13287 L 0.33322 0.13565 L 0.30354 0.1676 C 0.30146 0.16945 0.29937 0.17142 0.29729 0.17315 C 0.29651 0.17373 0.29573 0.17454 0.29495 0.17454 C 0.29124 0.17454 0.28766 0.17362 0.28401 0.17315 C 0.28297 0.17269 0.28186 0.17223 0.28089 0.17176 C 0.27737 0.16991 0.27945 0.17037 0.27542 0.16899 C 0.27516 0.16887 0.2749 0.16899 0.27464 0.16899 L 0.06998 -0.04213 " pathEditMode="relative" rAng="0" ptsTypes="AAAAAAAAAAAAAAAAAAAAAAAAAAAAAAAAAAAAAAAAAAAAAAAAAAAAAAAAAAAAAAAAA">
                                          <p:cBhvr>
                                            <p:cTn id="79" dur="425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458" y="125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0" presetID="1" presetClass="entr" presetSubtype="0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" presetID="0" presetClass="path" presetSubtype="0" repeatCount="indefinite" accel="16000" decel="84000" autoRev="1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animMotion origin="layout" path="M 0.00358 -0.00324 L 0.14262 -0.14491 C 0.15031 -0.15185 0.14666 -0.14919 0.15356 -0.15324 L 0.1559 -0.15463 L 0.15825 -0.15602 C 0.16241 -0.15556 0.16658 -0.15567 0.17075 -0.15463 L 0.17778 -0.15046 L 0.18481 -0.1463 C 0.18559 -0.14583 0.1863 -0.14526 0.18715 -0.14491 C 0.18845 -0.14444 0.18975 -0.1441 0.19106 -0.14352 C 0.19412 -0.14236 0.19477 -0.14167 0.19809 -0.14074 C 0.19854 -0.14063 0.19913 -0.14074 0.19965 -0.14074 L 0.32619 -0.00741 L 0.32619 -0.00729 C 0.33283 -0.00347 0.33433 -0.00081 0.34182 -0.00463 C 0.34358 -0.00567 0.34468 -0.00914 0.3465 -0.01019 L 0.35353 -0.01435 C 0.35432 -0.01482 0.35516 -0.01493 0.35588 -0.01574 C 0.35744 -0.01759 0.35874 -0.02026 0.36057 -0.0213 L 0.36525 -0.02407 C 0.36577 -0.02396 0.37046 -0.02257 0.3715 -0.0213 C 0.37515 -0.01701 0.37235 -0.01748 0.37619 -0.01435 C 0.38589 -0.00671 0.3758 -0.01759 0.38556 -0.00602 L 0.39025 -0.00046 C 0.39103 0.00046 0.39168 0.00174 0.39259 0.00231 L 0.41134 0.01343 L 0.41603 0.0162 C 0.41681 0.01667 0.41765 0.01667 0.41837 0.01759 C 0.42507 0.02546 0.41655 0.01597 0.42306 0.02176 C 0.42839 0.0265 0.42202 0.02303 0.42853 0.02593 C 0.43536 0.03808 0.42664 0.02315 0.43321 0.03287 C 0.43705 0.03854 0.43373 0.03588 0.4379 0.03843 C 0.44206 0.04954 0.4366 0.03611 0.4418 0.04537 C 0.44701 0.05463 0.43946 0.04491 0.44571 0.05231 C 0.44623 0.0537 0.44649 0.05532 0.44727 0.05648 C 0.44786 0.05729 0.4491 0.0566 0.44962 0.05787 C 0.45053 0.06018 0.45066 0.06343 0.45118 0.0662 L 0.45196 0.07037 L 0.45274 0.07454 C 0.45248 0.07824 0.45248 0.08194 0.45196 0.08565 C 0.45105 0.09132 0.45027 0.08889 0.44805 0.0912 C 0.44109 0.09803 0.44604 0.09676 0.43946 0.09676 L 0.39884 0.13981 C 0.39637 0.14294 0.39363 0.14815 0.39025 0.14815 C 0.38849 0.14815 0.38231 0.1456 0.38087 0.14398 C 0.37931 0.14213 0.37795 0.13947 0.37619 0.13843 C 0.37463 0.1375 0.37287 0.13727 0.3715 0.13565 C 0.36994 0.1338 0.36857 0.13113 0.36681 0.13009 C 0.36603 0.12963 0.36519 0.12928 0.36447 0.1287 C 0.36362 0.12789 0.36297 0.1265 0.36213 0.12593 C 0.36057 0.12465 0.35744 0.12315 0.35744 0.12326 C 0.35484 0.12361 0.35217 0.12361 0.34963 0.12454 C 0.348 0.125 0.3465 0.12639 0.34494 0.12731 L 0.34026 0.13009 L 0.33791 0.13148 C 0.33713 0.13194 0.33622 0.13194 0.33557 0.13287 L 0.33322 0.13565 L 0.30354 0.16759 C 0.30146 0.16944 0.29938 0.17141 0.29729 0.17315 C 0.29651 0.17373 0.29573 0.17454 0.29495 0.17454 C 0.29124 0.17454 0.28766 0.17361 0.28401 0.17315 C 0.28297 0.17268 0.28186 0.17222 0.28089 0.17176 C 0.27737 0.16991 0.27946 0.17037 0.27542 0.16898 C 0.27516 0.16887 0.2749 0.16898 0.27464 0.16898 L 0.06998 -0.04213 " pathEditMode="relative" rAng="0" ptsTypes="AAAAAAAAAAAAAAAAAAAAAAAAAAAAAAAAAAAAAAAAAAAAAAAAAAAAAAAAAAAAAAAAA">
                                          <p:cBhvr>
                                            <p:cTn id="83" dur="425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458" y="125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193" grpId="0" animBg="1"/>
          <p:bldP spid="267" grpId="0" animBg="1"/>
          <p:bldP spid="267" grpId="1" animBg="1"/>
          <p:bldP spid="266" grpId="0" animBg="1"/>
          <p:bldP spid="266" grpId="1" animBg="1"/>
          <p:bldP spid="248" grpId="0"/>
          <p:bldP spid="249" grpId="0"/>
          <p:bldP spid="250" grpId="0" animBg="1"/>
          <p:bldP spid="255" grpId="0" animBg="1"/>
        </p:bldLst>
      </p:timing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Model X">
      <a:dk1>
        <a:srgbClr val="172144"/>
      </a:dk1>
      <a:lt1>
        <a:srgbClr val="FFFFFF"/>
      </a:lt1>
      <a:dk2>
        <a:srgbClr val="FC8108"/>
      </a:dk2>
      <a:lt2>
        <a:srgbClr val="FF9700"/>
      </a:lt2>
      <a:accent1>
        <a:srgbClr val="EA0038"/>
      </a:accent1>
      <a:accent2>
        <a:srgbClr val="ED1530"/>
      </a:accent2>
      <a:accent3>
        <a:srgbClr val="F02B28"/>
      </a:accent3>
      <a:accent4>
        <a:srgbClr val="F34020"/>
      </a:accent4>
      <a:accent5>
        <a:srgbClr val="F65618"/>
      </a:accent5>
      <a:accent6>
        <a:srgbClr val="F96B10"/>
      </a:accent6>
      <a:hlink>
        <a:srgbClr val="2F8299"/>
      </a:hlink>
      <a:folHlink>
        <a:srgbClr val="8C8C8C"/>
      </a:folHlink>
    </a:clrScheme>
    <a:fontScheme name="Model X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ustom Design">
  <a:themeElements>
    <a:clrScheme name="Model X">
      <a:dk1>
        <a:srgbClr val="272E3A"/>
      </a:dk1>
      <a:lt1>
        <a:srgbClr val="FFFFFF"/>
      </a:lt1>
      <a:dk2>
        <a:srgbClr val="00A3DA"/>
      </a:dk2>
      <a:lt2>
        <a:srgbClr val="0CA8DA"/>
      </a:lt2>
      <a:accent1>
        <a:srgbClr val="56CADC"/>
      </a:accent1>
      <a:accent2>
        <a:srgbClr val="49C4DB"/>
      </a:accent2>
      <a:accent3>
        <a:srgbClr val="3DBEDB"/>
      </a:accent3>
      <a:accent4>
        <a:srgbClr val="31B9DB"/>
      </a:accent4>
      <a:accent5>
        <a:srgbClr val="24B3DA"/>
      </a:accent5>
      <a:accent6>
        <a:srgbClr val="18AEDA"/>
      </a:accent6>
      <a:hlink>
        <a:srgbClr val="2F8299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13122</TotalTime>
  <Words>813</Words>
  <Application>Microsoft Office PowerPoint</Application>
  <PresentationFormat>Custom</PresentationFormat>
  <Paragraphs>108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Calibri</vt:lpstr>
      <vt:lpstr>Century Gothic</vt:lpstr>
      <vt:lpstr>Consolas</vt:lpstr>
      <vt:lpstr>Designball-Electronic-Device-01</vt:lpstr>
      <vt:lpstr>Open Sans</vt:lpstr>
      <vt:lpstr>Open Sans Bold</vt:lpstr>
      <vt:lpstr>Open Sans Extrabold</vt:lpstr>
      <vt:lpstr>Open Sans Light</vt:lpstr>
      <vt:lpstr>Wingdings 3</vt:lpstr>
      <vt:lpstr>Ion</vt:lpstr>
      <vt:lpstr>Custom Design</vt:lpstr>
      <vt:lpstr>PowerPoint Presentation</vt:lpstr>
      <vt:lpstr>PowerPoint Presentation</vt:lpstr>
      <vt:lpstr>PowerPoint Presentation</vt:lpstr>
      <vt:lpstr>Các bước truy vấn dữ liệu</vt:lpstr>
      <vt:lpstr>Tạo kết nối đến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DesignBall</dc:creator>
  <cp:lastModifiedBy>Windows User</cp:lastModifiedBy>
  <cp:revision>760</cp:revision>
  <dcterms:created xsi:type="dcterms:W3CDTF">2017-10-27T02:31:07Z</dcterms:created>
  <dcterms:modified xsi:type="dcterms:W3CDTF">2020-02-12T18:47:43Z</dcterms:modified>
</cp:coreProperties>
</file>