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57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61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4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1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6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6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6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4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aNoDo/object-detection/archive/master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erport/Mask_RCNN/releases/download/v2.0/mask_rcnn_coco.h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nvidia.com/cuda-gp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객체탐지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7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30 epoch</a:t>
            </a:r>
            <a:r>
              <a:rPr lang="ko-KR" altLang="en-US" dirty="0" smtClean="0"/>
              <a:t>가 완료되면</a:t>
            </a:r>
            <a:r>
              <a:rPr lang="en-US" altLang="ko-KR" dirty="0" smtClean="0"/>
              <a:t>, finish </a:t>
            </a:r>
            <a:r>
              <a:rPr lang="ko-KR" altLang="en-US" dirty="0" smtClean="0"/>
              <a:t>라는 문구가 뜨는데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그렇다면</a:t>
            </a:r>
            <a:r>
              <a:rPr lang="en-US" altLang="ko-KR" dirty="0"/>
              <a:t> </a:t>
            </a:r>
            <a:r>
              <a:rPr lang="ko-KR" altLang="en-US" dirty="0" smtClean="0"/>
              <a:t>학습이 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모델을 가지고 실제 이미지를 예측해 보아야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학습이 완료되었다면</a:t>
            </a:r>
            <a:r>
              <a:rPr lang="en-US" altLang="ko-KR" dirty="0" smtClean="0"/>
              <a:t>, object-detection-master </a:t>
            </a:r>
            <a:r>
              <a:rPr lang="ko-KR" altLang="en-US" dirty="0" smtClean="0"/>
              <a:t>폴더 밑에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폴더가 생성되는데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의 밑 폴더의 이름을 복사한다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65" y="3654590"/>
            <a:ext cx="6602393" cy="31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predict.py --dataset=../dataset/ --weights=logs/"</a:t>
            </a:r>
            <a:r>
              <a:rPr lang="ko-KR" altLang="en-US" dirty="0"/>
              <a:t>복사된 폴더의 이름</a:t>
            </a:r>
            <a:r>
              <a:rPr lang="en-US" altLang="ko-KR" dirty="0"/>
              <a:t>"/</a:t>
            </a:r>
            <a:r>
              <a:rPr lang="en-US" altLang="ko-KR" dirty="0" smtClean="0"/>
              <a:t>mask_rcnn_object_0030.h5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폴더의 이름이 </a:t>
            </a:r>
            <a:r>
              <a:rPr lang="en-US" altLang="ko-KR" dirty="0"/>
              <a:t>"object20190830T1539" </a:t>
            </a:r>
            <a:r>
              <a:rPr lang="ko-KR" altLang="en-US" dirty="0"/>
              <a:t>라면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python predict.py --dataset=../dataset/ --weights=logs/"object20190830T1539"/</a:t>
            </a:r>
            <a:r>
              <a:rPr lang="en-US" altLang="ko-KR" dirty="0" smtClean="0"/>
              <a:t>mask_rcnn_object_0030.h5 </a:t>
            </a:r>
            <a:r>
              <a:rPr lang="ko-KR" altLang="en-US" dirty="0" smtClean="0"/>
              <a:t>를 입력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88" y="4578108"/>
            <a:ext cx="11107700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8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Predict-3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코드를 실행하였다면</a:t>
            </a:r>
            <a:r>
              <a:rPr lang="en-US" altLang="ko-KR" dirty="0"/>
              <a:t> </a:t>
            </a:r>
            <a:r>
              <a:rPr lang="en-US" altLang="ko-KR" dirty="0" smtClean="0"/>
              <a:t>object-detection-master </a:t>
            </a:r>
            <a:r>
              <a:rPr lang="ko-KR" altLang="en-US" dirty="0" smtClean="0"/>
              <a:t>폴더 밑의 </a:t>
            </a:r>
            <a:r>
              <a:rPr lang="en-US" altLang="ko-KR" dirty="0" smtClean="0"/>
              <a:t>dataset </a:t>
            </a:r>
            <a:r>
              <a:rPr lang="ko-KR" altLang="en-US" dirty="0" smtClean="0"/>
              <a:t>폴더의 밑의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폴더에 이미지가 생성된 것을 확인할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89" y="2977152"/>
            <a:ext cx="9665356" cy="388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4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슬라이드</a:t>
            </a:r>
            <a:r>
              <a:rPr lang="en-US" altLang="ko-KR" dirty="0" smtClean="0"/>
              <a:t>13</a:t>
            </a:r>
            <a:r>
              <a:rPr lang="ko-KR" altLang="en-US" dirty="0" smtClean="0"/>
              <a:t> </a:t>
            </a:r>
            <a:r>
              <a:rPr lang="en-US" altLang="ko-KR" dirty="0" smtClean="0"/>
              <a:t>predict </a:t>
            </a:r>
            <a:r>
              <a:rPr lang="ko-KR" altLang="en-US" dirty="0" smtClean="0"/>
              <a:t>와 유사하게</a:t>
            </a:r>
            <a:endParaRPr lang="en-US" altLang="ko-KR" dirty="0"/>
          </a:p>
          <a:p>
            <a:r>
              <a:rPr lang="en-US" altLang="ko-KR" dirty="0"/>
              <a:t>python </a:t>
            </a:r>
            <a:r>
              <a:rPr lang="en-US" altLang="ko-KR" dirty="0" smtClean="0"/>
              <a:t>evaluate.py </a:t>
            </a:r>
            <a:r>
              <a:rPr lang="en-US" altLang="ko-KR" dirty="0"/>
              <a:t>--dataset=../dataset/ --weights=logs/"object20190830T1539"/mask_rcnn_object_0030.h5 </a:t>
            </a:r>
            <a:r>
              <a:rPr lang="ko-KR" altLang="en-US" dirty="0"/>
              <a:t>를 입력</a:t>
            </a:r>
          </a:p>
          <a:p>
            <a:r>
              <a:rPr lang="ko-KR" altLang="en-US" dirty="0" smtClean="0"/>
              <a:t>맨 마지막에 점수가 나오는 것을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62" y="4139808"/>
            <a:ext cx="6753511" cy="11359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62" y="5410744"/>
            <a:ext cx="1038369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9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설치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https://www.anaconda.com/distribution/</a:t>
            </a:r>
            <a:endParaRPr lang="en-US" altLang="ko-KR" dirty="0" smtClean="0"/>
          </a:p>
          <a:p>
            <a:r>
              <a:rPr lang="ko-KR" altLang="en-US" dirty="0" smtClean="0"/>
              <a:t>위의 링크를 브라우저에 입력하여 플랫폼에 맞게 다운로드한다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72" y="3352952"/>
            <a:ext cx="7486454" cy="35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1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설치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특별한 변경사항이 없다면 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눌러 넘겨준다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아래의 이미지와 같이 체크를 </a:t>
            </a:r>
            <a:r>
              <a:rPr lang="ko-KR" altLang="en-US" dirty="0" err="1" smtClean="0"/>
              <a:t>꼭해준다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14" y="3161784"/>
            <a:ext cx="473458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6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다운로드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github.com/DuaNoDo/object-detection/archive/master.zip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위의 링크의 파일을 다운받아 적절한 위치에 압축을 풀어준다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81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 파일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https://github.com/matterport/Mask_RCNN/releases/download/v2.0/mask_rcnn_coco.h5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위의 링크의 파일을 다운로드 하여 슬라이드</a:t>
            </a:r>
            <a:r>
              <a:rPr lang="en-US" altLang="ko-KR" dirty="0" smtClean="0"/>
              <a:t>4</a:t>
            </a:r>
            <a:r>
              <a:rPr lang="ko-KR" altLang="en-US" dirty="0" smtClean="0"/>
              <a:t>의 프로젝트 폴더 안에 넣어준다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75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/>
              <a:t>training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gpu</a:t>
            </a:r>
            <a:r>
              <a:rPr lang="en-US" altLang="ko-KR" dirty="0" smtClean="0"/>
              <a:t>) -1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2797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developer.nvidia.com/cuda-gpus</a:t>
            </a:r>
            <a:endParaRPr lang="en-US" altLang="ko-KR" dirty="0" smtClean="0"/>
          </a:p>
          <a:p>
            <a:r>
              <a:rPr lang="ko-KR" altLang="en-US" dirty="0"/>
              <a:t>시스템이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사용을 하는지 확인</a:t>
            </a:r>
            <a:endParaRPr lang="en-US" altLang="ko-KR" dirty="0"/>
          </a:p>
          <a:p>
            <a:r>
              <a:rPr lang="ko-KR" altLang="en-US" dirty="0" smtClean="0"/>
              <a:t>지원 되는 </a:t>
            </a:r>
            <a:r>
              <a:rPr lang="en-US" altLang="ko-KR" dirty="0" err="1" smtClean="0"/>
              <a:t>gpu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모바일류</a:t>
            </a:r>
            <a:r>
              <a:rPr lang="ko-KR" altLang="en-US" dirty="0" smtClean="0"/>
              <a:t> 제외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 존재할 경우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8" y="2999852"/>
            <a:ext cx="5265107" cy="38581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95" y="2987715"/>
            <a:ext cx="5699341" cy="38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0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/>
              <a:t>training</a:t>
            </a:r>
            <a:r>
              <a:rPr lang="ko-KR" altLang="en-US" dirty="0" smtClean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(</a:t>
            </a:r>
            <a:r>
              <a:rPr lang="en-US" altLang="ko-KR" dirty="0" err="1"/>
              <a:t>gpu</a:t>
            </a:r>
            <a:r>
              <a:rPr lang="en-US" altLang="ko-KR" dirty="0"/>
              <a:t>) </a:t>
            </a:r>
            <a:r>
              <a:rPr lang="en-US" altLang="ko-KR" dirty="0" smtClean="0"/>
              <a:t>-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슬라이드</a:t>
            </a:r>
            <a:r>
              <a:rPr lang="en-US" altLang="ko-KR" dirty="0" smtClean="0"/>
              <a:t>4</a:t>
            </a:r>
            <a:r>
              <a:rPr lang="ko-KR" altLang="en-US" dirty="0" smtClean="0"/>
              <a:t>의 프로젝트 폴더를 </a:t>
            </a:r>
            <a:r>
              <a:rPr lang="ko-KR" altLang="en-US" dirty="0" err="1" smtClean="0"/>
              <a:t>연뒤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exec_for_gpu.bat</a:t>
            </a:r>
            <a:r>
              <a:rPr lang="ko-KR" altLang="en-US" dirty="0" smtClean="0"/>
              <a:t>을 실행하면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578" y="2729396"/>
            <a:ext cx="6090631" cy="38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1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/>
              <a:t>training</a:t>
            </a:r>
            <a:r>
              <a:rPr lang="ko-KR" altLang="en-US" dirty="0" smtClean="0"/>
              <a:t> </a:t>
            </a:r>
            <a:r>
              <a:rPr lang="ko-KR" altLang="en-US" dirty="0"/>
              <a:t>실행 </a:t>
            </a:r>
            <a:r>
              <a:rPr lang="en-US" altLang="ko-KR" dirty="0" smtClean="0"/>
              <a:t>(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pu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9948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지원되는 </a:t>
            </a:r>
            <a:r>
              <a:rPr lang="en-US" altLang="ko-KR" dirty="0" err="1" smtClean="0"/>
              <a:t>gpu</a:t>
            </a:r>
            <a:r>
              <a:rPr lang="ko-KR" altLang="en-US" dirty="0" smtClean="0"/>
              <a:t>가 없다면</a:t>
            </a:r>
            <a:endParaRPr lang="en-US" altLang="ko-KR" dirty="0" smtClean="0"/>
          </a:p>
          <a:p>
            <a:r>
              <a:rPr lang="ko-KR" altLang="en-US" dirty="0" smtClean="0"/>
              <a:t>프로젝트 폴더를 </a:t>
            </a:r>
            <a:r>
              <a:rPr lang="ko-KR" altLang="en-US" dirty="0" err="1" smtClean="0"/>
              <a:t>연뒤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en-US" altLang="ko-KR" dirty="0" smtClean="0"/>
              <a:t>exec_for_cpu.bat</a:t>
            </a:r>
            <a:r>
              <a:rPr lang="ko-KR" altLang="en-US" dirty="0" smtClean="0"/>
              <a:t>을 실행하면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28" y="2628675"/>
            <a:ext cx="6157133" cy="393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5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	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학습은 대략 아래와 같이 진행된다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" y="3319397"/>
            <a:ext cx="12166917" cy="34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9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271</Words>
  <Application>Microsoft Office PowerPoint</Application>
  <PresentationFormat>와이드스크린</PresentationFormat>
  <Paragraphs>40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객체탐지</vt:lpstr>
      <vt:lpstr>아나콘다 설치-1</vt:lpstr>
      <vt:lpstr>아나콘다 설치-2</vt:lpstr>
      <vt:lpstr>프로젝트 다운로드</vt:lpstr>
      <vt:lpstr>가중치 파일 다운로드</vt:lpstr>
      <vt:lpstr>프로젝트 training 실행 (gpu) -1 </vt:lpstr>
      <vt:lpstr>프로젝트 training 실행 (gpu) -2</vt:lpstr>
      <vt:lpstr>프로젝트 training 실행 (cpu) </vt:lpstr>
      <vt:lpstr>Training </vt:lpstr>
      <vt:lpstr>Predict-1</vt:lpstr>
      <vt:lpstr>Predict-2</vt:lpstr>
      <vt:lpstr>Predict-3 </vt:lpstr>
      <vt:lpstr>evaluate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객체탐지</dc:title>
  <dc:creator>원 태연</dc:creator>
  <cp:lastModifiedBy>원 태연</cp:lastModifiedBy>
  <cp:revision>56</cp:revision>
  <dcterms:created xsi:type="dcterms:W3CDTF">2020-04-06T07:54:57Z</dcterms:created>
  <dcterms:modified xsi:type="dcterms:W3CDTF">2020-04-07T04:38:54Z</dcterms:modified>
</cp:coreProperties>
</file>