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699-989E-4DC1-A9DD-FD8A53C9F8D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aNoDo/object-detection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erport/Mask_RCNN/releases/download/v2.0/mask_rcnn_coco.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객체탐지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7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cpu</a:t>
            </a:r>
            <a:r>
              <a:rPr lang="en-US" altLang="ko-KR" dirty="0"/>
              <a:t>)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exec_for_cpu.bat </a:t>
            </a:r>
            <a:r>
              <a:rPr lang="ko-KR" altLang="en-US" dirty="0" smtClean="0"/>
              <a:t>을 입력해준다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52" y="2273346"/>
            <a:ext cx="7464142" cy="39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학습은 대략 아래와 같이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" y="3319397"/>
            <a:ext cx="12166917" cy="34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 epoch</a:t>
            </a:r>
            <a:r>
              <a:rPr lang="ko-KR" altLang="en-US" dirty="0" smtClean="0"/>
              <a:t>가 완료되면</a:t>
            </a:r>
            <a:r>
              <a:rPr lang="en-US" altLang="ko-KR" dirty="0" smtClean="0"/>
              <a:t>, finish </a:t>
            </a:r>
            <a:r>
              <a:rPr lang="ko-KR" altLang="en-US" dirty="0" smtClean="0"/>
              <a:t>라는 문구가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그렇다면</a:t>
            </a:r>
            <a:r>
              <a:rPr lang="en-US" altLang="ko-KR" dirty="0"/>
              <a:t> </a:t>
            </a:r>
            <a:r>
              <a:rPr lang="ko-KR" altLang="en-US" dirty="0" smtClean="0"/>
              <a:t>학습이 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가지고 실제 이미지를 예측해 보아야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학습이 완료되었다면</a:t>
            </a:r>
            <a:r>
              <a:rPr lang="en-US" altLang="ko-KR" dirty="0" smtClean="0"/>
              <a:t>, object-detection-master </a:t>
            </a:r>
            <a:r>
              <a:rPr lang="ko-KR" altLang="en-US" dirty="0" smtClean="0"/>
              <a:t>폴더 밑에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폴더가 생성되는데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 밑 폴더의 이름을 복사한다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3654590"/>
            <a:ext cx="6602393" cy="31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predict.py --dataset=../dataset/ --weights=logs/"</a:t>
            </a:r>
            <a:r>
              <a:rPr lang="ko-KR" altLang="en-US" dirty="0"/>
              <a:t>복사된 폴더의 이름</a:t>
            </a:r>
            <a:r>
              <a:rPr lang="en-US" altLang="ko-KR" dirty="0"/>
              <a:t>"/</a:t>
            </a:r>
            <a:r>
              <a:rPr lang="en-US" altLang="ko-KR" dirty="0" smtClean="0"/>
              <a:t>mask_rcnn_object_0030.h5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폴더의 이름이 </a:t>
            </a:r>
            <a:r>
              <a:rPr lang="en-US" altLang="ko-KR" dirty="0"/>
              <a:t>"object20190830T1539" </a:t>
            </a:r>
            <a:r>
              <a:rPr lang="ko-KR" altLang="en-US" dirty="0"/>
              <a:t>라면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python predict.py --dataset=../dataset/ --weights=logs/"object20190830T1539"/</a:t>
            </a:r>
            <a:r>
              <a:rPr lang="en-US" altLang="ko-KR" dirty="0" smtClean="0"/>
              <a:t>mask_rcnn_object_0030.h5 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8" y="4578108"/>
            <a:ext cx="1110770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Predict-3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실행하였다면</a:t>
            </a:r>
            <a:r>
              <a:rPr lang="en-US" altLang="ko-KR" dirty="0"/>
              <a:t> </a:t>
            </a:r>
            <a:r>
              <a:rPr lang="en-US" altLang="ko-KR" dirty="0" smtClean="0"/>
              <a:t>object-detection-master </a:t>
            </a:r>
            <a:r>
              <a:rPr lang="ko-KR" altLang="en-US" dirty="0" smtClean="0"/>
              <a:t>폴더 밑의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폴더의 밑의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폴더에 이미지가 생성된 것을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89" y="2977152"/>
            <a:ext cx="9665356" cy="38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13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와 유사하게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en-US" altLang="ko-KR" dirty="0" smtClean="0"/>
              <a:t>evaluate.py </a:t>
            </a:r>
            <a:r>
              <a:rPr lang="en-US" altLang="ko-KR" dirty="0"/>
              <a:t>--dataset=../dataset/ --weights=logs/"object20190830T1539"/mask_rcnn_object_0030.h5 </a:t>
            </a:r>
            <a:r>
              <a:rPr lang="ko-KR" altLang="en-US" dirty="0"/>
              <a:t>를 입력</a:t>
            </a:r>
          </a:p>
          <a:p>
            <a:r>
              <a:rPr lang="ko-KR" altLang="en-US" dirty="0" smtClean="0"/>
              <a:t>맨 마지막에 점수가 나오는 것을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2" y="4139808"/>
            <a:ext cx="6753511" cy="1135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2" y="5410744"/>
            <a:ext cx="103836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https://www.anaconda.com/distribution/</a:t>
            </a:r>
            <a:endParaRPr lang="en-US" altLang="ko-KR" dirty="0" smtClean="0"/>
          </a:p>
          <a:p>
            <a:r>
              <a:rPr lang="ko-KR" altLang="en-US" dirty="0" smtClean="0"/>
              <a:t>위의 링크를 브라우저에 입력하여 플랫폼에 맞게 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72" y="3352952"/>
            <a:ext cx="7486454" cy="35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특별한 변경사항이 없다면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눌러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아래의 이미지와 같이 체크를 </a:t>
            </a:r>
            <a:r>
              <a:rPr lang="ko-KR" altLang="en-US" dirty="0" err="1" smtClean="0"/>
              <a:t>꼭해준다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14" y="3161784"/>
            <a:ext cx="473458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다운로드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github.com/DuaNoDo/object-detection/archive/master.zip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</a:t>
            </a:r>
            <a:r>
              <a:rPr lang="ko-KR" altLang="en-US" dirty="0" smtClean="0"/>
              <a:t>링크의 파일을 </a:t>
            </a:r>
            <a:r>
              <a:rPr lang="ko-KR" altLang="en-US" dirty="0" smtClean="0"/>
              <a:t>다운받아 적절한 위치에 압축을 풀어준다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파일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https://github.com/matterport/Mask_RCNN/releases/download/v2.0/mask_rcnn_coco.h5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</a:t>
            </a:r>
            <a:r>
              <a:rPr lang="ko-KR" altLang="en-US" dirty="0" smtClean="0"/>
              <a:t>링크의 파일을 </a:t>
            </a:r>
            <a:r>
              <a:rPr lang="ko-KR" altLang="en-US" dirty="0" smtClean="0"/>
              <a:t>다운로드 하여 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폴더 안에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) -1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797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developer.nvidia.com/cuda-gpus</a:t>
            </a:r>
            <a:endParaRPr lang="en-US" altLang="ko-KR" dirty="0" smtClean="0"/>
          </a:p>
          <a:p>
            <a:r>
              <a:rPr lang="ko-KR" altLang="en-US" dirty="0"/>
              <a:t>시스템이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사용을 하는지 확인</a:t>
            </a:r>
            <a:endParaRPr lang="en-US" altLang="ko-KR" dirty="0"/>
          </a:p>
          <a:p>
            <a:r>
              <a:rPr lang="ko-KR" altLang="en-US" dirty="0" smtClean="0"/>
              <a:t>지원 되는 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모바일류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존재할 경우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2999852"/>
            <a:ext cx="5265107" cy="3858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95" y="2987715"/>
            <a:ext cx="5699341" cy="38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gpu</a:t>
            </a:r>
            <a:r>
              <a:rPr lang="en-US" altLang="ko-KR" dirty="0"/>
              <a:t>) </a:t>
            </a:r>
            <a:r>
              <a:rPr lang="en-US" altLang="ko-KR" dirty="0" smtClean="0"/>
              <a:t>-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</a:t>
            </a:r>
            <a:r>
              <a:rPr lang="ko-KR" altLang="en-US" dirty="0" smtClean="0"/>
              <a:t>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폴더의 주소를 복사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Anaconda prompt </a:t>
            </a:r>
            <a:r>
              <a:rPr lang="ko-KR" altLang="en-US" dirty="0" err="1" smtClean="0"/>
              <a:t>명령줄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“cd </a:t>
            </a:r>
            <a:r>
              <a:rPr lang="ko-KR" altLang="en-US" dirty="0" smtClean="0"/>
              <a:t>폴더의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smtClean="0"/>
              <a:t>를 입력해준다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782"/>
            <a:ext cx="5499970" cy="3953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70" y="3237076"/>
            <a:ext cx="6692030" cy="3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gpu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exec_for_gpu.bat</a:t>
            </a:r>
            <a:r>
              <a:rPr lang="ko-KR" altLang="en-US" dirty="0" smtClean="0"/>
              <a:t>을 입력해준다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37" y="2302637"/>
            <a:ext cx="8253282" cy="43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7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 smtClean="0"/>
              <a:t>(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pu</a:t>
            </a:r>
            <a:r>
              <a:rPr lang="en-US" altLang="ko-KR" dirty="0"/>
              <a:t>)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지원되는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가 없다면</a:t>
            </a:r>
            <a:endParaRPr lang="en-US" altLang="ko-KR" dirty="0" smtClean="0"/>
          </a:p>
          <a:p>
            <a:r>
              <a:rPr lang="ko-KR" altLang="en-US" dirty="0" smtClean="0"/>
              <a:t>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폴더의 주소를 복사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Anaconda prompt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“cd </a:t>
            </a:r>
            <a:r>
              <a:rPr lang="ko-KR" altLang="en-US" dirty="0" smtClean="0"/>
              <a:t>폴더의 주소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를 입력해준다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782"/>
            <a:ext cx="5499970" cy="3953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70" y="3237076"/>
            <a:ext cx="6692030" cy="3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318</Words>
  <Application>Microsoft Office PowerPoint</Application>
  <PresentationFormat>와이드스크린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객체탐지</vt:lpstr>
      <vt:lpstr>아나콘다 설치-1</vt:lpstr>
      <vt:lpstr>아나콘다 설치-2</vt:lpstr>
      <vt:lpstr>프로젝트 다운로드</vt:lpstr>
      <vt:lpstr>가중치 파일 다운로드</vt:lpstr>
      <vt:lpstr>프로젝트 training 실행 (gpu) -1 </vt:lpstr>
      <vt:lpstr>프로젝트 training 실행 (gpu) -2</vt:lpstr>
      <vt:lpstr>프로젝트 training 실행 (gpu) -2</vt:lpstr>
      <vt:lpstr>프로젝트 training 실행 (cpu) -1</vt:lpstr>
      <vt:lpstr>프로젝트 training 실행 (cpu) -2</vt:lpstr>
      <vt:lpstr>Training </vt:lpstr>
      <vt:lpstr>Predict-1</vt:lpstr>
      <vt:lpstr>Predict-2</vt:lpstr>
      <vt:lpstr>Predict-3 </vt:lpstr>
      <vt:lpstr>evaluate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객체탐지</dc:title>
  <dc:creator>원 태연</dc:creator>
  <cp:lastModifiedBy>원 태연</cp:lastModifiedBy>
  <cp:revision>52</cp:revision>
  <dcterms:created xsi:type="dcterms:W3CDTF">2020-04-06T07:54:57Z</dcterms:created>
  <dcterms:modified xsi:type="dcterms:W3CDTF">2020-04-06T08:57:04Z</dcterms:modified>
</cp:coreProperties>
</file>