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7" r:id="rId6"/>
    <p:sldId id="268" r:id="rId7"/>
    <p:sldId id="269" r:id="rId8"/>
    <p:sldId id="260" r:id="rId9"/>
    <p:sldId id="262" r:id="rId10"/>
    <p:sldId id="272" r:id="rId11"/>
    <p:sldId id="263" r:id="rId12"/>
    <p:sldId id="271" r:id="rId13"/>
    <p:sldId id="264" r:id="rId14"/>
    <p:sldId id="270" r:id="rId15"/>
    <p:sldId id="26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aa Swalmeh" userId="5f8a43e309330897" providerId="LiveId" clId="{68A3C52C-F4DF-423A-BC8E-3B762F98DBA4}"/>
    <pc:docChg chg="undo custSel addSld delSld modSld sldOrd">
      <pc:chgData name="Duaa Swalmeh" userId="5f8a43e309330897" providerId="LiveId" clId="{68A3C52C-F4DF-423A-BC8E-3B762F98DBA4}" dt="2025-06-24T22:44:20.814" v="255" actId="14100"/>
      <pc:docMkLst>
        <pc:docMk/>
      </pc:docMkLst>
      <pc:sldChg chg="del">
        <pc:chgData name="Duaa Swalmeh" userId="5f8a43e309330897" providerId="LiveId" clId="{68A3C52C-F4DF-423A-BC8E-3B762F98DBA4}" dt="2025-06-02T19:49:41.231" v="95" actId="2696"/>
        <pc:sldMkLst>
          <pc:docMk/>
          <pc:sldMk cId="1890695703" sldId="256"/>
        </pc:sldMkLst>
      </pc:sldChg>
      <pc:sldChg chg="modTransition">
        <pc:chgData name="Duaa Swalmeh" userId="5f8a43e309330897" providerId="LiveId" clId="{68A3C52C-F4DF-423A-BC8E-3B762F98DBA4}" dt="2025-06-02T19:54:29.182" v="114"/>
        <pc:sldMkLst>
          <pc:docMk/>
          <pc:sldMk cId="641960089" sldId="257"/>
        </pc:sldMkLst>
      </pc:sldChg>
      <pc:sldChg chg="modTransition">
        <pc:chgData name="Duaa Swalmeh" userId="5f8a43e309330897" providerId="LiveId" clId="{68A3C52C-F4DF-423A-BC8E-3B762F98DBA4}" dt="2025-06-02T19:49:59.078" v="98"/>
        <pc:sldMkLst>
          <pc:docMk/>
          <pc:sldMk cId="1796895307" sldId="258"/>
        </pc:sldMkLst>
      </pc:sldChg>
      <pc:sldChg chg="modTransition">
        <pc:chgData name="Duaa Swalmeh" userId="5f8a43e309330897" providerId="LiveId" clId="{68A3C52C-F4DF-423A-BC8E-3B762F98DBA4}" dt="2025-06-02T19:50:03.297" v="99"/>
        <pc:sldMkLst>
          <pc:docMk/>
          <pc:sldMk cId="2406788735" sldId="259"/>
        </pc:sldMkLst>
      </pc:sldChg>
      <pc:sldChg chg="modTransition">
        <pc:chgData name="Duaa Swalmeh" userId="5f8a43e309330897" providerId="LiveId" clId="{68A3C52C-F4DF-423A-BC8E-3B762F98DBA4}" dt="2025-06-02T19:50:11.651" v="101"/>
        <pc:sldMkLst>
          <pc:docMk/>
          <pc:sldMk cId="3799142860" sldId="260"/>
        </pc:sldMkLst>
      </pc:sldChg>
      <pc:sldChg chg="modTransition">
        <pc:chgData name="Duaa Swalmeh" userId="5f8a43e309330897" providerId="LiveId" clId="{68A3C52C-F4DF-423A-BC8E-3B762F98DBA4}" dt="2025-06-02T19:50:38.155" v="106"/>
        <pc:sldMkLst>
          <pc:docMk/>
          <pc:sldMk cId="2070501275" sldId="261"/>
        </pc:sldMkLst>
      </pc:sldChg>
      <pc:sldChg chg="new del ord">
        <pc:chgData name="Duaa Swalmeh" userId="5f8a43e309330897" providerId="LiveId" clId="{68A3C52C-F4DF-423A-BC8E-3B762F98DBA4}" dt="2025-06-02T19:32:22.170" v="3" actId="47"/>
        <pc:sldMkLst>
          <pc:docMk/>
          <pc:sldMk cId="500004205" sldId="262"/>
        </pc:sldMkLst>
      </pc:sldChg>
      <pc:sldChg chg="addSp delSp modSp new mod ord modTransition">
        <pc:chgData name="Duaa Swalmeh" userId="5f8a43e309330897" providerId="LiveId" clId="{68A3C52C-F4DF-423A-BC8E-3B762F98DBA4}" dt="2025-06-02T19:50:16.002" v="102"/>
        <pc:sldMkLst>
          <pc:docMk/>
          <pc:sldMk cId="2243771069" sldId="262"/>
        </pc:sldMkLst>
        <pc:spChg chg="add mod">
          <ac:chgData name="Duaa Swalmeh" userId="5f8a43e309330897" providerId="LiveId" clId="{68A3C52C-F4DF-423A-BC8E-3B762F98DBA4}" dt="2025-06-02T19:33:22.296" v="19" actId="1076"/>
          <ac:spMkLst>
            <pc:docMk/>
            <pc:sldMk cId="2243771069" sldId="262"/>
            <ac:spMk id="4" creationId="{D1898440-37D8-CA18-F643-76DF1F08EF97}"/>
          </ac:spMkLst>
        </pc:spChg>
        <pc:graphicFrameChg chg="add mod modGraphic">
          <ac:chgData name="Duaa Swalmeh" userId="5f8a43e309330897" providerId="LiveId" clId="{68A3C52C-F4DF-423A-BC8E-3B762F98DBA4}" dt="2025-06-02T19:33:59.269" v="29" actId="1076"/>
          <ac:graphicFrameMkLst>
            <pc:docMk/>
            <pc:sldMk cId="2243771069" sldId="262"/>
            <ac:graphicFrameMk id="6" creationId="{5721A707-07FD-0115-0249-C1E68DF16662}"/>
          </ac:graphicFrameMkLst>
        </pc:graphicFrameChg>
        <pc:picChg chg="add mod">
          <ac:chgData name="Duaa Swalmeh" userId="5f8a43e309330897" providerId="LiveId" clId="{68A3C52C-F4DF-423A-BC8E-3B762F98DBA4}" dt="2025-06-02T19:32:42.028" v="7" actId="14100"/>
          <ac:picMkLst>
            <pc:docMk/>
            <pc:sldMk cId="2243771069" sldId="262"/>
            <ac:picMk id="3" creationId="{B6055489-CA0C-E6F6-79C2-712051859EA2}"/>
          </ac:picMkLst>
        </pc:picChg>
      </pc:sldChg>
      <pc:sldChg chg="addSp modSp new mod modTransition">
        <pc:chgData name="Duaa Swalmeh" userId="5f8a43e309330897" providerId="LiveId" clId="{68A3C52C-F4DF-423A-BC8E-3B762F98DBA4}" dt="2025-06-02T19:50:20.164" v="103"/>
        <pc:sldMkLst>
          <pc:docMk/>
          <pc:sldMk cId="2902300378" sldId="263"/>
        </pc:sldMkLst>
        <pc:spChg chg="add mod">
          <ac:chgData name="Duaa Swalmeh" userId="5f8a43e309330897" providerId="LiveId" clId="{68A3C52C-F4DF-423A-BC8E-3B762F98DBA4}" dt="2025-06-02T19:36:00.336" v="54" actId="1076"/>
          <ac:spMkLst>
            <pc:docMk/>
            <pc:sldMk cId="2902300378" sldId="263"/>
            <ac:spMk id="4" creationId="{976CBEB9-26F0-C531-8368-BC3DA9F4A2BF}"/>
          </ac:spMkLst>
        </pc:spChg>
        <pc:graphicFrameChg chg="add mod modGraphic">
          <ac:chgData name="Duaa Swalmeh" userId="5f8a43e309330897" providerId="LiveId" clId="{68A3C52C-F4DF-423A-BC8E-3B762F98DBA4}" dt="2025-06-02T19:37:29.622" v="62" actId="14100"/>
          <ac:graphicFrameMkLst>
            <pc:docMk/>
            <pc:sldMk cId="2902300378" sldId="263"/>
            <ac:graphicFrameMk id="5" creationId="{09D4724A-C7BF-735A-2EF5-DEC99A7B3D04}"/>
          </ac:graphicFrameMkLst>
        </pc:graphicFrameChg>
        <pc:picChg chg="add mod">
          <ac:chgData name="Duaa Swalmeh" userId="5f8a43e309330897" providerId="LiveId" clId="{68A3C52C-F4DF-423A-BC8E-3B762F98DBA4}" dt="2025-06-02T19:35:14.401" v="40" actId="14100"/>
          <ac:picMkLst>
            <pc:docMk/>
            <pc:sldMk cId="2902300378" sldId="263"/>
            <ac:picMk id="3" creationId="{84683D3B-5705-820A-2E61-EC733BF72C03}"/>
          </ac:picMkLst>
        </pc:picChg>
      </pc:sldChg>
      <pc:sldChg chg="addSp delSp modSp new mod modTransition">
        <pc:chgData name="Duaa Swalmeh" userId="5f8a43e309330897" providerId="LiveId" clId="{68A3C52C-F4DF-423A-BC8E-3B762F98DBA4}" dt="2025-06-03T12:31:07.262" v="128" actId="14100"/>
        <pc:sldMkLst>
          <pc:docMk/>
          <pc:sldMk cId="3844697778" sldId="264"/>
        </pc:sldMkLst>
        <pc:spChg chg="add mod">
          <ac:chgData name="Duaa Swalmeh" userId="5f8a43e309330897" providerId="LiveId" clId="{68A3C52C-F4DF-423A-BC8E-3B762F98DBA4}" dt="2025-06-03T12:31:01.065" v="127" actId="20577"/>
          <ac:spMkLst>
            <pc:docMk/>
            <pc:sldMk cId="3844697778" sldId="264"/>
            <ac:spMk id="5" creationId="{048D04B0-D4AF-1F7B-FE24-608F85112338}"/>
          </ac:spMkLst>
        </pc:spChg>
        <pc:graphicFrameChg chg="add mod modGraphic">
          <ac:chgData name="Duaa Swalmeh" userId="5f8a43e309330897" providerId="LiveId" clId="{68A3C52C-F4DF-423A-BC8E-3B762F98DBA4}" dt="2025-06-03T12:31:07.262" v="128" actId="14100"/>
          <ac:graphicFrameMkLst>
            <pc:docMk/>
            <pc:sldMk cId="3844697778" sldId="264"/>
            <ac:graphicFrameMk id="7" creationId="{2D0E3474-D3E4-9456-6B78-66A1E4CB3067}"/>
          </ac:graphicFrameMkLst>
        </pc:graphicFrameChg>
        <pc:picChg chg="add mod">
          <ac:chgData name="Duaa Swalmeh" userId="5f8a43e309330897" providerId="LiveId" clId="{68A3C52C-F4DF-423A-BC8E-3B762F98DBA4}" dt="2025-06-02T19:38:54.400" v="65" actId="14100"/>
          <ac:picMkLst>
            <pc:docMk/>
            <pc:sldMk cId="3844697778" sldId="264"/>
            <ac:picMk id="3" creationId="{B6DBCB2D-E0DD-B004-C6AF-C295D17AA5F7}"/>
          </ac:picMkLst>
        </pc:picChg>
      </pc:sldChg>
      <pc:sldChg chg="add modTransition">
        <pc:chgData name="Duaa Swalmeh" userId="5f8a43e309330897" providerId="LiveId" clId="{68A3C52C-F4DF-423A-BC8E-3B762F98DBA4}" dt="2025-06-02T19:49:51" v="96"/>
        <pc:sldMkLst>
          <pc:docMk/>
          <pc:sldMk cId="3364430125" sldId="265"/>
        </pc:sldMkLst>
      </pc:sldChg>
      <pc:sldChg chg="addSp modSp new mod modTransition">
        <pc:chgData name="Duaa Swalmeh" userId="5f8a43e309330897" providerId="LiveId" clId="{68A3C52C-F4DF-423A-BC8E-3B762F98DBA4}" dt="2025-06-02T19:53:37.052" v="113"/>
        <pc:sldMkLst>
          <pc:docMk/>
          <pc:sldMk cId="3882419482" sldId="266"/>
        </pc:sldMkLst>
        <pc:picChg chg="add mod">
          <ac:chgData name="Duaa Swalmeh" userId="5f8a43e309330897" providerId="LiveId" clId="{68A3C52C-F4DF-423A-BC8E-3B762F98DBA4}" dt="2025-06-02T19:53:17.934" v="110" actId="14100"/>
          <ac:picMkLst>
            <pc:docMk/>
            <pc:sldMk cId="3882419482" sldId="266"/>
            <ac:picMk id="3" creationId="{905DDBBF-80BE-1F22-509F-51DD1CFFC22D}"/>
          </ac:picMkLst>
        </pc:picChg>
      </pc:sldChg>
      <pc:sldChg chg="addSp modSp new">
        <pc:chgData name="Duaa Swalmeh" userId="5f8a43e309330897" providerId="LiveId" clId="{68A3C52C-F4DF-423A-BC8E-3B762F98DBA4}" dt="2025-06-24T22:13:29.516" v="145" actId="14100"/>
        <pc:sldMkLst>
          <pc:docMk/>
          <pc:sldMk cId="3528764316" sldId="267"/>
        </pc:sldMkLst>
        <pc:picChg chg="add mod">
          <ac:chgData name="Duaa Swalmeh" userId="5f8a43e309330897" providerId="LiveId" clId="{68A3C52C-F4DF-423A-BC8E-3B762F98DBA4}" dt="2025-06-24T22:13:29.516" v="145" actId="14100"/>
          <ac:picMkLst>
            <pc:docMk/>
            <pc:sldMk cId="3528764316" sldId="267"/>
            <ac:picMk id="1026" creationId="{28168BB5-C8C7-FDC9-DF14-2242FEB065CC}"/>
          </ac:picMkLst>
        </pc:picChg>
        <pc:picChg chg="add mod">
          <ac:chgData name="Duaa Swalmeh" userId="5f8a43e309330897" providerId="LiveId" clId="{68A3C52C-F4DF-423A-BC8E-3B762F98DBA4}" dt="2025-06-24T22:13:27.805" v="144" actId="14100"/>
          <ac:picMkLst>
            <pc:docMk/>
            <pc:sldMk cId="3528764316" sldId="267"/>
            <ac:picMk id="1028" creationId="{2559A5D9-2301-3025-B3CA-34AD3B111C9F}"/>
          </ac:picMkLst>
        </pc:picChg>
      </pc:sldChg>
      <pc:sldChg chg="addSp delSp modSp new">
        <pc:chgData name="Duaa Swalmeh" userId="5f8a43e309330897" providerId="LiveId" clId="{68A3C52C-F4DF-423A-BC8E-3B762F98DBA4}" dt="2025-06-24T22:18:04.437" v="223" actId="14100"/>
        <pc:sldMkLst>
          <pc:docMk/>
          <pc:sldMk cId="482277703" sldId="268"/>
        </pc:sldMkLst>
        <pc:picChg chg="add mod">
          <ac:chgData name="Duaa Swalmeh" userId="5f8a43e309330897" providerId="LiveId" clId="{68A3C52C-F4DF-423A-BC8E-3B762F98DBA4}" dt="2025-06-24T22:15:02.867" v="170" actId="14100"/>
          <ac:picMkLst>
            <pc:docMk/>
            <pc:sldMk cId="482277703" sldId="268"/>
            <ac:picMk id="2050" creationId="{D0AA917B-7A3D-59C9-8149-58EC98AC8BCF}"/>
          </ac:picMkLst>
        </pc:picChg>
        <pc:picChg chg="add mod">
          <ac:chgData name="Duaa Swalmeh" userId="5f8a43e309330897" providerId="LiveId" clId="{68A3C52C-F4DF-423A-BC8E-3B762F98DBA4}" dt="2025-06-24T22:14:00.347" v="153" actId="1076"/>
          <ac:picMkLst>
            <pc:docMk/>
            <pc:sldMk cId="482277703" sldId="268"/>
            <ac:picMk id="2052" creationId="{D970C4F7-C448-BA2E-61AA-01A5ABE9E49B}"/>
          </ac:picMkLst>
        </pc:picChg>
        <pc:picChg chg="add mod">
          <ac:chgData name="Duaa Swalmeh" userId="5f8a43e309330897" providerId="LiveId" clId="{68A3C52C-F4DF-423A-BC8E-3B762F98DBA4}" dt="2025-06-24T22:15:22.215" v="178" actId="14100"/>
          <ac:picMkLst>
            <pc:docMk/>
            <pc:sldMk cId="482277703" sldId="268"/>
            <ac:picMk id="2054" creationId="{C36067D9-E8E4-D66A-5154-622AC12BED7D}"/>
          </ac:picMkLst>
        </pc:picChg>
        <pc:picChg chg="add del mod">
          <ac:chgData name="Duaa Swalmeh" userId="5f8a43e309330897" providerId="LiveId" clId="{68A3C52C-F4DF-423A-BC8E-3B762F98DBA4}" dt="2025-06-24T22:17:09.491" v="207" actId="21"/>
          <ac:picMkLst>
            <pc:docMk/>
            <pc:sldMk cId="482277703" sldId="268"/>
            <ac:picMk id="2056" creationId="{14A88ADA-4245-F0E5-E2F6-E5D2B46ECF37}"/>
          </ac:picMkLst>
        </pc:picChg>
        <pc:picChg chg="add mod">
          <ac:chgData name="Duaa Swalmeh" userId="5f8a43e309330897" providerId="LiveId" clId="{68A3C52C-F4DF-423A-BC8E-3B762F98DBA4}" dt="2025-06-24T22:15:28.307" v="180" actId="14100"/>
          <ac:picMkLst>
            <pc:docMk/>
            <pc:sldMk cId="482277703" sldId="268"/>
            <ac:picMk id="2058" creationId="{ECAB91A0-6D8A-EA47-516B-706FA5926CC5}"/>
          </ac:picMkLst>
        </pc:picChg>
        <pc:picChg chg="add mod">
          <ac:chgData name="Duaa Swalmeh" userId="5f8a43e309330897" providerId="LiveId" clId="{68A3C52C-F4DF-423A-BC8E-3B762F98DBA4}" dt="2025-06-24T22:18:04.437" v="223" actId="14100"/>
          <ac:picMkLst>
            <pc:docMk/>
            <pc:sldMk cId="482277703" sldId="268"/>
            <ac:picMk id="2060" creationId="{27D77D01-63B1-B973-4CAF-04159722941C}"/>
          </ac:picMkLst>
        </pc:picChg>
        <pc:picChg chg="add mod">
          <ac:chgData name="Duaa Swalmeh" userId="5f8a43e309330897" providerId="LiveId" clId="{68A3C52C-F4DF-423A-BC8E-3B762F98DBA4}" dt="2025-06-24T22:16:12.740" v="194" actId="14100"/>
          <ac:picMkLst>
            <pc:docMk/>
            <pc:sldMk cId="482277703" sldId="268"/>
            <ac:picMk id="2062" creationId="{6127DE97-045B-7389-62E6-2592E6269307}"/>
          </ac:picMkLst>
        </pc:picChg>
        <pc:picChg chg="add mod">
          <ac:chgData name="Duaa Swalmeh" userId="5f8a43e309330897" providerId="LiveId" clId="{68A3C52C-F4DF-423A-BC8E-3B762F98DBA4}" dt="2025-06-24T22:18:01.653" v="222" actId="14100"/>
          <ac:picMkLst>
            <pc:docMk/>
            <pc:sldMk cId="482277703" sldId="268"/>
            <ac:picMk id="2064" creationId="{10E1410F-3A34-576E-CEDE-C25DBA09153A}"/>
          </ac:picMkLst>
        </pc:picChg>
      </pc:sldChg>
      <pc:sldChg chg="addSp modSp new">
        <pc:chgData name="Duaa Swalmeh" userId="5f8a43e309330897" providerId="LiveId" clId="{68A3C52C-F4DF-423A-BC8E-3B762F98DBA4}" dt="2025-06-24T22:17:33.277" v="217" actId="14100"/>
        <pc:sldMkLst>
          <pc:docMk/>
          <pc:sldMk cId="1332627805" sldId="269"/>
        </pc:sldMkLst>
        <pc:picChg chg="add mod">
          <ac:chgData name="Duaa Swalmeh" userId="5f8a43e309330897" providerId="LiveId" clId="{68A3C52C-F4DF-423A-BC8E-3B762F98DBA4}" dt="2025-06-24T22:17:27.367" v="215" actId="14100"/>
          <ac:picMkLst>
            <pc:docMk/>
            <pc:sldMk cId="1332627805" sldId="269"/>
            <ac:picMk id="2056" creationId="{14A88ADA-4245-F0E5-E2F6-E5D2B46ECF37}"/>
          </ac:picMkLst>
        </pc:picChg>
        <pc:picChg chg="add mod">
          <ac:chgData name="Duaa Swalmeh" userId="5f8a43e309330897" providerId="LiveId" clId="{68A3C52C-F4DF-423A-BC8E-3B762F98DBA4}" dt="2025-06-24T22:17:33.277" v="217" actId="14100"/>
          <ac:picMkLst>
            <pc:docMk/>
            <pc:sldMk cId="1332627805" sldId="269"/>
            <ac:picMk id="3074" creationId="{0376D94F-4522-2F50-E58A-AA3608DDDCD2}"/>
          </ac:picMkLst>
        </pc:picChg>
        <pc:picChg chg="add mod">
          <ac:chgData name="Duaa Swalmeh" userId="5f8a43e309330897" providerId="LiveId" clId="{68A3C52C-F4DF-423A-BC8E-3B762F98DBA4}" dt="2025-06-24T22:17:29.922" v="216" actId="14100"/>
          <ac:picMkLst>
            <pc:docMk/>
            <pc:sldMk cId="1332627805" sldId="269"/>
            <ac:picMk id="3076" creationId="{66A0DC2A-D177-07EB-A478-F9BE7BC5D2FB}"/>
          </ac:picMkLst>
        </pc:picChg>
      </pc:sldChg>
      <pc:sldChg chg="addSp modSp new mod">
        <pc:chgData name="Duaa Swalmeh" userId="5f8a43e309330897" providerId="LiveId" clId="{68A3C52C-F4DF-423A-BC8E-3B762F98DBA4}" dt="2025-06-24T22:26:23.872" v="240" actId="14100"/>
        <pc:sldMkLst>
          <pc:docMk/>
          <pc:sldMk cId="723626224" sldId="270"/>
        </pc:sldMkLst>
        <pc:picChg chg="add mod">
          <ac:chgData name="Duaa Swalmeh" userId="5f8a43e309330897" providerId="LiveId" clId="{68A3C52C-F4DF-423A-BC8E-3B762F98DBA4}" dt="2025-06-24T22:26:09.740" v="235" actId="14100"/>
          <ac:picMkLst>
            <pc:docMk/>
            <pc:sldMk cId="723626224" sldId="270"/>
            <ac:picMk id="3" creationId="{BA0E8302-D885-9920-9086-F39ABB140E4F}"/>
          </ac:picMkLst>
        </pc:picChg>
        <pc:picChg chg="add mod">
          <ac:chgData name="Duaa Swalmeh" userId="5f8a43e309330897" providerId="LiveId" clId="{68A3C52C-F4DF-423A-BC8E-3B762F98DBA4}" dt="2025-06-24T22:26:23.872" v="240" actId="14100"/>
          <ac:picMkLst>
            <pc:docMk/>
            <pc:sldMk cId="723626224" sldId="270"/>
            <ac:picMk id="5" creationId="{678D7292-E12F-6865-8AE5-BAEB7B7EA108}"/>
          </ac:picMkLst>
        </pc:picChg>
      </pc:sldChg>
      <pc:sldChg chg="addSp modSp new">
        <pc:chgData name="Duaa Swalmeh" userId="5f8a43e309330897" providerId="LiveId" clId="{68A3C52C-F4DF-423A-BC8E-3B762F98DBA4}" dt="2025-06-24T22:43:34.746" v="247" actId="14100"/>
        <pc:sldMkLst>
          <pc:docMk/>
          <pc:sldMk cId="2504302481" sldId="271"/>
        </pc:sldMkLst>
        <pc:picChg chg="add mod">
          <ac:chgData name="Duaa Swalmeh" userId="5f8a43e309330897" providerId="LiveId" clId="{68A3C52C-F4DF-423A-BC8E-3B762F98DBA4}" dt="2025-06-24T22:43:34.746" v="247" actId="14100"/>
          <ac:picMkLst>
            <pc:docMk/>
            <pc:sldMk cId="2504302481" sldId="271"/>
            <ac:picMk id="1026" creationId="{C2ED74B4-71DF-7FE3-7D10-837DF47BF0DC}"/>
          </ac:picMkLst>
        </pc:picChg>
      </pc:sldChg>
      <pc:sldChg chg="addSp modSp new">
        <pc:chgData name="Duaa Swalmeh" userId="5f8a43e309330897" providerId="LiveId" clId="{68A3C52C-F4DF-423A-BC8E-3B762F98DBA4}" dt="2025-06-24T22:44:20.814" v="255" actId="14100"/>
        <pc:sldMkLst>
          <pc:docMk/>
          <pc:sldMk cId="4234666161" sldId="272"/>
        </pc:sldMkLst>
        <pc:picChg chg="add mod">
          <ac:chgData name="Duaa Swalmeh" userId="5f8a43e309330897" providerId="LiveId" clId="{68A3C52C-F4DF-423A-BC8E-3B762F98DBA4}" dt="2025-06-24T22:44:20.814" v="255" actId="14100"/>
          <ac:picMkLst>
            <pc:docMk/>
            <pc:sldMk cId="4234666161" sldId="272"/>
            <ac:picMk id="2050" creationId="{B1180355-FA2A-FAA2-13C3-651EF51E71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3553-EA04-4841-EEF3-3C4540F6F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2D381-B236-394D-4E20-9198BFD75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A5605-734C-9A22-443D-334EA97E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284E-515B-4105-B24B-CC1F38EBC916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78B27-3087-56C1-6331-2FFBBEE2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94637-DE6C-2775-9444-7FD704A6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A928-5F42-4F03-A832-81DC127BCC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8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B75C-6559-5807-5549-3126D6E8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8FF4D-E283-C5FA-D051-E12BE34FE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84A-7B80-EF6B-6985-2DD5B459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284E-515B-4105-B24B-CC1F38EBC916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52E96-4174-00BC-9A4A-DC2E7595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8AE4-7224-B4F9-9FB7-1FCE7C40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A928-5F42-4F03-A832-81DC127BCC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43E7D-D40B-7B42-AB0A-1F0BB3122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BACE1-336C-41EE-7F3A-6C8954957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2814B-A60F-3B29-DCCE-9FE407A7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284E-515B-4105-B24B-CC1F38EBC916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61317-0E38-477D-9F6E-880FF273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6690D-8197-C02B-E059-4015D3A7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A928-5F42-4F03-A832-81DC127BCC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2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C5F9-B98C-4A00-F261-54F08812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7607-2AC4-E432-EAA7-26D56AE2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F674F-6474-0884-DF26-3F8A57F3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284E-515B-4105-B24B-CC1F38EBC916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80580-6ADF-4907-8485-F5844523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1C9A5-C1E6-A1F3-3082-EDEB02F1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A928-5F42-4F03-A832-81DC127BCC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9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61EB-D30C-17B9-C52B-A0A67EE2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4862D-C0ED-0BBE-CB27-AE57C34EA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6429D-E524-4816-EA5A-5AFDECF8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284E-515B-4105-B24B-CC1F38EBC916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00B91-C213-8BB8-2D56-E8748B11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6C42-DE2E-7060-F111-201ED45F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A928-5F42-4F03-A832-81DC127BCC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7E1D-4417-33AE-95CD-DC70E613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5A3F-CCCC-4574-463E-2232E6697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40774-C249-E301-F283-E3A5D79B9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9508D-B594-41CD-1C53-8D281D7F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284E-515B-4105-B24B-CC1F38EBC916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64AB7-D72D-1184-AA3C-6040344D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C4CFB-21FA-42F5-57A4-438230E1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A928-5F42-4F03-A832-81DC127BCC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2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20A9-AF2F-7436-20C2-8A1DD00D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5CD2A-F565-EF64-E858-E3E37E9BE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94F9D-393C-942D-A007-617A08971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4C39B-8245-EF9D-F8A7-03C0E2D7B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87108-2E08-3DF1-8E26-1DEF3827A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6A785-8998-9BC6-44F1-D94EB445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284E-515B-4105-B24B-CC1F38EBC916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E5EC8-50D4-1873-5057-B22049A2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E8850-E3CE-5615-7A9F-A7DABF2A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A928-5F42-4F03-A832-81DC127BCC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69F4-06FD-8820-C9AB-C45D12D7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7C205-F877-EF7A-ECEC-49403404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284E-515B-4105-B24B-CC1F38EBC916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10BD8-EE73-B95B-6D04-67DE84C4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8BC25-DBB3-AF45-80D7-7389DB97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A928-5F42-4F03-A832-81DC127BCC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4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14721-4B9C-5B8A-7275-80097D01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284E-515B-4105-B24B-CC1F38EBC916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D6CE7-E1B2-666E-20C8-7B61908A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D9BFE-901C-B384-2D9B-5E8F3A88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A928-5F42-4F03-A832-81DC127BCC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B4BC-E1FF-8D81-A506-6739E797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828A-52CC-D205-3253-E7CA19429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D91BE-1468-0DE3-75C6-FA35AD3EF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B43FB-F810-C9BF-36E4-B34AAC1C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284E-515B-4105-B24B-CC1F38EBC916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33FC2-69C6-E268-C82A-51307A56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E52AD-BD20-E39A-8D15-E2531EA0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A928-5F42-4F03-A832-81DC127BCC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0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D596-35FE-3A7A-6B96-F34C6CD6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96B2B-38EE-23AC-6F18-B0E14CAEE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F394E-6A8F-BFD3-1868-D355FD417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2692A-4E66-C2C5-1FE4-AEF935A9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284E-515B-4105-B24B-CC1F38EBC916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F0FC-E446-63F5-BB54-A953497D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1BF79-D7B7-AF96-8676-EBDE1C62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A928-5F42-4F03-A832-81DC127BCC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7C1DD-487F-84E9-FAD0-D8872040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8B36F-2313-3960-1FDE-F9A4C002B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9AA80-EF55-F3A3-979A-6E1C7D248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284E-515B-4105-B24B-CC1F38EBC916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1CA62-2AD7-51BB-9CB2-67646C439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4092-7DCA-AAD6-C3EA-47022D161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A928-5F42-4F03-A832-81DC127BCC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9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33DB1F-F155-379B-1BB5-0378D4EB9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125061-393B-7CFD-F6A5-0E7C997E4629}"/>
              </a:ext>
            </a:extLst>
          </p:cNvPr>
          <p:cNvSpPr txBox="1"/>
          <p:nvPr/>
        </p:nvSpPr>
        <p:spPr>
          <a:xfrm>
            <a:off x="3153966" y="-74000"/>
            <a:ext cx="6193630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2800" b="1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Yarmouk University</a:t>
            </a:r>
            <a:endParaRPr lang="en-US" sz="2400" b="1" kern="100" dirty="0">
              <a:solidFill>
                <a:schemeClr val="bg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1DDF29-2317-FB6E-8B5D-00B4A0C72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207712"/>
            <a:ext cx="3757613" cy="250519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B220A4-D346-1392-4BC7-8031BBFFAF0F}"/>
              </a:ext>
            </a:extLst>
          </p:cNvPr>
          <p:cNvSpPr txBox="1"/>
          <p:nvPr/>
        </p:nvSpPr>
        <p:spPr>
          <a:xfrm>
            <a:off x="295274" y="2786902"/>
            <a:ext cx="11229975" cy="3942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100" dirty="0">
                <a:solidFill>
                  <a:schemeClr val="bg2"/>
                </a:solidFill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IntelliShield: AI for Substance Misuse Prevention</a:t>
            </a:r>
            <a:endParaRPr lang="en-US" b="1" kern="100" dirty="0">
              <a:solidFill>
                <a:schemeClr val="bg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100" dirty="0">
                <a:solidFill>
                  <a:schemeClr val="bg2"/>
                </a:solidFill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College of Information Technology and Computer </a:t>
            </a:r>
            <a:endParaRPr lang="en-US" b="1" kern="100" dirty="0">
              <a:solidFill>
                <a:schemeClr val="bg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100" dirty="0">
                <a:solidFill>
                  <a:schemeClr val="bg2"/>
                </a:solidFill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Science, Department of Data Science and Artificial Intelligence</a:t>
            </a:r>
            <a:endParaRPr lang="en-US" sz="2000" b="1" kern="100" dirty="0">
              <a:solidFill>
                <a:schemeClr val="bg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100" dirty="0">
                <a:solidFill>
                  <a:schemeClr val="bg2"/>
                </a:solidFill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Prepared by:</a:t>
            </a:r>
            <a:endParaRPr lang="en-US" sz="2000" b="1" kern="100" dirty="0">
              <a:solidFill>
                <a:schemeClr val="bg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ar-JO" sz="2400" b="1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sz="2400" b="1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Duaa Sawalmeh  </a:t>
            </a:r>
            <a:r>
              <a:rPr lang="ar-JO" sz="2400" b="1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2400" b="1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</a:t>
            </a:r>
            <a:r>
              <a:rPr lang="ar-JO" sz="2400" b="1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b="1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2400" b="1" kern="1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Sarah Bani Khalaf</a:t>
            </a:r>
            <a:endParaRPr lang="en-US" sz="2000" b="1" kern="100" dirty="0">
              <a:solidFill>
                <a:schemeClr val="bg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chemeClr val="bg2"/>
                </a:solidFill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Supervisor: </a:t>
            </a:r>
            <a:r>
              <a:rPr lang="en-US" sz="2000" b="1" kern="100" dirty="0">
                <a:solidFill>
                  <a:schemeClr val="bg2"/>
                </a:solidFill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Dr. Enas Khashashneh</a:t>
            </a:r>
            <a:endParaRPr lang="en-US" sz="2000" b="1" kern="100" dirty="0">
              <a:solidFill>
                <a:schemeClr val="bg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chemeClr val="bg2"/>
                </a:solidFill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Second Semester 2025</a:t>
            </a:r>
            <a:endParaRPr lang="en-US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4301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1180355-FA2A-FAA2-13C3-651EF51E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66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83D3B-5705-820A-2E61-EC733BF72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6CBEB9-26F0-C531-8368-BC3DA9F4A2BF}"/>
              </a:ext>
            </a:extLst>
          </p:cNvPr>
          <p:cNvSpPr txBox="1"/>
          <p:nvPr/>
        </p:nvSpPr>
        <p:spPr>
          <a:xfrm>
            <a:off x="0" y="0"/>
            <a:ext cx="11901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Experiment(2-1):using [ age, openness, extraversion, agreeableness, neuroticism, , sensation conscientiousness, impulsiveness 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D4724A-C7BF-735A-2EF5-DEC99A7B3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420290"/>
              </p:ext>
            </p:extLst>
          </p:nvPr>
        </p:nvGraphicFramePr>
        <p:xfrm>
          <a:off x="0" y="731520"/>
          <a:ext cx="11901486" cy="5699760"/>
        </p:xfrm>
        <a:graphic>
          <a:graphicData uri="http://schemas.openxmlformats.org/drawingml/2006/table">
            <a:tbl>
              <a:tblPr/>
              <a:tblGrid>
                <a:gridCol w="3967162">
                  <a:extLst>
                    <a:ext uri="{9D8B030D-6E8A-4147-A177-3AD203B41FA5}">
                      <a16:colId xmlns:a16="http://schemas.microsoft.com/office/drawing/2014/main" val="4120158711"/>
                    </a:ext>
                  </a:extLst>
                </a:gridCol>
                <a:gridCol w="3967162">
                  <a:extLst>
                    <a:ext uri="{9D8B030D-6E8A-4147-A177-3AD203B41FA5}">
                      <a16:colId xmlns:a16="http://schemas.microsoft.com/office/drawing/2014/main" val="3575266215"/>
                    </a:ext>
                  </a:extLst>
                </a:gridCol>
                <a:gridCol w="3967162">
                  <a:extLst>
                    <a:ext uri="{9D8B030D-6E8A-4147-A177-3AD203B41FA5}">
                      <a16:colId xmlns:a16="http://schemas.microsoft.com/office/drawing/2014/main" val="2555357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F1 Score (Training)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F1 Score (Testing)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490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0.5648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0.5862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147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Decision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1.0000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0.6215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650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1.0000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0.6351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431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Gradient Boosting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0.6007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0.6074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432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XGBoost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0.7457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0.6419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486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LightGBM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0.6438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0.6202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152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CatBoost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0.7175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0.6348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806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K-Nearest Neighbors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0.7479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0.5982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373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Naive Bayes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0.5434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0.5620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105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Support Vector Machine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0.5407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0.5521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715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30037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ED74B4-71DF-7FE3-7D10-837DF47BF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"/>
            <a:ext cx="121920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0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DBCB2D-E0DD-B004-C6AF-C295D17AA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8D04B0-D4AF-1F7B-FE24-608F85112338}"/>
              </a:ext>
            </a:extLst>
          </p:cNvPr>
          <p:cNvSpPr txBox="1"/>
          <p:nvPr/>
        </p:nvSpPr>
        <p:spPr>
          <a:xfrm>
            <a:off x="-1" y="-108118"/>
            <a:ext cx="12044363" cy="1054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b="1" kern="100" dirty="0">
                <a:solidFill>
                  <a:srgbClr val="FF0000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Experiment(2-2):using [age, conscientiousness, extraversion, 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sensation</a:t>
            </a:r>
            <a:r>
              <a:rPr lang="en-US" sz="2800" b="1" kern="100" dirty="0">
                <a:solidFill>
                  <a:srgbClr val="FF0000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impulsiveness</a:t>
            </a:r>
            <a:r>
              <a:rPr lang="en-US" sz="2800" b="1" kern="100" dirty="0">
                <a:solidFill>
                  <a:srgbClr val="FF0000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]</a:t>
            </a:r>
            <a:endParaRPr lang="en-US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0E3474-D3E4-9456-6B78-66A1E4CB3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48012"/>
              </p:ext>
            </p:extLst>
          </p:nvPr>
        </p:nvGraphicFramePr>
        <p:xfrm>
          <a:off x="142875" y="956032"/>
          <a:ext cx="11901486" cy="5699760"/>
        </p:xfrm>
        <a:graphic>
          <a:graphicData uri="http://schemas.openxmlformats.org/drawingml/2006/table">
            <a:tbl>
              <a:tblPr/>
              <a:tblGrid>
                <a:gridCol w="3967162">
                  <a:extLst>
                    <a:ext uri="{9D8B030D-6E8A-4147-A177-3AD203B41FA5}">
                      <a16:colId xmlns:a16="http://schemas.microsoft.com/office/drawing/2014/main" val="1105252519"/>
                    </a:ext>
                  </a:extLst>
                </a:gridCol>
                <a:gridCol w="3967162">
                  <a:extLst>
                    <a:ext uri="{9D8B030D-6E8A-4147-A177-3AD203B41FA5}">
                      <a16:colId xmlns:a16="http://schemas.microsoft.com/office/drawing/2014/main" val="3234967441"/>
                    </a:ext>
                  </a:extLst>
                </a:gridCol>
                <a:gridCol w="3967162">
                  <a:extLst>
                    <a:ext uri="{9D8B030D-6E8A-4147-A177-3AD203B41FA5}">
                      <a16:colId xmlns:a16="http://schemas.microsoft.com/office/drawing/2014/main" val="699549046"/>
                    </a:ext>
                  </a:extLst>
                </a:gridCol>
              </a:tblGrid>
              <a:tr h="504908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F1 Score (Training)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F1 Score (Testing)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616098"/>
                  </a:ext>
                </a:extLst>
              </a:tr>
              <a:tr h="504908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0.5644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0.5860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219502"/>
                  </a:ext>
                </a:extLst>
              </a:tr>
              <a:tr h="504908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Decision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0.9996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0.6177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280397"/>
                  </a:ext>
                </a:extLst>
              </a:tr>
              <a:tr h="504908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0.9996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0.6395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256904"/>
                  </a:ext>
                </a:extLst>
              </a:tr>
              <a:tr h="504908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Gradient Boosting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0.5948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0.6064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398433"/>
                  </a:ext>
                </a:extLst>
              </a:tr>
              <a:tr h="504908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XGBoost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0.7037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0.6413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616158"/>
                  </a:ext>
                </a:extLst>
              </a:tr>
              <a:tr h="504908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LightGBM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0.6282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0.6162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847358"/>
                  </a:ext>
                </a:extLst>
              </a:tr>
              <a:tr h="504908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CatBoost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0.6755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0.6329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577115"/>
                  </a:ext>
                </a:extLst>
              </a:tr>
              <a:tr h="504908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K-Nearest Neighbors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0.7489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0.6074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460185"/>
                  </a:ext>
                </a:extLst>
              </a:tr>
              <a:tr h="504908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Naive Bayes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0.5428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0.5620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254685"/>
                  </a:ext>
                </a:extLst>
              </a:tr>
              <a:tr h="504908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Support Vector Machine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0.5407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0.5573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320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697778"/>
      </p:ext>
    </p:extLst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0E8302-D885-9920-9086-F39ABB140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8D7292-E12F-6865-8AE5-BAEB7B7EA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2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15584-AAF6-F84D-8B2E-B189DEBB9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573DDF-F82D-D42E-CA86-6FD87C779F39}"/>
              </a:ext>
            </a:extLst>
          </p:cNvPr>
          <p:cNvSpPr txBox="1"/>
          <p:nvPr/>
        </p:nvSpPr>
        <p:spPr>
          <a:xfrm>
            <a:off x="0" y="100013"/>
            <a:ext cx="12192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Future Work 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Use Local </a:t>
            </a:r>
            <a:r>
              <a:rPr lang="en-US" sz="2400" dirty="0">
                <a:solidFill>
                  <a:schemeClr val="bg1"/>
                </a:solidFill>
              </a:rPr>
              <a:t>Data-Collaborate with national entities (e.g., Ministry of Health, Anti-Narcotics Department) for improved relevance.</a:t>
            </a:r>
            <a:endParaRPr lang="ar-JO" sz="2400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Deploy as a Decision Support Tool-</a:t>
            </a:r>
            <a:r>
              <a:rPr lang="ar-JO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Launch a web-based app to help policymakers identify at-risk groups and tailor awareness campaigns.</a:t>
            </a:r>
            <a:endParaRPr lang="ar-JO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Integrate with Survey Platforms- </a:t>
            </a:r>
            <a:r>
              <a:rPr lang="en-US" sz="2400" dirty="0">
                <a:solidFill>
                  <a:schemeClr val="bg1"/>
                </a:solidFill>
              </a:rPr>
              <a:t>Connect to real-time tools (e.g., U-Report, Google Forms) for instant feedback and predictions.</a:t>
            </a:r>
            <a:endParaRPr lang="ar-JO" sz="2400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Continuous Model Updates- </a:t>
            </a:r>
            <a:r>
              <a:rPr lang="en-US" sz="2400" dirty="0">
                <a:solidFill>
                  <a:schemeClr val="bg1"/>
                </a:solidFill>
              </a:rPr>
              <a:t>Automate retraining with new data to maintain accuracy over time.</a:t>
            </a:r>
            <a:endParaRPr lang="ar-JO" sz="240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Add Explainability (e.g., SHAP)-</a:t>
            </a:r>
            <a:r>
              <a:rPr lang="en-US" sz="2400" dirty="0">
                <a:solidFill>
                  <a:schemeClr val="bg1"/>
                </a:solidFill>
              </a:rPr>
              <a:t>Help stakeholders understand prediction drivers for better intervention planning.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0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5DDBBF-80BE-1F22-509F-51DD1CFFC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1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3347A9-AE68-36CF-958D-E9415AE03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53FBED-E1E0-FE82-B977-2BC278C5C9F5}"/>
              </a:ext>
            </a:extLst>
          </p:cNvPr>
          <p:cNvSpPr txBox="1"/>
          <p:nvPr/>
        </p:nvSpPr>
        <p:spPr>
          <a:xfrm>
            <a:off x="175022" y="195590"/>
            <a:ext cx="6093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Project 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2DC283-B681-4C96-E6E0-0FF9A35CB83A}"/>
              </a:ext>
            </a:extLst>
          </p:cNvPr>
          <p:cNvSpPr txBox="1"/>
          <p:nvPr/>
        </p:nvSpPr>
        <p:spPr>
          <a:xfrm>
            <a:off x="175022" y="1343025"/>
            <a:ext cx="116264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chemeClr val="bg1"/>
                </a:solidFill>
              </a:rPr>
              <a:t>Objective: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Use machine learning to predict youth susceptibility to cannabis use based on psychological and demographic data.</a:t>
            </a:r>
            <a:endParaRPr lang="ar-JO" sz="3600" b="1" dirty="0">
              <a:solidFill>
                <a:schemeClr val="bg1"/>
              </a:solidFill>
            </a:endParaRPr>
          </a:p>
          <a:p>
            <a:pPr>
              <a:buNone/>
            </a:pPr>
            <a:endParaRPr lang="ar-JO" sz="36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Impact: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Empower early intervention, data-driven prevention strategies, and support public health efforts.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60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4F1B73-250F-2500-705B-E9F6D2B0F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D68AF-A0D6-C99D-3079-4B566664F6EA}"/>
              </a:ext>
            </a:extLst>
          </p:cNvPr>
          <p:cNvSpPr txBox="1"/>
          <p:nvPr/>
        </p:nvSpPr>
        <p:spPr>
          <a:xfrm>
            <a:off x="171450" y="335845"/>
            <a:ext cx="1105852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Dataset Overview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Name: NSDUH Trimmed Dataset (2015–2016)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Source: U.S. Department of Health and Human Services – SAMHSA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Size: 56,276 records × 12 features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Key Features: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Demographics: Age, Gender, Education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Personality Traits: Big Five (e.g., Neuroticism, Openness,agreeableness,conscientiousness,extraversion)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Behavior: Impulsiveness, Sensation Seeking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Target: Cannabis Use (Yes / No)</a:t>
            </a:r>
          </a:p>
        </p:txBody>
      </p:sp>
    </p:spTree>
    <p:extLst>
      <p:ext uri="{BB962C8B-B14F-4D97-AF65-F5344CB8AC3E}">
        <p14:creationId xmlns:p14="http://schemas.microsoft.com/office/powerpoint/2010/main" val="17968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63D23A-0231-B46D-2D57-CA876F10B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864414-BB58-3806-9CBB-22B31536C268}"/>
              </a:ext>
            </a:extLst>
          </p:cNvPr>
          <p:cNvSpPr txBox="1"/>
          <p:nvPr/>
        </p:nvSpPr>
        <p:spPr>
          <a:xfrm>
            <a:off x="0" y="171451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Methodology Overview</a:t>
            </a:r>
          </a:p>
          <a:p>
            <a:endParaRPr lang="ar-JO" sz="2800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Exploratory data analysis </a:t>
            </a:r>
            <a:r>
              <a:rPr lang="ar-JO" b="1" dirty="0">
                <a:solidFill>
                  <a:schemeClr val="bg2"/>
                </a:solidFill>
              </a:rPr>
              <a:t>-</a:t>
            </a:r>
            <a:r>
              <a:rPr lang="en-US" dirty="0">
                <a:solidFill>
                  <a:schemeClr val="bg2"/>
                </a:solidFill>
              </a:rPr>
              <a:t>to study the most important relationships in a data set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Data Cleaning – </a:t>
            </a:r>
            <a:r>
              <a:rPr lang="en-US" sz="2000" dirty="0">
                <a:solidFill>
                  <a:schemeClr val="bg2"/>
                </a:solidFill>
              </a:rPr>
              <a:t>Removed ambiguous labels</a:t>
            </a:r>
            <a:endParaRPr lang="ar-JO" sz="2000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Train/Test Split – </a:t>
            </a:r>
            <a:r>
              <a:rPr lang="en-US" sz="2000" dirty="0">
                <a:solidFill>
                  <a:schemeClr val="bg2"/>
                </a:solidFill>
              </a:rPr>
              <a:t>Stratified 80/20 split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Feature Scaling – </a:t>
            </a:r>
            <a:r>
              <a:rPr lang="en-US" sz="2000" dirty="0">
                <a:solidFill>
                  <a:schemeClr val="bg2"/>
                </a:solidFill>
              </a:rPr>
              <a:t>Winsorizer + MinMaxScaler</a:t>
            </a:r>
            <a:endParaRPr lang="ar-JO" sz="2000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Balancing – </a:t>
            </a:r>
            <a:r>
              <a:rPr lang="en-US" sz="2000" dirty="0">
                <a:solidFill>
                  <a:schemeClr val="bg2"/>
                </a:solidFill>
              </a:rPr>
              <a:t>SMOTE to address class imbalance</a:t>
            </a:r>
            <a:endParaRPr lang="ar-JO" sz="2000" dirty="0">
              <a:solidFill>
                <a:schemeClr val="bg2"/>
              </a:solidFill>
            </a:endParaRPr>
          </a:p>
          <a:p>
            <a:endParaRPr lang="en-US" sz="2000" b="1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Feature Selection -Three Experiments for Trait Importance</a:t>
            </a:r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We conducted three experiments to select the most relevant features:</a:t>
            </a:r>
            <a:endParaRPr lang="en-US" sz="2000" b="1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Experiment 1: </a:t>
            </a:r>
            <a:r>
              <a:rPr lang="en-US" sz="2000" dirty="0">
                <a:solidFill>
                  <a:schemeClr val="bg2"/>
                </a:solidFill>
              </a:rPr>
              <a:t>Using all available features in the dataset.</a:t>
            </a:r>
            <a:endParaRPr lang="en-US" sz="2000" b="1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Experiment 2-1: </a:t>
            </a:r>
            <a:r>
              <a:rPr lang="en-US" sz="2000" dirty="0">
                <a:solidFill>
                  <a:schemeClr val="bg2"/>
                </a:solidFill>
              </a:rPr>
              <a:t>Using only the following traits:</a:t>
            </a:r>
          </a:p>
          <a:p>
            <a:r>
              <a:rPr lang="en-US" sz="2000" dirty="0">
                <a:solidFill>
                  <a:schemeClr val="bg2"/>
                </a:solidFill>
              </a:rPr>
              <a:t>[Age, Openness, Extraversion, Agreeableness, Neuroticism, Conscientiousness, Sensation Seeking, Impulsiveness],</a:t>
            </a:r>
          </a:p>
          <a:p>
            <a:r>
              <a:rPr lang="en-US" sz="2000" dirty="0">
                <a:solidFill>
                  <a:schemeClr val="bg2"/>
                </a:solidFill>
              </a:rPr>
              <a:t>based on feature importance analysis using H2O.</a:t>
            </a:r>
            <a:endParaRPr lang="en-US" sz="2000" b="1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Experiment 3: </a:t>
            </a:r>
            <a:r>
              <a:rPr lang="en-US" sz="2000" dirty="0">
                <a:solidFill>
                  <a:schemeClr val="bg2"/>
                </a:solidFill>
              </a:rPr>
              <a:t>Using only the top 5 features identified by XGBoost importance, which are:</a:t>
            </a:r>
          </a:p>
          <a:p>
            <a:r>
              <a:rPr lang="en-US" sz="2000" dirty="0">
                <a:solidFill>
                  <a:schemeClr val="bg2"/>
                </a:solidFill>
              </a:rPr>
              <a:t>Age, Sensation Seeking, Impulsiveness, Conscientiousness, and Extraversion.</a:t>
            </a:r>
          </a:p>
          <a:p>
            <a:endParaRPr lang="en-US" sz="2000" b="1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Model Evaluation – F1 Score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Deployment</a:t>
            </a:r>
            <a:r>
              <a:rPr lang="en-US" sz="2000" dirty="0">
                <a:solidFill>
                  <a:schemeClr val="bg2"/>
                </a:solidFill>
              </a:rPr>
              <a:t>– The final model was deployed as a **website using Streamlit**, allowing users to interact with the model through a user-friendly interface.</a:t>
            </a:r>
          </a:p>
        </p:txBody>
      </p:sp>
    </p:spTree>
    <p:extLst>
      <p:ext uri="{BB962C8B-B14F-4D97-AF65-F5344CB8AC3E}">
        <p14:creationId xmlns:p14="http://schemas.microsoft.com/office/powerpoint/2010/main" val="240678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8168BB5-C8C7-FDC9-DF14-2242FEB06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578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59A5D9-2301-3025-B3CA-34AD3B11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138113"/>
            <a:ext cx="6129337" cy="671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76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0AA917B-7A3D-59C9-8149-58EC98AC8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" y="109538"/>
            <a:ext cx="4585038" cy="284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36067D9-E8E4-D66A-5154-622AC12BE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7" y="0"/>
            <a:ext cx="3343275" cy="317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CAB91A0-6D8A-EA47-516B-706FA5926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706" y="109538"/>
            <a:ext cx="3882232" cy="30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27D77D01-63B1-B973-4CAF-041597229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295" y="3178969"/>
            <a:ext cx="3882232" cy="343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6127DE97-045B-7389-62E6-2592E6269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3288507"/>
            <a:ext cx="388223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10E1410F-3A34-576E-CEDE-C25DBA091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" y="3288506"/>
            <a:ext cx="3882232" cy="332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27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376D94F-4522-2F50-E58A-AA3608DD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" y="0"/>
            <a:ext cx="12063413" cy="328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6A0DC2A-D177-07EB-A478-F9BE7BC5D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63" y="3429000"/>
            <a:ext cx="5443537" cy="328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4A88ADA-4245-F0E5-E2F6-E5D2B46EC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571876"/>
            <a:ext cx="5443538" cy="328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6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C2BFDD-B1F1-6826-AB6E-B6E8F8E18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EB3CC3-DF31-3B71-3F8E-4F1966B5BF70}"/>
              </a:ext>
            </a:extLst>
          </p:cNvPr>
          <p:cNvSpPr txBox="1"/>
          <p:nvPr/>
        </p:nvSpPr>
        <p:spPr>
          <a:xfrm>
            <a:off x="128588" y="0"/>
            <a:ext cx="436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Models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3D6F8-D9BD-EF96-F77C-B3B68EAF6A74}"/>
              </a:ext>
            </a:extLst>
          </p:cNvPr>
          <p:cNvSpPr txBox="1"/>
          <p:nvPr/>
        </p:nvSpPr>
        <p:spPr>
          <a:xfrm>
            <a:off x="1285875" y="1185863"/>
            <a:ext cx="7715250" cy="357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84E5A1-5BA8-4B06-1DCE-3D532CD9B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11789"/>
              </p:ext>
            </p:extLst>
          </p:nvPr>
        </p:nvGraphicFramePr>
        <p:xfrm>
          <a:off x="128588" y="646331"/>
          <a:ext cx="11934824" cy="5760720"/>
        </p:xfrm>
        <a:graphic>
          <a:graphicData uri="http://schemas.openxmlformats.org/drawingml/2006/table">
            <a:tbl>
              <a:tblPr/>
              <a:tblGrid>
                <a:gridCol w="5967412">
                  <a:extLst>
                    <a:ext uri="{9D8B030D-6E8A-4147-A177-3AD203B41FA5}">
                      <a16:colId xmlns:a16="http://schemas.microsoft.com/office/drawing/2014/main" val="703636100"/>
                    </a:ext>
                  </a:extLst>
                </a:gridCol>
                <a:gridCol w="5967412">
                  <a:extLst>
                    <a:ext uri="{9D8B030D-6E8A-4147-A177-3AD203B41FA5}">
                      <a16:colId xmlns:a16="http://schemas.microsoft.com/office/drawing/2014/main" val="17331033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Reason for 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832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Used as a baseline for performance comparison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56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Chosen for its simplicity and interpretability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176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Captures feature interactions effectively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896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XGBoost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Provides high accuracy and handles imbalance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43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LightGBM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Offers fast training and efficient boosting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76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CatBoost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Automatically processes categorical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917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SVM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Suitable for robust binary classification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77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Naive Bayes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Based on a simple probabilistic framework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658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KNN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Relies on instance-based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38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Gradient Boosting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Delivers strong results with flexible tuning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77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142860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055489-CA0C-E6F6-79C2-712051859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898440-37D8-CA18-F643-76DF1F08EF97}"/>
              </a:ext>
            </a:extLst>
          </p:cNvPr>
          <p:cNvSpPr txBox="1"/>
          <p:nvPr/>
        </p:nvSpPr>
        <p:spPr>
          <a:xfrm>
            <a:off x="0" y="0"/>
            <a:ext cx="115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Experiment 1 – Baseline Modeling with All Features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21A707-07FD-0115-0249-C1E68DF16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7111"/>
              </p:ext>
            </p:extLst>
          </p:nvPr>
        </p:nvGraphicFramePr>
        <p:xfrm>
          <a:off x="95250" y="646331"/>
          <a:ext cx="12001500" cy="5699760"/>
        </p:xfrm>
        <a:graphic>
          <a:graphicData uri="http://schemas.openxmlformats.org/drawingml/2006/table">
            <a:tbl>
              <a:tblPr/>
              <a:tblGrid>
                <a:gridCol w="4000500">
                  <a:extLst>
                    <a:ext uri="{9D8B030D-6E8A-4147-A177-3AD203B41FA5}">
                      <a16:colId xmlns:a16="http://schemas.microsoft.com/office/drawing/2014/main" val="2568868727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473765189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3084200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F1 Score (Training)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F1 Score (Testing)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111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0.5829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0.6098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986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Decision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0.5829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0.6268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066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1.0000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0.6481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81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Gradient Boosting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0.6248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0.6340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533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XGBoost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0.7639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0.6634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801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LightGBM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0.6826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0.6575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2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CatBoost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0.7428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0.6630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K-Nearest Neighbors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0.7519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0.6142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881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Naive Bayes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0.5493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0.5690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035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Support Vector Machine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0.5829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2"/>
                          </a:solidFill>
                        </a:rPr>
                        <a:t>0.5154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49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77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695</Words>
  <Application>Microsoft Office PowerPoint</Application>
  <PresentationFormat>Widescreen</PresentationFormat>
  <Paragraphs>183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Duaa Swalmeh</dc:creator>
  <cp:lastModifiedBy>Duaa Swalmeh</cp:lastModifiedBy>
  <cp:revision>2</cp:revision>
  <dcterms:created xsi:type="dcterms:W3CDTF">2025-06-02T15:18:08Z</dcterms:created>
  <dcterms:modified xsi:type="dcterms:W3CDTF">2025-06-24T22:44:23Z</dcterms:modified>
</cp:coreProperties>
</file>