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0" r:id="rId2"/>
    <p:sldId id="256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9E16CE6D-6CDA-4648-B5B5-D6623744C7C0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4F4DBA46-123D-4034-B63E-D9ADBA0B77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6CE6D-6CDA-4648-B5B5-D6623744C7C0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DBA46-123D-4034-B63E-D9ADBA0B77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6CE6D-6CDA-4648-B5B5-D6623744C7C0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DBA46-123D-4034-B63E-D9ADBA0B77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6CE6D-6CDA-4648-B5B5-D6623744C7C0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DBA46-123D-4034-B63E-D9ADBA0B77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6CE6D-6CDA-4648-B5B5-D6623744C7C0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DBA46-123D-4034-B63E-D9ADBA0B77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6CE6D-6CDA-4648-B5B5-D6623744C7C0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DBA46-123D-4034-B63E-D9ADBA0B77C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6CE6D-6CDA-4648-B5B5-D6623744C7C0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DBA46-123D-4034-B63E-D9ADBA0B77C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6CE6D-6CDA-4648-B5B5-D6623744C7C0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DBA46-123D-4034-B63E-D9ADBA0B77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6CE6D-6CDA-4648-B5B5-D6623744C7C0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DBA46-123D-4034-B63E-D9ADBA0B77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9E16CE6D-6CDA-4648-B5B5-D6623744C7C0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4F4DBA46-123D-4034-B63E-D9ADBA0B77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9E16CE6D-6CDA-4648-B5B5-D6623744C7C0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4F4DBA46-123D-4034-B63E-D9ADBA0B77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9E16CE6D-6CDA-4648-B5B5-D6623744C7C0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4F4DBA46-123D-4034-B63E-D9ADBA0B77C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us.norton.com/blog/how-to/spam-spam-go-away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us.norton.com/products/norton-360-deluxe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us.norton.com/blog/privacy/password-security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us.norton.com/blog/privacy/what-is-2fa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us.norton.com/blog/malware/how-to-remove-malware" TargetMode="External"/><Relationship Id="rId2" Type="http://schemas.openxmlformats.org/officeDocument/2006/relationships/hyperlink" Target="https://us.norton.com/products/norton-360-antivirus-plus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us.norton.com/how-it-works/what-is-identity-thef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us.norton.com/blog/emerging-threats/what-is-a-hacke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TASK: </a:t>
            </a:r>
            <a:r>
              <a:rPr lang="en-US" sz="6600" u="sng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n-US" sz="6600" u="sng" dirty="0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981200"/>
            <a:ext cx="6196405" cy="3352800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endParaRPr lang="en-US" sz="4400" b="1" dirty="0" smtClean="0"/>
          </a:p>
          <a:p>
            <a:pPr marL="0" indent="0" algn="ctr">
              <a:buNone/>
            </a:pPr>
            <a:r>
              <a:rPr lang="en-US" sz="8000" b="1" u="sng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PHISHING</a:t>
            </a:r>
          </a:p>
          <a:p>
            <a:pPr marL="0" indent="0" algn="ctr">
              <a:buNone/>
            </a:pPr>
            <a:r>
              <a:rPr lang="en-US" sz="8000" b="1" u="sng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8000" b="1" u="sng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AWARENESS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19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5)Do </a:t>
            </a:r>
            <a:r>
              <a:rPr lang="en-US" b="1" dirty="0">
                <a:solidFill>
                  <a:srgbClr val="FF0000"/>
                </a:solidFill>
              </a:rPr>
              <a:t>use spam filters: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3040" y="1905000"/>
            <a:ext cx="6196405" cy="3818069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800" b="1" dirty="0" smtClean="0"/>
              <a:t>Spam </a:t>
            </a:r>
            <a:r>
              <a:rPr lang="en-US" sz="2800" b="1" dirty="0"/>
              <a:t>filters can help </a:t>
            </a:r>
            <a:r>
              <a:rPr lang="en-US" sz="2800" b="1" u="sng" dirty="0">
                <a:hlinkClick r:id="rId2"/>
              </a:rPr>
              <a:t>get rid of spam</a:t>
            </a:r>
            <a:r>
              <a:rPr lang="en-US" sz="2800" b="1" dirty="0"/>
              <a:t> and phishing emails from illegitimate sources, but you should always use your best judgment in case phishing emails get past your blocker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5505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6) Do </a:t>
            </a:r>
            <a:r>
              <a:rPr lang="en-US" b="1" dirty="0">
                <a:solidFill>
                  <a:srgbClr val="FF0000"/>
                </a:solidFill>
              </a:rPr>
              <a:t>use security software</a:t>
            </a:r>
            <a:r>
              <a:rPr lang="en-US" b="1" dirty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09800"/>
            <a:ext cx="6196405" cy="3603812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By installing security software like </a:t>
            </a:r>
            <a:r>
              <a:rPr lang="en-US" b="1" u="sng" dirty="0">
                <a:hlinkClick r:id="rId2"/>
              </a:rPr>
              <a:t>Norton 360 Deluxe</a:t>
            </a:r>
            <a:r>
              <a:rPr lang="en-US" b="1" dirty="0"/>
              <a:t>, you can surf the web with confidence, knowing you took the extra steps to help protect your device from hackers, malware, and other threats of phishing</a:t>
            </a:r>
          </a:p>
        </p:txBody>
      </p:sp>
    </p:spTree>
    <p:extLst>
      <p:ext uri="{BB962C8B-B14F-4D97-AF65-F5344CB8AC3E}">
        <p14:creationId xmlns:p14="http://schemas.microsoft.com/office/powerpoint/2010/main" val="128345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What to do if you’ve fallen for a phishing </a:t>
            </a:r>
            <a:r>
              <a:rPr lang="en-US" b="1" dirty="0" smtClean="0"/>
              <a:t>scam?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2362200"/>
            <a:ext cx="6196405" cy="3603812"/>
          </a:xfrm>
        </p:spPr>
        <p:txBody>
          <a:bodyPr/>
          <a:lstStyle/>
          <a:p>
            <a:pPr marL="0" indent="0">
              <a:buNone/>
            </a:pPr>
            <a:r>
              <a:rPr lang="en-US" sz="3200" b="1" u="sng" dirty="0">
                <a:solidFill>
                  <a:srgbClr val="FF0000"/>
                </a:solidFill>
              </a:rPr>
              <a:t>Change your passwords:</a:t>
            </a:r>
            <a:r>
              <a:rPr lang="en-US" sz="3200" u="sng" dirty="0">
                <a:solidFill>
                  <a:srgbClr val="FF0000"/>
                </a:solidFill>
              </a:rPr>
              <a:t> </a:t>
            </a:r>
            <a:endParaRPr lang="en-US" sz="3200" u="sng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/>
              <a:t>Make </a:t>
            </a:r>
            <a:r>
              <a:rPr lang="en-US" dirty="0"/>
              <a:t>sure to change the </a:t>
            </a:r>
            <a:r>
              <a:rPr lang="en-US" b="1" u="sng" dirty="0" smtClean="0">
                <a:hlinkClick r:id="rId2"/>
              </a:rPr>
              <a:t>passwords</a:t>
            </a:r>
            <a:r>
              <a:rPr lang="en-US" dirty="0"/>
              <a:t> you use for your banking, credit card, and other accounts. Use long and unique passwords and a combination of numbers, letters, and symbols to make these passwords more difficult to crack.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648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Enable two-factor authentication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2819400"/>
            <a:ext cx="6196405" cy="21336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(</a:t>
            </a:r>
            <a:r>
              <a:rPr lang="en-US" b="1" dirty="0"/>
              <a:t>2FA): </a:t>
            </a:r>
            <a:r>
              <a:rPr lang="en-US" b="1" dirty="0" smtClean="0"/>
              <a:t> Consider </a:t>
            </a:r>
            <a:r>
              <a:rPr lang="en-US" b="1" dirty="0"/>
              <a:t>enabling </a:t>
            </a:r>
            <a:r>
              <a:rPr lang="en-US" b="1" u="sng" dirty="0">
                <a:hlinkClick r:id="rId2"/>
              </a:rPr>
              <a:t>2FA</a:t>
            </a:r>
            <a:r>
              <a:rPr lang="en-US" b="1" dirty="0"/>
              <a:t> if it’s available. 2FA requires entering a second piece of information—such as a code sent to your smartphone—to access an account.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0986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Run antivirus software: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 </a:t>
            </a:r>
            <a:r>
              <a:rPr lang="en-US" b="1" dirty="0"/>
              <a:t>Running </a:t>
            </a:r>
            <a:r>
              <a:rPr lang="en-US" b="1" u="sng" dirty="0">
                <a:hlinkClick r:id="rId2"/>
              </a:rPr>
              <a:t>antivirus software</a:t>
            </a:r>
            <a:r>
              <a:rPr lang="en-US" b="1" dirty="0"/>
              <a:t> can help scan your device for any malware that may have infected your computer. Antivirus software can also help you </a:t>
            </a:r>
            <a:r>
              <a:rPr lang="en-US" b="1" u="sng" dirty="0">
                <a:hlinkClick r:id="rId3"/>
              </a:rPr>
              <a:t>remove malware</a:t>
            </a:r>
            <a:r>
              <a:rPr lang="en-US" b="1" dirty="0"/>
              <a:t> from your device, ensuring the scammer isn’t spying on your information or harming your device.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54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38200"/>
            <a:ext cx="6965245" cy="1202485"/>
          </a:xfrm>
        </p:spPr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838200"/>
            <a:ext cx="7467600" cy="5410199"/>
          </a:xfrm>
        </p:spPr>
      </p:pic>
    </p:spTree>
    <p:extLst>
      <p:ext uri="{BB962C8B-B14F-4D97-AF65-F5344CB8AC3E}">
        <p14:creationId xmlns:p14="http://schemas.microsoft.com/office/powerpoint/2010/main" val="312554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762000"/>
            <a:ext cx="74676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7518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0266" y="1066801"/>
            <a:ext cx="5723468" cy="1219199"/>
          </a:xfrm>
        </p:spPr>
        <p:txBody>
          <a:bodyPr>
            <a:normAutofit/>
          </a:bodyPr>
          <a:lstStyle/>
          <a:p>
            <a:r>
              <a:rPr lang="en-US" sz="6600" b="1" dirty="0" smtClean="0"/>
              <a:t>Phishing</a:t>
            </a:r>
            <a:endParaRPr lang="en-US" sz="6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286000"/>
            <a:ext cx="67056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98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838200"/>
            <a:ext cx="7620000" cy="5410200"/>
          </a:xfrm>
        </p:spPr>
      </p:pic>
    </p:spTree>
    <p:extLst>
      <p:ext uri="{BB962C8B-B14F-4D97-AF65-F5344CB8AC3E}">
        <p14:creationId xmlns:p14="http://schemas.microsoft.com/office/powerpoint/2010/main" val="364914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990600"/>
            <a:ext cx="6965245" cy="5334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How does phishing work?</a:t>
            </a:r>
            <a:br>
              <a:rPr lang="en-US" b="1" dirty="0">
                <a:solidFill>
                  <a:schemeClr val="accent2">
                    <a:lumMod val="50000"/>
                  </a:schemeClr>
                </a:solidFill>
              </a:rPr>
            </a:b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914400" y="1447800"/>
            <a:ext cx="7391400" cy="4884869"/>
          </a:xfrm>
        </p:spPr>
        <p:txBody>
          <a:bodyPr>
            <a:normAutofit fontScale="92500"/>
          </a:bodyPr>
          <a:lstStyle/>
          <a:p>
            <a:r>
              <a:rPr lang="en-US" dirty="0"/>
              <a:t>The phisher </a:t>
            </a:r>
            <a:r>
              <a:rPr lang="en-US" b="1" dirty="0"/>
              <a:t>determines the target</a:t>
            </a:r>
            <a:r>
              <a:rPr lang="en-US" dirty="0"/>
              <a:t> (whether an organization or individual) and creates strategies to collect data they can use to attack.</a:t>
            </a:r>
          </a:p>
          <a:p>
            <a:r>
              <a:rPr lang="en-US" dirty="0"/>
              <a:t>Next, the phisher </a:t>
            </a:r>
            <a:r>
              <a:rPr lang="en-US" b="1" dirty="0"/>
              <a:t>creates fake emails or phony webpages to send messages</a:t>
            </a:r>
            <a:r>
              <a:rPr lang="en-US" dirty="0"/>
              <a:t> that lure data from their victims.</a:t>
            </a:r>
          </a:p>
          <a:p>
            <a:r>
              <a:rPr lang="en-US" dirty="0"/>
              <a:t>Phishers then </a:t>
            </a:r>
            <a:r>
              <a:rPr lang="en-US" b="1" dirty="0"/>
              <a:t>send messages that appear trustworthy</a:t>
            </a:r>
            <a:r>
              <a:rPr lang="en-US" dirty="0"/>
              <a:t> to the victims and begin the attack.</a:t>
            </a:r>
          </a:p>
          <a:p>
            <a:r>
              <a:rPr lang="en-US" dirty="0"/>
              <a:t>Once they’ve deployed the attack, phishers will </a:t>
            </a:r>
            <a:r>
              <a:rPr lang="en-US" b="1" dirty="0"/>
              <a:t>monitor and collect the data</a:t>
            </a:r>
            <a:r>
              <a:rPr lang="en-US" dirty="0"/>
              <a:t> victims provide on the fake webpages.</a:t>
            </a:r>
          </a:p>
          <a:p>
            <a:r>
              <a:rPr lang="en-US" dirty="0"/>
              <a:t>Finally, phishers </a:t>
            </a:r>
            <a:r>
              <a:rPr lang="en-US" b="1" dirty="0"/>
              <a:t>use the collected data to make illegal purchases or commit fraudulent acts</a:t>
            </a:r>
            <a:r>
              <a:rPr lang="en-US" dirty="0"/>
              <a:t> such as </a:t>
            </a:r>
            <a:r>
              <a:rPr lang="en-US" b="1" u="sng" dirty="0">
                <a:hlinkClick r:id="rId2"/>
              </a:rPr>
              <a:t>identity theft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What is Social engineering?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/>
            </a:r>
            <a:br>
              <a:rPr lang="en-US" b="1" dirty="0">
                <a:solidFill>
                  <a:schemeClr val="accent3">
                    <a:lumMod val="50000"/>
                  </a:schemeClr>
                </a:solidFill>
              </a:rPr>
            </a:b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981200"/>
            <a:ext cx="7239000" cy="3429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Social engineering </a:t>
            </a:r>
            <a:r>
              <a:rPr lang="en-US" sz="2800" b="1" dirty="0"/>
              <a:t>is the </a:t>
            </a:r>
            <a:r>
              <a:rPr lang="en-US" sz="2800" b="1" dirty="0" smtClean="0"/>
              <a:t>act of </a:t>
            </a:r>
            <a:r>
              <a:rPr lang="en-US" sz="2800" b="1" dirty="0"/>
              <a:t>tricking someone into divulging sensitive information using false trust and persuasion tactics. For example, a scammer may pretend to be a family member in a dangerous situation to get you to quickly send them money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0315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How to protect yourself from phishing attacks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828800"/>
            <a:ext cx="6196405" cy="36038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1) Don’t </a:t>
            </a:r>
            <a:r>
              <a:rPr lang="en-US" sz="2800" b="1" dirty="0">
                <a:solidFill>
                  <a:srgbClr val="FF0000"/>
                </a:solidFill>
              </a:rPr>
              <a:t>open suspicious emails</a:t>
            </a:r>
            <a:r>
              <a:rPr lang="en-US" b="1" dirty="0"/>
              <a:t>:</a:t>
            </a:r>
            <a:r>
              <a:rPr lang="en-US" dirty="0"/>
              <a:t> 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If </a:t>
            </a:r>
            <a:r>
              <a:rPr lang="en-US" dirty="0"/>
              <a:t>you receive an email supposedly from a financial institution with an alarming subject line—such as “Account suspended!” or “Funds on hold”—delete it. If you are worried that there is a problem, log in to your account or contact the bank directly. If there really is a problem with your bank account or credit card, you’ll find information once you’ve logged in.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7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2) Don’t </a:t>
            </a:r>
            <a:r>
              <a:rPr lang="en-US" b="1" dirty="0">
                <a:solidFill>
                  <a:srgbClr val="FF0000"/>
                </a:solidFill>
              </a:rPr>
              <a:t>click on suspicious links in emails: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2133600"/>
            <a:ext cx="6781800" cy="304800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I</a:t>
            </a:r>
            <a:r>
              <a:rPr lang="en-US" b="1" dirty="0" smtClean="0"/>
              <a:t>f </a:t>
            </a:r>
            <a:r>
              <a:rPr lang="en-US" b="1" dirty="0"/>
              <a:t>you open an email from someone you don’t know and are instructed to click on a link, don’t. Often, these links will take you to fake websites that will then encourage you to either provide personal information or click on links that might install malware on your computer.</a:t>
            </a:r>
          </a:p>
        </p:txBody>
      </p:sp>
    </p:spTree>
    <p:extLst>
      <p:ext uri="{BB962C8B-B14F-4D97-AF65-F5344CB8AC3E}">
        <p14:creationId xmlns:p14="http://schemas.microsoft.com/office/powerpoint/2010/main" val="407141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066800"/>
            <a:ext cx="6965245" cy="120248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3) Don’t </a:t>
            </a:r>
            <a:r>
              <a:rPr lang="en-US" b="1" dirty="0">
                <a:solidFill>
                  <a:srgbClr val="FF0000"/>
                </a:solidFill>
              </a:rPr>
              <a:t>send financial information through email: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2895600"/>
            <a:ext cx="6705600" cy="281940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 Your bank or credit card provider will never ask you to provide bank account numbers, your Social Security number, or passwords through email</a:t>
            </a:r>
          </a:p>
        </p:txBody>
      </p:sp>
    </p:spTree>
    <p:extLst>
      <p:ext uri="{BB962C8B-B14F-4D97-AF65-F5344CB8AC3E}">
        <p14:creationId xmlns:p14="http://schemas.microsoft.com/office/powerpoint/2010/main" val="127177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4)Don’t </a:t>
            </a:r>
            <a:r>
              <a:rPr lang="en-US" b="1" dirty="0">
                <a:solidFill>
                  <a:srgbClr val="FF0000"/>
                </a:solidFill>
              </a:rPr>
              <a:t>click on pop-up </a:t>
            </a:r>
            <a:r>
              <a:rPr lang="en-US" b="1" dirty="0" smtClean="0">
                <a:solidFill>
                  <a:srgbClr val="FF0000"/>
                </a:solidFill>
              </a:rPr>
              <a:t>ads: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905000"/>
            <a:ext cx="6934200" cy="3886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>
                <a:hlinkClick r:id="rId2"/>
              </a:rPr>
              <a:t>Hackers</a:t>
            </a:r>
            <a:r>
              <a:rPr lang="en-US" dirty="0"/>
              <a:t> </a:t>
            </a:r>
            <a:r>
              <a:rPr lang="en-US" dirty="0" smtClean="0"/>
              <a:t> can </a:t>
            </a:r>
            <a:r>
              <a:rPr lang="en-US" dirty="0"/>
              <a:t>add fraudulent messages that pop up when you visit even legitimate websites. Oftentimes the pop-ups will warn you that your computer is infected and instruct you to call a phone number or install antivirus protection. Avoid this temptation. Scammers use these ads to either install malware on your computer or scam you out of a payment for a computer cleanup you don’t need.</a:t>
            </a:r>
          </a:p>
        </p:txBody>
      </p:sp>
    </p:spTree>
    <p:extLst>
      <p:ext uri="{BB962C8B-B14F-4D97-AF65-F5344CB8AC3E}">
        <p14:creationId xmlns:p14="http://schemas.microsoft.com/office/powerpoint/2010/main" val="408710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ushpin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83</TotalTime>
  <Words>202</Words>
  <Application>Microsoft Office PowerPoint</Application>
  <PresentationFormat>On-screen Show (4:3)</PresentationFormat>
  <Paragraphs>34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Pushpin</vt:lpstr>
      <vt:lpstr>TASK: 1</vt:lpstr>
      <vt:lpstr>Phishing</vt:lpstr>
      <vt:lpstr>PowerPoint Presentation</vt:lpstr>
      <vt:lpstr>How does phishing work? </vt:lpstr>
      <vt:lpstr>What is Social engineering? </vt:lpstr>
      <vt:lpstr>How to protect yourself from phishing attacks </vt:lpstr>
      <vt:lpstr>2) Don’t click on suspicious links in emails:</vt:lpstr>
      <vt:lpstr>3) Don’t send financial information through email:</vt:lpstr>
      <vt:lpstr>4)Don’t click on pop-up ads:</vt:lpstr>
      <vt:lpstr>5)Do use spam filters:</vt:lpstr>
      <vt:lpstr>6) Do use security software:</vt:lpstr>
      <vt:lpstr>What to do if you’ve fallen for a phishing scam?</vt:lpstr>
      <vt:lpstr>Enable two-factor authentication </vt:lpstr>
      <vt:lpstr>Run antivirus software: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Phishing</dc:title>
  <dc:creator>Dua</dc:creator>
  <cp:lastModifiedBy>Dua</cp:lastModifiedBy>
  <cp:revision>30</cp:revision>
  <dcterms:created xsi:type="dcterms:W3CDTF">2024-04-28T06:36:48Z</dcterms:created>
  <dcterms:modified xsi:type="dcterms:W3CDTF">2024-04-28T10:51:21Z</dcterms:modified>
</cp:coreProperties>
</file>