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486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D31"/>
    <a:srgbClr val="004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0"/>
  </p:normalViewPr>
  <p:slideViewPr>
    <p:cSldViewPr snapToGrid="0">
      <p:cViewPr varScale="1">
        <p:scale>
          <a:sx n="143" d="100"/>
          <a:sy n="143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8069-A6AB-394C-8700-0E131F2064E9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0980-9E1C-3847-9B11-1A01F2D2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1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8069-A6AB-394C-8700-0E131F2064E9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0980-9E1C-3847-9B11-1A01F2D2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7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8069-A6AB-394C-8700-0E131F2064E9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0980-9E1C-3847-9B11-1A01F2D2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2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8069-A6AB-394C-8700-0E131F2064E9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0980-9E1C-3847-9B11-1A01F2D2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3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8069-A6AB-394C-8700-0E131F2064E9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0980-9E1C-3847-9B11-1A01F2D2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8069-A6AB-394C-8700-0E131F2064E9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0980-9E1C-3847-9B11-1A01F2D2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6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8069-A6AB-394C-8700-0E131F2064E9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0980-9E1C-3847-9B11-1A01F2D2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3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8069-A6AB-394C-8700-0E131F2064E9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0980-9E1C-3847-9B11-1A01F2D2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9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8069-A6AB-394C-8700-0E131F2064E9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0980-9E1C-3847-9B11-1A01F2D2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3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8069-A6AB-394C-8700-0E131F2064E9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0980-9E1C-3847-9B11-1A01F2D2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6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8069-A6AB-394C-8700-0E131F2064E9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0980-9E1C-3847-9B11-1A01F2D2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1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438069-A6AB-394C-8700-0E131F2064E9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30980-9E1C-3847-9B11-1A01F2D2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2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C5DFAF3-0F59-22E5-AE13-0C89134C62B6}"/>
              </a:ext>
            </a:extLst>
          </p:cNvPr>
          <p:cNvSpPr/>
          <p:nvPr/>
        </p:nvSpPr>
        <p:spPr>
          <a:xfrm>
            <a:off x="91439" y="91391"/>
            <a:ext cx="5303520" cy="5303520"/>
          </a:xfrm>
          <a:prstGeom prst="ellipse">
            <a:avLst/>
          </a:prstGeom>
          <a:gradFill flip="none" rotWithShape="1">
            <a:gsLst>
              <a:gs pos="0">
                <a:srgbClr val="011D31"/>
              </a:gs>
              <a:gs pos="44000">
                <a:srgbClr val="011D31"/>
              </a:gs>
              <a:gs pos="100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382970">
              <a:schemeClr val="accent1">
                <a:alpha val="50025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B169F5-0DB1-5F3D-97C4-8F43F0FA5CF9}"/>
              </a:ext>
            </a:extLst>
          </p:cNvPr>
          <p:cNvSpPr/>
          <p:nvPr/>
        </p:nvSpPr>
        <p:spPr>
          <a:xfrm>
            <a:off x="0" y="0"/>
            <a:ext cx="5486400" cy="54864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97042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A2D6CF3-C293-173B-9B31-38FE3B4E58BE}"/>
              </a:ext>
            </a:extLst>
          </p:cNvPr>
          <p:cNvSpPr/>
          <p:nvPr/>
        </p:nvSpPr>
        <p:spPr>
          <a:xfrm>
            <a:off x="17931" y="91390"/>
            <a:ext cx="4082932" cy="5377083"/>
          </a:xfrm>
          <a:custGeom>
            <a:avLst/>
            <a:gdLst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357717 w 4069976"/>
              <a:gd name="connsiteY0" fmla="*/ 0 h 5079326"/>
              <a:gd name="connsiteX1" fmla="*/ 0 w 4069976"/>
              <a:gd name="connsiteY1" fmla="*/ 2228550 h 5079326"/>
              <a:gd name="connsiteX2" fmla="*/ 2788023 w 4069976"/>
              <a:gd name="connsiteY2" fmla="*/ 5079326 h 5079326"/>
              <a:gd name="connsiteX3" fmla="*/ 4069976 w 4069976"/>
              <a:gd name="connsiteY3" fmla="*/ 3662903 h 5079326"/>
              <a:gd name="connsiteX4" fmla="*/ 2599764 w 4069976"/>
              <a:gd name="connsiteY4" fmla="*/ 2354056 h 5079326"/>
              <a:gd name="connsiteX5" fmla="*/ 1362635 w 4069976"/>
              <a:gd name="connsiteY5" fmla="*/ 946597 h 5079326"/>
              <a:gd name="connsiteX6" fmla="*/ 2357717 w 4069976"/>
              <a:gd name="connsiteY6" fmla="*/ 0 h 5079326"/>
              <a:gd name="connsiteX0" fmla="*/ 2752164 w 4069976"/>
              <a:gd name="connsiteY0" fmla="*/ 0 h 5155643"/>
              <a:gd name="connsiteX1" fmla="*/ 0 w 4069976"/>
              <a:gd name="connsiteY1" fmla="*/ 2304867 h 5155643"/>
              <a:gd name="connsiteX2" fmla="*/ 2788023 w 4069976"/>
              <a:gd name="connsiteY2" fmla="*/ 5155643 h 5155643"/>
              <a:gd name="connsiteX3" fmla="*/ 4069976 w 4069976"/>
              <a:gd name="connsiteY3" fmla="*/ 3739220 h 5155643"/>
              <a:gd name="connsiteX4" fmla="*/ 2599764 w 4069976"/>
              <a:gd name="connsiteY4" fmla="*/ 2430373 h 5155643"/>
              <a:gd name="connsiteX5" fmla="*/ 1362635 w 4069976"/>
              <a:gd name="connsiteY5" fmla="*/ 1022914 h 5155643"/>
              <a:gd name="connsiteX6" fmla="*/ 2752164 w 4069976"/>
              <a:gd name="connsiteY6" fmla="*/ 0 h 5155643"/>
              <a:gd name="connsiteX0" fmla="*/ 2752164 w 4069976"/>
              <a:gd name="connsiteY0" fmla="*/ 0 h 5164123"/>
              <a:gd name="connsiteX1" fmla="*/ 0 w 4069976"/>
              <a:gd name="connsiteY1" fmla="*/ 2304867 h 5164123"/>
              <a:gd name="connsiteX2" fmla="*/ 2770094 w 4069976"/>
              <a:gd name="connsiteY2" fmla="*/ 5164123 h 5164123"/>
              <a:gd name="connsiteX3" fmla="*/ 4069976 w 4069976"/>
              <a:gd name="connsiteY3" fmla="*/ 3739220 h 5164123"/>
              <a:gd name="connsiteX4" fmla="*/ 2599764 w 4069976"/>
              <a:gd name="connsiteY4" fmla="*/ 2430373 h 5164123"/>
              <a:gd name="connsiteX5" fmla="*/ 1362635 w 4069976"/>
              <a:gd name="connsiteY5" fmla="*/ 1022914 h 5164123"/>
              <a:gd name="connsiteX6" fmla="*/ 2752164 w 4069976"/>
              <a:gd name="connsiteY6" fmla="*/ 0 h 5164123"/>
              <a:gd name="connsiteX0" fmla="*/ 2752164 w 4069976"/>
              <a:gd name="connsiteY0" fmla="*/ 0 h 5164123"/>
              <a:gd name="connsiteX1" fmla="*/ 0 w 4069976"/>
              <a:gd name="connsiteY1" fmla="*/ 2304867 h 5164123"/>
              <a:gd name="connsiteX2" fmla="*/ 2770094 w 4069976"/>
              <a:gd name="connsiteY2" fmla="*/ 5164123 h 5164123"/>
              <a:gd name="connsiteX3" fmla="*/ 4069976 w 4069976"/>
              <a:gd name="connsiteY3" fmla="*/ 3739220 h 5164123"/>
              <a:gd name="connsiteX4" fmla="*/ 2599764 w 4069976"/>
              <a:gd name="connsiteY4" fmla="*/ 2430373 h 5164123"/>
              <a:gd name="connsiteX5" fmla="*/ 1326776 w 4069976"/>
              <a:gd name="connsiteY5" fmla="*/ 1294263 h 5164123"/>
              <a:gd name="connsiteX6" fmla="*/ 2752164 w 4069976"/>
              <a:gd name="connsiteY6" fmla="*/ 0 h 5164123"/>
              <a:gd name="connsiteX0" fmla="*/ 2734235 w 4052047"/>
              <a:gd name="connsiteY0" fmla="*/ 0 h 5164123"/>
              <a:gd name="connsiteX1" fmla="*/ 0 w 4052047"/>
              <a:gd name="connsiteY1" fmla="*/ 2584696 h 5164123"/>
              <a:gd name="connsiteX2" fmla="*/ 2752165 w 4052047"/>
              <a:gd name="connsiteY2" fmla="*/ 5164123 h 5164123"/>
              <a:gd name="connsiteX3" fmla="*/ 4052047 w 4052047"/>
              <a:gd name="connsiteY3" fmla="*/ 3739220 h 5164123"/>
              <a:gd name="connsiteX4" fmla="*/ 2581835 w 4052047"/>
              <a:gd name="connsiteY4" fmla="*/ 2430373 h 5164123"/>
              <a:gd name="connsiteX5" fmla="*/ 1308847 w 4052047"/>
              <a:gd name="connsiteY5" fmla="*/ 1294263 h 5164123"/>
              <a:gd name="connsiteX6" fmla="*/ 2734235 w 4052047"/>
              <a:gd name="connsiteY6" fmla="*/ 0 h 5164123"/>
              <a:gd name="connsiteX0" fmla="*/ 2734235 w 4052047"/>
              <a:gd name="connsiteY0" fmla="*/ 0 h 5164123"/>
              <a:gd name="connsiteX1" fmla="*/ 0 w 4052047"/>
              <a:gd name="connsiteY1" fmla="*/ 2601655 h 5164123"/>
              <a:gd name="connsiteX2" fmla="*/ 2752165 w 4052047"/>
              <a:gd name="connsiteY2" fmla="*/ 5164123 h 5164123"/>
              <a:gd name="connsiteX3" fmla="*/ 4052047 w 4052047"/>
              <a:gd name="connsiteY3" fmla="*/ 3739220 h 5164123"/>
              <a:gd name="connsiteX4" fmla="*/ 2581835 w 4052047"/>
              <a:gd name="connsiteY4" fmla="*/ 2430373 h 5164123"/>
              <a:gd name="connsiteX5" fmla="*/ 1308847 w 4052047"/>
              <a:gd name="connsiteY5" fmla="*/ 1294263 h 5164123"/>
              <a:gd name="connsiteX6" fmla="*/ 2734235 w 4052047"/>
              <a:gd name="connsiteY6" fmla="*/ 0 h 5164123"/>
              <a:gd name="connsiteX0" fmla="*/ 2734235 w 4052047"/>
              <a:gd name="connsiteY0" fmla="*/ 0 h 5172603"/>
              <a:gd name="connsiteX1" fmla="*/ 0 w 4052047"/>
              <a:gd name="connsiteY1" fmla="*/ 2601655 h 5172603"/>
              <a:gd name="connsiteX2" fmla="*/ 2743200 w 4052047"/>
              <a:gd name="connsiteY2" fmla="*/ 5172603 h 5172603"/>
              <a:gd name="connsiteX3" fmla="*/ 4052047 w 4052047"/>
              <a:gd name="connsiteY3" fmla="*/ 3739220 h 5172603"/>
              <a:gd name="connsiteX4" fmla="*/ 2581835 w 4052047"/>
              <a:gd name="connsiteY4" fmla="*/ 2430373 h 5172603"/>
              <a:gd name="connsiteX5" fmla="*/ 1308847 w 4052047"/>
              <a:gd name="connsiteY5" fmla="*/ 1294263 h 5172603"/>
              <a:gd name="connsiteX6" fmla="*/ 2734235 w 4052047"/>
              <a:gd name="connsiteY6" fmla="*/ 0 h 5172603"/>
              <a:gd name="connsiteX0" fmla="*/ 2734235 w 4052047"/>
              <a:gd name="connsiteY0" fmla="*/ 0 h 5172603"/>
              <a:gd name="connsiteX1" fmla="*/ 0 w 4052047"/>
              <a:gd name="connsiteY1" fmla="*/ 2601655 h 5172603"/>
              <a:gd name="connsiteX2" fmla="*/ 2743200 w 4052047"/>
              <a:gd name="connsiteY2" fmla="*/ 5172603 h 5172603"/>
              <a:gd name="connsiteX3" fmla="*/ 4052047 w 4052047"/>
              <a:gd name="connsiteY3" fmla="*/ 3739220 h 5172603"/>
              <a:gd name="connsiteX4" fmla="*/ 2581835 w 4052047"/>
              <a:gd name="connsiteY4" fmla="*/ 2430373 h 5172603"/>
              <a:gd name="connsiteX5" fmla="*/ 1308847 w 4052047"/>
              <a:gd name="connsiteY5" fmla="*/ 1294263 h 5172603"/>
              <a:gd name="connsiteX6" fmla="*/ 2734235 w 4052047"/>
              <a:gd name="connsiteY6" fmla="*/ 0 h 5172603"/>
              <a:gd name="connsiteX0" fmla="*/ 2734235 w 4052087"/>
              <a:gd name="connsiteY0" fmla="*/ 0 h 5172603"/>
              <a:gd name="connsiteX1" fmla="*/ 0 w 4052087"/>
              <a:gd name="connsiteY1" fmla="*/ 2601655 h 5172603"/>
              <a:gd name="connsiteX2" fmla="*/ 2743200 w 4052087"/>
              <a:gd name="connsiteY2" fmla="*/ 5172603 h 5172603"/>
              <a:gd name="connsiteX3" fmla="*/ 4052047 w 4052087"/>
              <a:gd name="connsiteY3" fmla="*/ 3739220 h 5172603"/>
              <a:gd name="connsiteX4" fmla="*/ 2581835 w 4052087"/>
              <a:gd name="connsiteY4" fmla="*/ 2430373 h 5172603"/>
              <a:gd name="connsiteX5" fmla="*/ 1308847 w 4052087"/>
              <a:gd name="connsiteY5" fmla="*/ 1294263 h 5172603"/>
              <a:gd name="connsiteX6" fmla="*/ 2734235 w 4052087"/>
              <a:gd name="connsiteY6" fmla="*/ 0 h 5172603"/>
              <a:gd name="connsiteX0" fmla="*/ 2734235 w 4052507"/>
              <a:gd name="connsiteY0" fmla="*/ 0 h 5172603"/>
              <a:gd name="connsiteX1" fmla="*/ 0 w 4052507"/>
              <a:gd name="connsiteY1" fmla="*/ 2601655 h 5172603"/>
              <a:gd name="connsiteX2" fmla="*/ 2743200 w 4052507"/>
              <a:gd name="connsiteY2" fmla="*/ 5172603 h 5172603"/>
              <a:gd name="connsiteX3" fmla="*/ 4052047 w 4052507"/>
              <a:gd name="connsiteY3" fmla="*/ 3739220 h 5172603"/>
              <a:gd name="connsiteX4" fmla="*/ 2581835 w 4052507"/>
              <a:gd name="connsiteY4" fmla="*/ 2430373 h 5172603"/>
              <a:gd name="connsiteX5" fmla="*/ 1308847 w 4052507"/>
              <a:gd name="connsiteY5" fmla="*/ 1294263 h 5172603"/>
              <a:gd name="connsiteX6" fmla="*/ 2734235 w 4052507"/>
              <a:gd name="connsiteY6" fmla="*/ 0 h 5172603"/>
              <a:gd name="connsiteX0" fmla="*/ 2734235 w 4054376"/>
              <a:gd name="connsiteY0" fmla="*/ 0 h 5172603"/>
              <a:gd name="connsiteX1" fmla="*/ 0 w 4054376"/>
              <a:gd name="connsiteY1" fmla="*/ 2601655 h 5172603"/>
              <a:gd name="connsiteX2" fmla="*/ 2743200 w 4054376"/>
              <a:gd name="connsiteY2" fmla="*/ 5172603 h 5172603"/>
              <a:gd name="connsiteX3" fmla="*/ 4052047 w 4054376"/>
              <a:gd name="connsiteY3" fmla="*/ 3739220 h 5172603"/>
              <a:gd name="connsiteX4" fmla="*/ 2581835 w 4054376"/>
              <a:gd name="connsiteY4" fmla="*/ 2430373 h 5172603"/>
              <a:gd name="connsiteX5" fmla="*/ 1308847 w 4054376"/>
              <a:gd name="connsiteY5" fmla="*/ 1294263 h 5172603"/>
              <a:gd name="connsiteX6" fmla="*/ 2734235 w 4054376"/>
              <a:gd name="connsiteY6" fmla="*/ 0 h 5172603"/>
              <a:gd name="connsiteX0" fmla="*/ 2734235 w 4054376"/>
              <a:gd name="connsiteY0" fmla="*/ 0 h 5172603"/>
              <a:gd name="connsiteX1" fmla="*/ 0 w 4054376"/>
              <a:gd name="connsiteY1" fmla="*/ 2601655 h 5172603"/>
              <a:gd name="connsiteX2" fmla="*/ 2743200 w 4054376"/>
              <a:gd name="connsiteY2" fmla="*/ 5172603 h 5172603"/>
              <a:gd name="connsiteX3" fmla="*/ 4052047 w 4054376"/>
              <a:gd name="connsiteY3" fmla="*/ 3739220 h 5172603"/>
              <a:gd name="connsiteX4" fmla="*/ 2581835 w 4054376"/>
              <a:gd name="connsiteY4" fmla="*/ 2430373 h 5172603"/>
              <a:gd name="connsiteX5" fmla="*/ 1335741 w 4054376"/>
              <a:gd name="connsiteY5" fmla="*/ 1311223 h 5172603"/>
              <a:gd name="connsiteX6" fmla="*/ 2734235 w 4054376"/>
              <a:gd name="connsiteY6" fmla="*/ 0 h 5172603"/>
              <a:gd name="connsiteX0" fmla="*/ 2734235 w 4054376"/>
              <a:gd name="connsiteY0" fmla="*/ 0 h 5172603"/>
              <a:gd name="connsiteX1" fmla="*/ 0 w 4054376"/>
              <a:gd name="connsiteY1" fmla="*/ 2601655 h 5172603"/>
              <a:gd name="connsiteX2" fmla="*/ 2743200 w 4054376"/>
              <a:gd name="connsiteY2" fmla="*/ 5172603 h 5172603"/>
              <a:gd name="connsiteX3" fmla="*/ 4052047 w 4054376"/>
              <a:gd name="connsiteY3" fmla="*/ 3739220 h 5172603"/>
              <a:gd name="connsiteX4" fmla="*/ 2581835 w 4054376"/>
              <a:gd name="connsiteY4" fmla="*/ 2430373 h 5172603"/>
              <a:gd name="connsiteX5" fmla="*/ 1335741 w 4054376"/>
              <a:gd name="connsiteY5" fmla="*/ 1311223 h 5172603"/>
              <a:gd name="connsiteX6" fmla="*/ 2734235 w 4054376"/>
              <a:gd name="connsiteY6" fmla="*/ 0 h 5172603"/>
              <a:gd name="connsiteX0" fmla="*/ 2725270 w 4054376"/>
              <a:gd name="connsiteY0" fmla="*/ 0 h 5198042"/>
              <a:gd name="connsiteX1" fmla="*/ 0 w 4054376"/>
              <a:gd name="connsiteY1" fmla="*/ 2627094 h 5198042"/>
              <a:gd name="connsiteX2" fmla="*/ 2743200 w 4054376"/>
              <a:gd name="connsiteY2" fmla="*/ 5198042 h 5198042"/>
              <a:gd name="connsiteX3" fmla="*/ 4052047 w 4054376"/>
              <a:gd name="connsiteY3" fmla="*/ 3764659 h 5198042"/>
              <a:gd name="connsiteX4" fmla="*/ 2581835 w 4054376"/>
              <a:gd name="connsiteY4" fmla="*/ 2455812 h 5198042"/>
              <a:gd name="connsiteX5" fmla="*/ 1335741 w 4054376"/>
              <a:gd name="connsiteY5" fmla="*/ 1336662 h 5198042"/>
              <a:gd name="connsiteX6" fmla="*/ 2725270 w 4054376"/>
              <a:gd name="connsiteY6" fmla="*/ 0 h 5198042"/>
              <a:gd name="connsiteX0" fmla="*/ 2725270 w 4054376"/>
              <a:gd name="connsiteY0" fmla="*/ 0 h 5198042"/>
              <a:gd name="connsiteX1" fmla="*/ 0 w 4054376"/>
              <a:gd name="connsiteY1" fmla="*/ 2627094 h 5198042"/>
              <a:gd name="connsiteX2" fmla="*/ 2743200 w 4054376"/>
              <a:gd name="connsiteY2" fmla="*/ 5198042 h 5198042"/>
              <a:gd name="connsiteX3" fmla="*/ 4052047 w 4054376"/>
              <a:gd name="connsiteY3" fmla="*/ 3764659 h 5198042"/>
              <a:gd name="connsiteX4" fmla="*/ 2581835 w 4054376"/>
              <a:gd name="connsiteY4" fmla="*/ 2455812 h 5198042"/>
              <a:gd name="connsiteX5" fmla="*/ 1335741 w 4054376"/>
              <a:gd name="connsiteY5" fmla="*/ 1336662 h 5198042"/>
              <a:gd name="connsiteX6" fmla="*/ 2725270 w 4054376"/>
              <a:gd name="connsiteY6" fmla="*/ 0 h 5198042"/>
              <a:gd name="connsiteX0" fmla="*/ 2725270 w 4054376"/>
              <a:gd name="connsiteY0" fmla="*/ 0 h 5198042"/>
              <a:gd name="connsiteX1" fmla="*/ 0 w 4054376"/>
              <a:gd name="connsiteY1" fmla="*/ 2627094 h 5198042"/>
              <a:gd name="connsiteX2" fmla="*/ 2743200 w 4054376"/>
              <a:gd name="connsiteY2" fmla="*/ 5198042 h 5198042"/>
              <a:gd name="connsiteX3" fmla="*/ 4052047 w 4054376"/>
              <a:gd name="connsiteY3" fmla="*/ 3764659 h 5198042"/>
              <a:gd name="connsiteX4" fmla="*/ 2581835 w 4054376"/>
              <a:gd name="connsiteY4" fmla="*/ 2455812 h 5198042"/>
              <a:gd name="connsiteX5" fmla="*/ 1335741 w 4054376"/>
              <a:gd name="connsiteY5" fmla="*/ 1336662 h 5198042"/>
              <a:gd name="connsiteX6" fmla="*/ 2725270 w 4054376"/>
              <a:gd name="connsiteY6" fmla="*/ 0 h 5198042"/>
              <a:gd name="connsiteX0" fmla="*/ 2725270 w 4054376"/>
              <a:gd name="connsiteY0" fmla="*/ 0 h 5198042"/>
              <a:gd name="connsiteX1" fmla="*/ 0 w 4054376"/>
              <a:gd name="connsiteY1" fmla="*/ 2627094 h 5198042"/>
              <a:gd name="connsiteX2" fmla="*/ 2743200 w 4054376"/>
              <a:gd name="connsiteY2" fmla="*/ 5198042 h 5198042"/>
              <a:gd name="connsiteX3" fmla="*/ 4052047 w 4054376"/>
              <a:gd name="connsiteY3" fmla="*/ 3764659 h 5198042"/>
              <a:gd name="connsiteX4" fmla="*/ 2581835 w 4054376"/>
              <a:gd name="connsiteY4" fmla="*/ 2455812 h 5198042"/>
              <a:gd name="connsiteX5" fmla="*/ 1335741 w 4054376"/>
              <a:gd name="connsiteY5" fmla="*/ 1336662 h 5198042"/>
              <a:gd name="connsiteX6" fmla="*/ 2725270 w 4054376"/>
              <a:gd name="connsiteY6" fmla="*/ 0 h 5198042"/>
              <a:gd name="connsiteX0" fmla="*/ 2725270 w 4054376"/>
              <a:gd name="connsiteY0" fmla="*/ 0 h 5198042"/>
              <a:gd name="connsiteX1" fmla="*/ 0 w 4054376"/>
              <a:gd name="connsiteY1" fmla="*/ 2627094 h 5198042"/>
              <a:gd name="connsiteX2" fmla="*/ 2743200 w 4054376"/>
              <a:gd name="connsiteY2" fmla="*/ 5198042 h 5198042"/>
              <a:gd name="connsiteX3" fmla="*/ 4052047 w 4054376"/>
              <a:gd name="connsiteY3" fmla="*/ 3764659 h 5198042"/>
              <a:gd name="connsiteX4" fmla="*/ 2581835 w 4054376"/>
              <a:gd name="connsiteY4" fmla="*/ 2455812 h 5198042"/>
              <a:gd name="connsiteX5" fmla="*/ 1335741 w 4054376"/>
              <a:gd name="connsiteY5" fmla="*/ 1336662 h 5198042"/>
              <a:gd name="connsiteX6" fmla="*/ 2725270 w 4054376"/>
              <a:gd name="connsiteY6" fmla="*/ 0 h 5198042"/>
              <a:gd name="connsiteX0" fmla="*/ 2725270 w 4054376"/>
              <a:gd name="connsiteY0" fmla="*/ 0 h 5198042"/>
              <a:gd name="connsiteX1" fmla="*/ 0 w 4054376"/>
              <a:gd name="connsiteY1" fmla="*/ 2627094 h 5198042"/>
              <a:gd name="connsiteX2" fmla="*/ 2743200 w 4054376"/>
              <a:gd name="connsiteY2" fmla="*/ 5198042 h 5198042"/>
              <a:gd name="connsiteX3" fmla="*/ 4052047 w 4054376"/>
              <a:gd name="connsiteY3" fmla="*/ 3764659 h 5198042"/>
              <a:gd name="connsiteX4" fmla="*/ 2581835 w 4054376"/>
              <a:gd name="connsiteY4" fmla="*/ 2455812 h 5198042"/>
              <a:gd name="connsiteX5" fmla="*/ 1335741 w 4054376"/>
              <a:gd name="connsiteY5" fmla="*/ 1336662 h 5198042"/>
              <a:gd name="connsiteX6" fmla="*/ 2725270 w 4054376"/>
              <a:gd name="connsiteY6" fmla="*/ 0 h 5198042"/>
              <a:gd name="connsiteX0" fmla="*/ 2725270 w 4054376"/>
              <a:gd name="connsiteY0" fmla="*/ 131 h 5198173"/>
              <a:gd name="connsiteX1" fmla="*/ 0 w 4054376"/>
              <a:gd name="connsiteY1" fmla="*/ 2627225 h 5198173"/>
              <a:gd name="connsiteX2" fmla="*/ 2743200 w 4054376"/>
              <a:gd name="connsiteY2" fmla="*/ 5198173 h 5198173"/>
              <a:gd name="connsiteX3" fmla="*/ 4052047 w 4054376"/>
              <a:gd name="connsiteY3" fmla="*/ 3764790 h 5198173"/>
              <a:gd name="connsiteX4" fmla="*/ 2581835 w 4054376"/>
              <a:gd name="connsiteY4" fmla="*/ 2455943 h 5198173"/>
              <a:gd name="connsiteX5" fmla="*/ 1335741 w 4054376"/>
              <a:gd name="connsiteY5" fmla="*/ 1336793 h 5198173"/>
              <a:gd name="connsiteX6" fmla="*/ 2725270 w 4054376"/>
              <a:gd name="connsiteY6" fmla="*/ 131 h 5198173"/>
              <a:gd name="connsiteX0" fmla="*/ 2725270 w 4054376"/>
              <a:gd name="connsiteY0" fmla="*/ 131 h 5198173"/>
              <a:gd name="connsiteX1" fmla="*/ 0 w 4054376"/>
              <a:gd name="connsiteY1" fmla="*/ 2627225 h 5198173"/>
              <a:gd name="connsiteX2" fmla="*/ 2743200 w 4054376"/>
              <a:gd name="connsiteY2" fmla="*/ 5198173 h 5198173"/>
              <a:gd name="connsiteX3" fmla="*/ 4052047 w 4054376"/>
              <a:gd name="connsiteY3" fmla="*/ 3764790 h 5198173"/>
              <a:gd name="connsiteX4" fmla="*/ 2581835 w 4054376"/>
              <a:gd name="connsiteY4" fmla="*/ 2455943 h 5198173"/>
              <a:gd name="connsiteX5" fmla="*/ 1335741 w 4054376"/>
              <a:gd name="connsiteY5" fmla="*/ 1336793 h 5198173"/>
              <a:gd name="connsiteX6" fmla="*/ 2725270 w 4054376"/>
              <a:gd name="connsiteY6" fmla="*/ 131 h 5198173"/>
              <a:gd name="connsiteX0" fmla="*/ 2731198 w 4060304"/>
              <a:gd name="connsiteY0" fmla="*/ 131 h 5198173"/>
              <a:gd name="connsiteX1" fmla="*/ 5928 w 4060304"/>
              <a:gd name="connsiteY1" fmla="*/ 2627225 h 5198173"/>
              <a:gd name="connsiteX2" fmla="*/ 2749128 w 4060304"/>
              <a:gd name="connsiteY2" fmla="*/ 5198173 h 5198173"/>
              <a:gd name="connsiteX3" fmla="*/ 4057975 w 4060304"/>
              <a:gd name="connsiteY3" fmla="*/ 3764790 h 5198173"/>
              <a:gd name="connsiteX4" fmla="*/ 2587763 w 4060304"/>
              <a:gd name="connsiteY4" fmla="*/ 2455943 h 5198173"/>
              <a:gd name="connsiteX5" fmla="*/ 1341669 w 4060304"/>
              <a:gd name="connsiteY5" fmla="*/ 1336793 h 5198173"/>
              <a:gd name="connsiteX6" fmla="*/ 2731198 w 4060304"/>
              <a:gd name="connsiteY6" fmla="*/ 131 h 5198173"/>
              <a:gd name="connsiteX0" fmla="*/ 2731198 w 4060304"/>
              <a:gd name="connsiteY0" fmla="*/ 122 h 5198164"/>
              <a:gd name="connsiteX1" fmla="*/ 5928 w 4060304"/>
              <a:gd name="connsiteY1" fmla="*/ 2627216 h 5198164"/>
              <a:gd name="connsiteX2" fmla="*/ 2749128 w 4060304"/>
              <a:gd name="connsiteY2" fmla="*/ 5198164 h 5198164"/>
              <a:gd name="connsiteX3" fmla="*/ 4057975 w 4060304"/>
              <a:gd name="connsiteY3" fmla="*/ 3764781 h 5198164"/>
              <a:gd name="connsiteX4" fmla="*/ 2587763 w 4060304"/>
              <a:gd name="connsiteY4" fmla="*/ 2455934 h 5198164"/>
              <a:gd name="connsiteX5" fmla="*/ 1341669 w 4060304"/>
              <a:gd name="connsiteY5" fmla="*/ 1336784 h 5198164"/>
              <a:gd name="connsiteX6" fmla="*/ 2731198 w 4060304"/>
              <a:gd name="connsiteY6" fmla="*/ 122 h 5198164"/>
              <a:gd name="connsiteX0" fmla="*/ 2677409 w 4060304"/>
              <a:gd name="connsiteY0" fmla="*/ 129 h 5172732"/>
              <a:gd name="connsiteX1" fmla="*/ 5928 w 4060304"/>
              <a:gd name="connsiteY1" fmla="*/ 2601784 h 5172732"/>
              <a:gd name="connsiteX2" fmla="*/ 2749128 w 4060304"/>
              <a:gd name="connsiteY2" fmla="*/ 5172732 h 5172732"/>
              <a:gd name="connsiteX3" fmla="*/ 4057975 w 4060304"/>
              <a:gd name="connsiteY3" fmla="*/ 3739349 h 5172732"/>
              <a:gd name="connsiteX4" fmla="*/ 2587763 w 4060304"/>
              <a:gd name="connsiteY4" fmla="*/ 2430502 h 5172732"/>
              <a:gd name="connsiteX5" fmla="*/ 1341669 w 4060304"/>
              <a:gd name="connsiteY5" fmla="*/ 1311352 h 5172732"/>
              <a:gd name="connsiteX6" fmla="*/ 2677409 w 4060304"/>
              <a:gd name="connsiteY6" fmla="*/ 129 h 5172732"/>
              <a:gd name="connsiteX0" fmla="*/ 2677271 w 4060433"/>
              <a:gd name="connsiteY0" fmla="*/ 129 h 5155773"/>
              <a:gd name="connsiteX1" fmla="*/ 5790 w 4060433"/>
              <a:gd name="connsiteY1" fmla="*/ 2601784 h 5155773"/>
              <a:gd name="connsiteX2" fmla="*/ 2766919 w 4060433"/>
              <a:gd name="connsiteY2" fmla="*/ 5155773 h 5155773"/>
              <a:gd name="connsiteX3" fmla="*/ 4057837 w 4060433"/>
              <a:gd name="connsiteY3" fmla="*/ 3739349 h 5155773"/>
              <a:gd name="connsiteX4" fmla="*/ 2587625 w 4060433"/>
              <a:gd name="connsiteY4" fmla="*/ 2430502 h 5155773"/>
              <a:gd name="connsiteX5" fmla="*/ 1341531 w 4060433"/>
              <a:gd name="connsiteY5" fmla="*/ 1311352 h 5155773"/>
              <a:gd name="connsiteX6" fmla="*/ 2677271 w 4060433"/>
              <a:gd name="connsiteY6" fmla="*/ 129 h 5155773"/>
              <a:gd name="connsiteX0" fmla="*/ 2677271 w 4034041"/>
              <a:gd name="connsiteY0" fmla="*/ 129 h 5155773"/>
              <a:gd name="connsiteX1" fmla="*/ 5790 w 4034041"/>
              <a:gd name="connsiteY1" fmla="*/ 2601784 h 5155773"/>
              <a:gd name="connsiteX2" fmla="*/ 2766919 w 4034041"/>
              <a:gd name="connsiteY2" fmla="*/ 5155773 h 5155773"/>
              <a:gd name="connsiteX3" fmla="*/ 4030942 w 4034041"/>
              <a:gd name="connsiteY3" fmla="*/ 3756308 h 5155773"/>
              <a:gd name="connsiteX4" fmla="*/ 2587625 w 4034041"/>
              <a:gd name="connsiteY4" fmla="*/ 2430502 h 5155773"/>
              <a:gd name="connsiteX5" fmla="*/ 1341531 w 4034041"/>
              <a:gd name="connsiteY5" fmla="*/ 1311352 h 5155773"/>
              <a:gd name="connsiteX6" fmla="*/ 2677271 w 4034041"/>
              <a:gd name="connsiteY6" fmla="*/ 129 h 5155773"/>
              <a:gd name="connsiteX0" fmla="*/ 2677271 w 4034041"/>
              <a:gd name="connsiteY0" fmla="*/ 114 h 5155758"/>
              <a:gd name="connsiteX1" fmla="*/ 5790 w 4034041"/>
              <a:gd name="connsiteY1" fmla="*/ 2601769 h 5155758"/>
              <a:gd name="connsiteX2" fmla="*/ 2766919 w 4034041"/>
              <a:gd name="connsiteY2" fmla="*/ 5155758 h 5155758"/>
              <a:gd name="connsiteX3" fmla="*/ 4030942 w 4034041"/>
              <a:gd name="connsiteY3" fmla="*/ 3756293 h 5155758"/>
              <a:gd name="connsiteX4" fmla="*/ 2587625 w 4034041"/>
              <a:gd name="connsiteY4" fmla="*/ 2430487 h 5155758"/>
              <a:gd name="connsiteX5" fmla="*/ 1341531 w 4034041"/>
              <a:gd name="connsiteY5" fmla="*/ 1311337 h 5155758"/>
              <a:gd name="connsiteX6" fmla="*/ 2677271 w 4034041"/>
              <a:gd name="connsiteY6" fmla="*/ 114 h 5155758"/>
              <a:gd name="connsiteX0" fmla="*/ 2677271 w 4034041"/>
              <a:gd name="connsiteY0" fmla="*/ 100 h 5155744"/>
              <a:gd name="connsiteX1" fmla="*/ 5790 w 4034041"/>
              <a:gd name="connsiteY1" fmla="*/ 2601755 h 5155744"/>
              <a:gd name="connsiteX2" fmla="*/ 2766919 w 4034041"/>
              <a:gd name="connsiteY2" fmla="*/ 5155744 h 5155744"/>
              <a:gd name="connsiteX3" fmla="*/ 4030942 w 4034041"/>
              <a:gd name="connsiteY3" fmla="*/ 3756279 h 5155744"/>
              <a:gd name="connsiteX4" fmla="*/ 2587625 w 4034041"/>
              <a:gd name="connsiteY4" fmla="*/ 2430473 h 5155744"/>
              <a:gd name="connsiteX5" fmla="*/ 1341531 w 4034041"/>
              <a:gd name="connsiteY5" fmla="*/ 1311323 h 5155744"/>
              <a:gd name="connsiteX6" fmla="*/ 2677271 w 4034041"/>
              <a:gd name="connsiteY6" fmla="*/ 100 h 5155744"/>
              <a:gd name="connsiteX0" fmla="*/ 2677271 w 4036160"/>
              <a:gd name="connsiteY0" fmla="*/ 100 h 5155744"/>
              <a:gd name="connsiteX1" fmla="*/ 5790 w 4036160"/>
              <a:gd name="connsiteY1" fmla="*/ 2601755 h 5155744"/>
              <a:gd name="connsiteX2" fmla="*/ 2766919 w 4036160"/>
              <a:gd name="connsiteY2" fmla="*/ 5155744 h 5155744"/>
              <a:gd name="connsiteX3" fmla="*/ 4030942 w 4036160"/>
              <a:gd name="connsiteY3" fmla="*/ 3756279 h 5155744"/>
              <a:gd name="connsiteX4" fmla="*/ 2587625 w 4036160"/>
              <a:gd name="connsiteY4" fmla="*/ 2430473 h 5155744"/>
              <a:gd name="connsiteX5" fmla="*/ 1341531 w 4036160"/>
              <a:gd name="connsiteY5" fmla="*/ 1311323 h 5155744"/>
              <a:gd name="connsiteX6" fmla="*/ 2677271 w 4036160"/>
              <a:gd name="connsiteY6" fmla="*/ 100 h 5155744"/>
              <a:gd name="connsiteX0" fmla="*/ 2677271 w 4034921"/>
              <a:gd name="connsiteY0" fmla="*/ 100 h 5155744"/>
              <a:gd name="connsiteX1" fmla="*/ 5790 w 4034921"/>
              <a:gd name="connsiteY1" fmla="*/ 2601755 h 5155744"/>
              <a:gd name="connsiteX2" fmla="*/ 2766919 w 4034921"/>
              <a:gd name="connsiteY2" fmla="*/ 5155744 h 5155744"/>
              <a:gd name="connsiteX3" fmla="*/ 4030942 w 4034921"/>
              <a:gd name="connsiteY3" fmla="*/ 3756279 h 5155744"/>
              <a:gd name="connsiteX4" fmla="*/ 2587625 w 4034921"/>
              <a:gd name="connsiteY4" fmla="*/ 2430473 h 5155744"/>
              <a:gd name="connsiteX5" fmla="*/ 1341531 w 4034921"/>
              <a:gd name="connsiteY5" fmla="*/ 1311323 h 5155744"/>
              <a:gd name="connsiteX6" fmla="*/ 2677271 w 4034921"/>
              <a:gd name="connsiteY6" fmla="*/ 100 h 515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921" h="5155744">
                <a:moveTo>
                  <a:pt x="2677271" y="100"/>
                </a:moveTo>
                <a:cubicBezTo>
                  <a:pt x="2010894" y="-8458"/>
                  <a:pt x="18057" y="532910"/>
                  <a:pt x="5790" y="2601755"/>
                </a:cubicBezTo>
                <a:cubicBezTo>
                  <a:pt x="-68916" y="3239220"/>
                  <a:pt x="564590" y="5118179"/>
                  <a:pt x="2766919" y="5155744"/>
                </a:cubicBezTo>
                <a:cubicBezTo>
                  <a:pt x="4036498" y="5086469"/>
                  <a:pt x="4051860" y="3972122"/>
                  <a:pt x="4030942" y="3756279"/>
                </a:cubicBezTo>
                <a:cubicBezTo>
                  <a:pt x="4033929" y="3596198"/>
                  <a:pt x="3902449" y="2436449"/>
                  <a:pt x="2587625" y="2430473"/>
                </a:cubicBezTo>
                <a:cubicBezTo>
                  <a:pt x="1762872" y="2436450"/>
                  <a:pt x="1287743" y="1654970"/>
                  <a:pt x="1341531" y="1311323"/>
                </a:cubicBezTo>
                <a:cubicBezTo>
                  <a:pt x="1383367" y="630005"/>
                  <a:pt x="1927225" y="133115"/>
                  <a:pt x="2677271" y="100"/>
                </a:cubicBez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 trans="0" detail="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dist="38100" dir="5400000" algn="t" rotWithShape="0">
              <a:srgbClr val="011D31"/>
            </a:outerShdw>
            <a:softEdge rad="176973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FA587C-86EC-8423-0EBD-FE8486F930EE}"/>
              </a:ext>
            </a:extLst>
          </p:cNvPr>
          <p:cNvSpPr/>
          <p:nvPr/>
        </p:nvSpPr>
        <p:spPr>
          <a:xfrm>
            <a:off x="2285999" y="923365"/>
            <a:ext cx="914400" cy="914400"/>
          </a:xfrm>
          <a:prstGeom prst="ellipse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ChalkSketch pressure="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352E05-E039-B914-CAC2-8920AAFB4C4F}"/>
              </a:ext>
            </a:extLst>
          </p:cNvPr>
          <p:cNvSpPr/>
          <p:nvPr/>
        </p:nvSpPr>
        <p:spPr>
          <a:xfrm>
            <a:off x="2268070" y="3666566"/>
            <a:ext cx="914400" cy="914400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9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Frame</dc:creator>
  <cp:lastModifiedBy>Jonathan Frame</cp:lastModifiedBy>
  <cp:revision>14</cp:revision>
  <dcterms:created xsi:type="dcterms:W3CDTF">2024-12-26T20:51:13Z</dcterms:created>
  <dcterms:modified xsi:type="dcterms:W3CDTF">2024-12-27T19:57:11Z</dcterms:modified>
</cp:coreProperties>
</file>