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6.jpg"/><Relationship Id="rId15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500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8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6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12 – Linux do Zero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8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0760" cy="68547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06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2980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99" y="781198"/>
            <a:ext cx="8228519" cy="618119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Até agora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58" y="1486079"/>
            <a:ext cx="8028359" cy="4723199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Um programa tem acesso total aos recursos da máquina:</a:t>
            </a:r>
            <a:endParaRPr/>
          </a:p>
          <a:p>
            <a:pPr marL="285820" lvl="0" indent="284742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Pode ocupar toda RAM (acessar todos os 2</a:t>
            </a:r>
            <a:r>
              <a:rPr sz="1050" u="none" baseline="30000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64 </a:t>
            </a: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endereços de memória)</a:t>
            </a: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Tem uso exclusivo de todos os registradores</a:t>
            </a: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Tem uso exclusivo do tempo da CPU</a:t>
            </a: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Tem acesso instantâneo ao disco e à rede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98" y="85679"/>
            <a:ext cx="7228439" cy="35135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9" y="6402239"/>
            <a:ext cx="640439" cy="363959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EBD21DF2-CA29-7FFB-A737-EF435ECCC138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99" y="781198"/>
            <a:ext cx="8228519" cy="618119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Até agora...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58" y="1486079"/>
            <a:ext cx="8028359" cy="4723199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Um programa tem acesso total aos recursos da máquina:</a:t>
            </a:r>
            <a:endParaRPr/>
          </a:p>
          <a:p>
            <a:pPr marL="285820" lvl="0" indent="284742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Pode ocupar toda RAM (acessar todos os 2</a:t>
            </a:r>
            <a:r>
              <a:rPr sz="1050" u="none" strike="sngStrike" baseline="30000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64 </a:t>
            </a: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endereços de memória)</a:t>
            </a: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Tem uso exclusivo de todos os registradores</a:t>
            </a: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Tem uso exclusivo do tempo da CPU</a:t>
            </a:r>
            <a:endParaRPr/>
          </a:p>
          <a:p>
            <a:pPr marL="285820" marR="0" lvl="0" indent="284742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sz="1800" u="none" strike="sngStrik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Tem acesso instantâneo ao disco e à rede</a:t>
            </a:r>
            <a:endParaRPr/>
          </a:p>
          <a:p>
            <a:pPr marL="0" marR="0" indent="0" algn="l">
              <a:lnSpc>
                <a:spcPct val="250000"/>
              </a:lnSpc>
              <a:spcBef>
                <a:spcPts val="359"/>
              </a:spcBef>
              <a:spcAft>
                <a:spcPts val="0"/>
              </a:spcAft>
              <a:defRPr/>
            </a:pP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Tudo isso é mentira!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98" y="85679"/>
            <a:ext cx="7228439" cy="35135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9" y="6402239"/>
            <a:ext cx="640439" cy="363959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B50CB7CB-1157-9671-2E6D-9180798C37BA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2478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"software that controls the operation of a computer and directs the processing of programs (as by assigning storage space in memory and controlling input and output functions) ."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(Merriam Webster)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B04A665-4C87-4D1B-999B-25C75E7141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2478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59"/>
              </a:spcBef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“Permitir que um usuário execute diversos programas de maneira “simultânea” e segura.”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99"/>
              </a:spcBef>
              <a:defRPr/>
            </a:pPr>
            <a:endParaRPr lang="pt-BR" sz="2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9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9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9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9"/>
              </a:spcBef>
              <a:defRPr/>
            </a:pP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2F71E84-1135-DB9E-61C6-37414C983E0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5280" cy="6148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27320" y="13136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Controla acesso a 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Armazenamento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diversos </a:t>
            </a: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programas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modo a garantir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Isolamento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Divisão de tempo de processamento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Acesso concorrente aos 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E6BC19C-87ED-4319-84D3-7757E366CB3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none" strike="noStrike" spc="-1">
                <a:solidFill>
                  <a:srgbClr val="000000"/>
                </a:solidFill>
                <a:latin typeface="Verdana"/>
                <a:ea typeface="Verdana"/>
              </a:rPr>
              <a:t>Kernel</a:t>
            </a: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60" y="781560"/>
            <a:ext cx="8225280" cy="61487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4C876DBA-9CFB-4890-9F5C-2148965560B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Interage com o hardware por meio de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60" y="781560"/>
            <a:ext cx="8225280" cy="61487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448D0B8-5553-DCBD-247F-FC467E7153D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Linux do Zero (toda a aula)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Montar do zero um sistema baseado em Linux, focando na conexão entre seus componentes.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Theme 1</vt:lpstr>
      <vt:lpstr>Theme 2</vt:lpstr>
      <vt:lpstr>Theme 3</vt:lpstr>
      <vt:lpstr>Theme 4</vt:lpstr>
      <vt:lpstr>Theme 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1123</cp:revision>
  <dcterms:created xsi:type="dcterms:W3CDTF">2014-04-17T20:05:08Z</dcterms:created>
  <dcterms:modified xsi:type="dcterms:W3CDTF">2021-04-22T11:09:22Z</dcterms:modified>
  <cp:category/>
  <cp:contentStatus/>
  <cp:version/>
</cp:coreProperties>
</file>