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70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theme" Target="theme/theme1.xml"/><Relationship Id="rId8" Type="http://schemas.openxmlformats.org/officeDocument/2006/relationships/theme" Target="theme/theme2.xml"/><Relationship Id="rId9" Type="http://schemas.openxmlformats.org/officeDocument/2006/relationships/theme" Target="theme/theme3.xml"/><Relationship Id="rId10" Type="http://schemas.openxmlformats.org/officeDocument/2006/relationships/theme" Target="theme/theme4.xml"/><Relationship Id="rId11" Type="http://schemas.openxmlformats.org/officeDocument/2006/relationships/theme" Target="theme/theme5.xml"/><Relationship Id="rId12" Type="http://schemas.openxmlformats.org/officeDocument/2006/relationships/theme" Target="theme/theme6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g"/><Relationship Id="rId15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500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7" y="2384277"/>
            <a:ext cx="7342198" cy="712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5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7" y="3429000"/>
            <a:ext cx="7342198" cy="4748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15 - Entrada e Saída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8" y="5463357"/>
            <a:ext cx="7342198" cy="11296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Syscalls para arquivos (regulares)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Abrir e fechar arquivos: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open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() e close()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Ler e escrever em arquivos: read() e write()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Mudar posição corrente no arquivo: lseek()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8092AAD-599E-4DB7-8A24-3CA9C235D06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73A552-CDCC-436F-9A50-58F3A0E0500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Abrindo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open(const char *pathname, int flags,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 mode_t mode);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Retorna um inteiro chamado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file descriptor.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flags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indicam opções de abertura de arquivo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O_RDONLY, O_WRONLY, O_RDWR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(cria se não existir)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O_EXCL + 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(se existir falha)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mode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indica as permissões de um arquivo criado usando open.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4DA82FE-61B4-494A-B048-9C229667AA4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E/S padrão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processo criado por um shell Linux já vem com três arquivos abertos, e associados com o terminal: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0: standard input (stdin)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1: standard output (stdout)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2: standard error (stderr)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D717044-5F88-4BD1-95E8-1483AE5EAB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Fechando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Fechar um arquivo informa ao kernel que você já terminou de acessar o arquivo.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Cuidado: não feche um arquivo já fechado!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5E64E5-5E5D-4210-AC00-252CE01FD7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0960" y="2413440"/>
            <a:ext cx="6321960" cy="22226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fd;    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retval;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return value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if ((retval = close(fd)) &lt; 0)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perror("close");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Lendo/escrevendo em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66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read(int fd,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write(int fd, const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chamadas lê/escreve 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no máximo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count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apontados por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buf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no arquivo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Ambas retornam o número de bytes lidos/escritos e -1 se houver erro.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Se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retornar 0 acabou o arquivo.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D1E99BC-A549-49C5-B7FD-669A54F4EAC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Short counts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Quando short count pode ocorrer: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EOF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linhas do terminal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e escrevendo em sockets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Short counts nunca ocorrem quando: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de arquivos (exceto quando EOF)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Escrevendo para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write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são, por padrão, síncronas e bloqueiam se o arquivo não estiver pronto.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02A794E-A312-4D28-AC23-1ECE80EB7E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48D0B8-5553-DCBD-247F-FC467E7153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Usar funções básicas de tratamento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6AA4F75-2B61-4DB2-8965-A0C62D90FE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regulares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Dados arbitrários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Diretórios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índice para um grupo de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Sockets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comunicar com outro processo em outra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9026037-29D7-455A-8B0C-17913277C2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Linux do Zero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794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Biblioteca padrão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 direta com o kernel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de conveniência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de usuário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ls, mkdir, rm, ln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bash ou outro shell interativo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 de Arquivos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11A9F-2CE9-4C3E-ACDF-A9271BFB4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Pipes(FIFOs)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Comunicação entre processos da mesma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Links simbólicos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Quase um “ponteiro” para outro arquivo!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Dispositivos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 bloco e caractere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9C1C665-AB9D-418D-ABD3-C8DBA184CC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regulares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kernel, não existe diferença entre “arquivo texto” e “arquivo binário”: é tudo byte!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texto: conceitualmente são uma sequência de linhas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Término de linhas: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Linux e MacOS: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newline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(‘\n’) 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Windows e protocolos Internet: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carriage return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seguido de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(‘\r\n’)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B5AD028-0DC1-42B4-8D2F-37C1543437D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Picture 3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245200" y="4824360"/>
            <a:ext cx="2588400" cy="19407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Diretórios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diretório é um array de links, mapeando um nome de arquivo a um arquivo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diretório contém ao menos duas entradas: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(dot) é um link para si próprio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.. (dot dot) é um link para o diretório pai na hierarquia de diretórios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Comandos: mkdir, ls, rmdir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processo roda em um diretório corrente (current working directory – cwd), que pode ser alterado com chdir()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899DEDF-11C7-4DFD-8242-401371FC219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92F71F83-373A-400F-974A-6E9FC68A62C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94600" y="6408000"/>
            <a:ext cx="724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https://linux-audit.com/linux-history-how-dot-files-became-hidden-files/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88000" y="1008000"/>
            <a:ext cx="8389800" cy="46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23C97D-4DDD-4B87-8170-CFA7BBFAE53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4760" y="1794600"/>
            <a:ext cx="7753320" cy="367524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/>
          <p:nvPr isPhoto="0" userDrawn="0"/>
        </p:nvSpPr>
        <p:spPr bwMode="auto">
          <a:xfrm>
            <a:off x="216000" y="6300000"/>
            <a:ext cx="72025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Fonte: https://nepalisupport.wordpress.com/2016/06/29/linux-file-system-hierarchy/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5" hidden="0"/>
          <p:cNvSpPr/>
          <p:nvPr isPhoto="0" userDrawn="0"/>
        </p:nvSpPr>
        <p:spPr bwMode="auto">
          <a:xfrm>
            <a:off x="4212000" y="5796000"/>
            <a:ext cx="141300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hier 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Permissões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88DD4DE-7C1E-459A-8A7E-61B3982819E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476000"/>
            <a:ext cx="8489880" cy="41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Funcionam dentro da camada de Aplicação.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arquivo possui um usuário dono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de leitura(4), escrita(2) e execução(1) para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 dono do arquivo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Usuários no mesmo grupo de usuários do dono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 mundo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codificadas usando números de 0 a 7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92000" y="5904000"/>
            <a:ext cx="39960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chmod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chown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Metadados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E772627-745D-409F-8982-C38F0A444B5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22280" y="1494720"/>
            <a:ext cx="8262000" cy="39819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Metadata returned by the stat and fstat functions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struct stat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st_dev;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ino_t         st_ino;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inode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mode_t        st_mode;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Protection and file type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nlink_t       st_nlink;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hard links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uid_t         st_uid;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User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gid_t         st_gid;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Group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st_rdev;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type (if inode device)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off_t         st_size;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Total size, in bytes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st_blksize;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Blocksize for filesystem I/O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st_blocks;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blocks allocated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st_atime;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access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st_mtime;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modification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st_ctime;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change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72000" y="5688000"/>
            <a:ext cx="55440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Descrição detalhada em </a:t>
            </a: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7 inode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C6EB67-6407-4666-2081-ACF6BA8EE6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Permissões e posse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0760" cy="68547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06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2980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2478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"software that controls the operation of a computer and directs the processing of programs (as by assigning storage space in memory and controlling input and output functions) ."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(Merriam Webster)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B04A665-4C87-4D1B-999B-25C75E7141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5280" cy="6148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27320" y="13136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Controla acesso a 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Armazenamento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diversos </a:t>
            </a: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programas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modo a garantir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Divisão de tempo de processamento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Acesso concorrente aos 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Objetivos de hoje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o mecanismo usado pelo Sistema Operacional para expor recursos de hardware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Utilizar chamadas de sistema POSIX para ler e escrever arquivos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permissões de arquivos em sistemas POSIX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Experimentar uma situação de concorrência de recursos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A0E5905-F6EE-4AA9-A0B1-CCA1D693ADD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E6BC19C-87ED-4319-84D3-7757E366CB3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C876DBA-9CFB-4890-9F5C-2148965560B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Interaje com o hardware por meio de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98" y="781197"/>
            <a:ext cx="8226357" cy="61595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97" y="85678"/>
            <a:ext cx="7226277" cy="3491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8" y="6402238"/>
            <a:ext cx="638277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AF975F9-A68C-F7D3-9655-C2FE76DF1680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37" y="2276278"/>
            <a:ext cx="1285558" cy="1092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237" y="1979997"/>
            <a:ext cx="1602369" cy="38195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18" y="3021478"/>
            <a:ext cx="2117158" cy="2050917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118" y="4029117"/>
            <a:ext cx="1288077" cy="13676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998" y="4175996"/>
            <a:ext cx="1377716" cy="3157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77" y="2424958"/>
            <a:ext cx="1907637" cy="39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77" y="2024278"/>
            <a:ext cx="1088278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038" y="3109677"/>
            <a:ext cx="1879198" cy="3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97" y="3228838"/>
            <a:ext cx="1725118" cy="9104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78" y="3743996"/>
            <a:ext cx="1368716" cy="357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998" y="3347998"/>
            <a:ext cx="1377716" cy="3157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58" y="4802758"/>
            <a:ext cx="1285558" cy="1092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98" y="4951437"/>
            <a:ext cx="1907637" cy="39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997" y="4550758"/>
            <a:ext cx="1088278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558" y="5636157"/>
            <a:ext cx="1879198" cy="3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97" y="5748837"/>
            <a:ext cx="1725118" cy="9104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1FB755-0D3A-45C6-A52B-744AA2550EF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Theme 1</vt:lpstr>
      <vt:lpstr>Theme 2</vt:lpstr>
      <vt:lpstr>Theme 3</vt:lpstr>
      <vt:lpstr>Theme 4</vt:lpstr>
      <vt:lpstr>Theme 5</vt:lpstr>
      <vt:lpstr>Theme 6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1122</cp:revision>
  <dcterms:created xsi:type="dcterms:W3CDTF">2014-04-17T20:05:08Z</dcterms:created>
  <dcterms:modified xsi:type="dcterms:W3CDTF">2021-05-03T11:15:56Z</dcterms:modified>
  <cp:category/>
  <cp:contentStatus/>
  <cp:version/>
</cp:coreProperties>
</file>