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614432-46FD-4B63-8194-64F233F94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D43E06-E0E9-45FB-9DD8-4513BF040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BC31D834-B127-4A66-A0A9-2956DB076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AEB45F0E-3639-41ED-99CC-CCA38D61D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302B214-0D24-40CA-BFB4-CF38694B0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BB18DCBD-D74A-40C8-B325-B49FC52BA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2CFFDAE-C576-45A9-8D6F-3FF8F2EAF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82510FF-8736-4655-A749-972F90D8B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02B8B45-64D1-4E5D-BBCC-AB578EC64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C63FCB23-1A4C-4B0E-991C-1E1AD0475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9B472C6-502A-452F-857D-3007E7519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887487B-9617-48BB-BC6E-2E095DDB7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CCC40D8-3574-4709-B597-0C9EB8AC9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5C2DE696-C0F1-4470-AA20-1B185DFE0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044BF69-E88A-4FE6-A7C7-E6222C391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7F8C68F-552A-4831-87FC-D45485F78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439F4E03-58CC-4C01-B28D-4B4B5A6CF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638B9EF8-62E2-409B-A243-493F3008A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F251EFD-0032-41FD-A617-D4F06953E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DF212F4-57CD-4E08-BC1F-CA81C516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C8506A9-98D5-4346-BA53-7BE67D7D0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7D36D3DC-4B56-4591-B3CB-20F2A8E08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19C17C52-3CF4-4CB1-93B0-D71E838B5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F723AE18-264F-4AA7-88D7-83570E326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4CCF1D1F-3F13-4891-8139-ADA1CD8DD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78BFA10C-74DF-41B4-8E08-50CC82B7A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FCDD40B-D4BD-4091-9EE8-869FF64F0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C795EC66-071B-4C40-934A-C3AB55649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4DFDE558-A234-4BD5-A26C-99870882F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0A007A33-7683-48EB-9714-ADEDDC1DB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EC290698-D471-4505-B43E-87EEFB36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75059B-DDB3-4BDF-9AE6-D9A4A5ED4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81B849DB-E967-4042-B061-AD30AB053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E8E1D58B-C2EE-4DAC-BC7D-ABC55F5C3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7D867EE2-CC64-459F-B1FD-5770B0C85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96DBF1BF-0F1A-4646-B493-2C210BF91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C14EBC57-DC59-4BAB-BFEF-5E2A17202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05A2794A-7B60-4B1F-B43C-C08F51C66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3394CF13-32C3-4BE9-AA6D-DF8F82534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2E4C0BA3-1B29-4D8C-9E6E-CDAFF7C95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A8623A34-11DB-4490-AF5D-26513AD50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AA01C5BF-55D0-406B-9447-9E6323AB4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592233FB-D11D-40BB-B825-D67497779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3FD97EB1-F159-4021-B498-18ED5AD95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663683DC-3029-493D-AC2E-B6475D4CA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B8D533F2-4DD0-47E4-B6F4-FE1DC5257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ECD96B65-7D14-4D80-A430-882ADD9B3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7CF501C3-E940-4890-B417-54DB8EB62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DDDA19B3-D841-4B23-A0DA-8CDD36BFF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1AE5B2C0-5A75-4732-9DC8-EC0562E33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BBDD5730-79D7-4521-BC7B-26C613C92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9A5C68A3-07A7-49FF-B29A-04E350105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E615EBAF-955F-4294-99EB-922C7A400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B1592F83-EF32-4C0A-993A-2B6AC8186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F1C4D2B1-55D6-4040-AE4D-F7C5D326F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DC7DBDFF-6BF3-41F0-A002-44B913CD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8" name="Picture 2">
            <a:extLst>
              <a:ext uri="{FF2B5EF4-FFF2-40B4-BE49-F238E27FC236}">
                <a16:creationId xmlns:a16="http://schemas.microsoft.com/office/drawing/2014/main" id="{0B0BC616-AF73-491B-AACB-A8C3A548B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AF0DE5-A2B9-43B3-B6C6-61EAE708A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355" y="1258538"/>
            <a:ext cx="4966332" cy="239668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Travel &amp; invest</a:t>
            </a:r>
            <a:endParaRPr lang="en-FI" dirty="0">
              <a:solidFill>
                <a:srgbClr val="FFFFFF"/>
              </a:solidFill>
            </a:endParaRPr>
          </a:p>
        </p:txBody>
      </p:sp>
      <p:sp useBgFill="1">
        <p:nvSpPr>
          <p:cNvPr id="70" name="Round Diagonal Corner Rectangle 6">
            <a:extLst>
              <a:ext uri="{FF2B5EF4-FFF2-40B4-BE49-F238E27FC236}">
                <a16:creationId xmlns:a16="http://schemas.microsoft.com/office/drawing/2014/main" id="{7C914900-562F-42A1-9E63-CD117E0CA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27B2C8F-6538-4227-8880-B9CCC5DC7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52" y="1141368"/>
            <a:ext cx="4567773" cy="45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44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82" name="Rectangle 81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B2B818-D7F5-4359-B5C2-FEC0B932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GB" sz="3200" dirty="0"/>
              <a:t>Wouldn´t it be nice to travel safely?</a:t>
            </a:r>
            <a:endParaRPr lang="en-FI" sz="3200" dirty="0"/>
          </a:p>
        </p:txBody>
      </p:sp>
      <p:pic>
        <p:nvPicPr>
          <p:cNvPr id="5" name="Content Placeholder 4" descr="A picture containing water, sky, outdoor, beach&#10;&#10;Description automatically generated">
            <a:extLst>
              <a:ext uri="{FF2B5EF4-FFF2-40B4-BE49-F238E27FC236}">
                <a16:creationId xmlns:a16="http://schemas.microsoft.com/office/drawing/2014/main" id="{02ECD3A1-2F91-4EC2-B93B-5FA6A45B2E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982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7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0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5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7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46726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8A5F-C527-4B75-8E73-254A42B5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pic>
        <p:nvPicPr>
          <p:cNvPr id="9" name="Content Placeholder 8" descr="A picture containing nature, cloud&#10;&#10;Description automatically generated">
            <a:extLst>
              <a:ext uri="{FF2B5EF4-FFF2-40B4-BE49-F238E27FC236}">
                <a16:creationId xmlns:a16="http://schemas.microsoft.com/office/drawing/2014/main" id="{07313822-DC7D-49CB-B3DE-52534E91D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577684"/>
            <a:ext cx="6298332" cy="3541712"/>
          </a:xfrm>
        </p:spPr>
      </p:pic>
    </p:spTree>
    <p:extLst>
      <p:ext uri="{BB962C8B-B14F-4D97-AF65-F5344CB8AC3E}">
        <p14:creationId xmlns:p14="http://schemas.microsoft.com/office/powerpoint/2010/main" val="21790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BA62-AA92-4410-A10D-8169185E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pic>
        <p:nvPicPr>
          <p:cNvPr id="5" name="Content Placeholder 4" descr="A tall building in a city&#10;&#10;Description automatically generated with medium confidence">
            <a:extLst>
              <a:ext uri="{FF2B5EF4-FFF2-40B4-BE49-F238E27FC236}">
                <a16:creationId xmlns:a16="http://schemas.microsoft.com/office/drawing/2014/main" id="{C3B570C1-E8AC-4279-BA4A-4D245A98C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8222" y="2249488"/>
            <a:ext cx="6292381" cy="3541712"/>
          </a:xfrm>
        </p:spPr>
      </p:pic>
    </p:spTree>
    <p:extLst>
      <p:ext uri="{BB962C8B-B14F-4D97-AF65-F5344CB8AC3E}">
        <p14:creationId xmlns:p14="http://schemas.microsoft.com/office/powerpoint/2010/main" val="2843117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EBB4-EE28-4E5B-AC90-7521C17B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pic>
        <p:nvPicPr>
          <p:cNvPr id="5" name="Content Placeholder 4" descr="A city with tall buildings&#10;&#10;Description automatically generated with low confidence">
            <a:extLst>
              <a:ext uri="{FF2B5EF4-FFF2-40B4-BE49-F238E27FC236}">
                <a16:creationId xmlns:a16="http://schemas.microsoft.com/office/drawing/2014/main" id="{97839C1E-62D8-48F5-B681-8C3BD082B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0025" y="2249488"/>
            <a:ext cx="5308776" cy="3541712"/>
          </a:xfrm>
        </p:spPr>
      </p:pic>
    </p:spTree>
    <p:extLst>
      <p:ext uri="{BB962C8B-B14F-4D97-AF65-F5344CB8AC3E}">
        <p14:creationId xmlns:p14="http://schemas.microsoft.com/office/powerpoint/2010/main" val="57519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059A-8FB8-4D38-819B-CAFCFE7EB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pic>
        <p:nvPicPr>
          <p:cNvPr id="5" name="Content Placeholder 4" descr="A picture containing water, nature, blue, beach&#10;&#10;Description automatically generated">
            <a:extLst>
              <a:ext uri="{FF2B5EF4-FFF2-40B4-BE49-F238E27FC236}">
                <a16:creationId xmlns:a16="http://schemas.microsoft.com/office/drawing/2014/main" id="{3BE48253-C618-4D3C-B12D-2EA6F8AA9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9456" y="2249488"/>
            <a:ext cx="5309913" cy="3541712"/>
          </a:xfrm>
        </p:spPr>
      </p:pic>
    </p:spTree>
    <p:extLst>
      <p:ext uri="{BB962C8B-B14F-4D97-AF65-F5344CB8AC3E}">
        <p14:creationId xmlns:p14="http://schemas.microsoft.com/office/powerpoint/2010/main" val="2406511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7760-C871-4B69-BD33-C9B8B0432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F171D-F37E-40B4-86AF-FA0135F42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50846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123</TotalTime>
  <Words>13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Travel &amp; invest</vt:lpstr>
      <vt:lpstr>Wouldn´t it be nice to travel safely?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&amp; invest</dc:title>
  <dc:creator>Antti Lecklin</dc:creator>
  <cp:lastModifiedBy>Antti Lecklin</cp:lastModifiedBy>
  <cp:revision>3</cp:revision>
  <dcterms:created xsi:type="dcterms:W3CDTF">2021-09-13T10:17:58Z</dcterms:created>
  <dcterms:modified xsi:type="dcterms:W3CDTF">2021-09-13T12:21:40Z</dcterms:modified>
</cp:coreProperties>
</file>