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14" r:id="rId2"/>
    <p:sldId id="618" r:id="rId3"/>
    <p:sldId id="620" r:id="rId4"/>
    <p:sldId id="619" r:id="rId5"/>
    <p:sldId id="621" r:id="rId6"/>
    <p:sldId id="616" r:id="rId7"/>
    <p:sldId id="633" r:id="rId8"/>
    <p:sldId id="636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42" autoAdjust="0"/>
  </p:normalViewPr>
  <p:slideViewPr>
    <p:cSldViewPr snapToGrid="0">
      <p:cViewPr varScale="1">
        <p:scale>
          <a:sx n="100" d="100"/>
          <a:sy n="100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T7_CopySystem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"#101_newSys1".Func1 &gt; "#101_newSys1".Func2;</a:t>
            </a:r>
          </a:p>
          <a:p>
            <a:r>
              <a:rPr lang="en-US" altLang="ko-KR" dirty="0"/>
              <a:t>            "#101_newSys1".Func1; // island</a:t>
            </a:r>
          </a:p>
          <a:p>
            <a:r>
              <a:rPr lang="en-US" altLang="ko-KR" dirty="0"/>
              <a:t>            "#101_newSys1".Func2;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"#102_Copy1".Func1 &gt; "#102_Copy2".Func2;</a:t>
            </a:r>
          </a:p>
          <a:p>
            <a:r>
              <a:rPr lang="en-US" altLang="ko-KR" dirty="0"/>
              <a:t>            "#102_Copy2".Func2; // island</a:t>
            </a:r>
          </a:p>
          <a:p>
            <a:r>
              <a:rPr lang="en-US" altLang="ko-KR" dirty="0"/>
              <a:t>            "#102_Copy1".Func1;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"#103" = {</a:t>
            </a:r>
          </a:p>
          <a:p>
            <a:r>
              <a:rPr lang="en-US" altLang="ko-KR" dirty="0"/>
              <a:t>        "#103_SystemA1".Func1 &gt; "#103_SystemA5".Func1;</a:t>
            </a:r>
          </a:p>
          <a:p>
            <a:r>
              <a:rPr lang="en-US" altLang="ko-KR" dirty="0"/>
              <a:t>            "#103_SystemA1".Func1; // island</a:t>
            </a:r>
          </a:p>
          <a:p>
            <a:r>
              <a:rPr lang="en-US" altLang="ko-KR" dirty="0"/>
              <a:t>            "#103_SystemA5".Func1;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#101_newSys1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3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5700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</a:t>
            </a:r>
            <a:r>
              <a:rPr lang="en-US" altLang="ko-KR" dirty="0"/>
              <a:t>.</a:t>
            </a:r>
            <a:r>
              <a:rPr lang="en-US" altLang="ko-KR" sz="1800" dirty="0"/>
              <a:t> ADV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newSys1.RET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Shift</a:t>
            </a:r>
            <a:endParaRPr lang="en-US" altLang="ko-KR" dirty="0"/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Copy1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Copy2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SystemA5.Func1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[Number]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681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r>
              <a:rPr lang="en-US" altLang="ko-KR" dirty="0"/>
              <a:t>SystemA1~ SystemAN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SystemA</a:t>
            </a:r>
          </a:p>
          <a:p>
            <a:pPr algn="ctr"/>
            <a:r>
              <a:rPr lang="en-US" altLang="ko-KR" sz="1200" dirty="0"/>
              <a:t>[CopySys(5)]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01309" y="2101314"/>
            <a:ext cx="257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[groupName(Number)]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53861" y="1448484"/>
            <a:ext cx="75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3 : N </a:t>
            </a:r>
            <a:r>
              <a:rPr lang="ko-KR" altLang="en-US" dirty="0"/>
              <a:t>숫자 만큼 </a:t>
            </a:r>
            <a:r>
              <a:rPr lang="en-US" altLang="ko-KR" dirty="0"/>
              <a:t>groupName1~ groupNameN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5979-836F-5068-5B71-21C02A02896B}"/>
              </a:ext>
            </a:extLst>
          </p:cNvPr>
          <p:cNvSpPr txBox="1"/>
          <p:nvPr/>
        </p:nvSpPr>
        <p:spPr>
          <a:xfrm>
            <a:off x="885092" y="31527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</a:t>
            </a:r>
            <a:r>
              <a:rPr lang="ko-KR" altLang="en-US" dirty="0"/>
              <a:t>와 차이점은 </a:t>
            </a:r>
            <a:r>
              <a:rPr lang="en-US" altLang="ko-KR" dirty="0"/>
              <a:t>groupName</a:t>
            </a:r>
            <a:r>
              <a:rPr lang="ko-KR" altLang="en-US" dirty="0"/>
              <a:t>기준으로 해당그룹 일괄 </a:t>
            </a:r>
            <a:r>
              <a:rPr lang="en-US" altLang="ko-KR" dirty="0"/>
              <a:t>Call </a:t>
            </a:r>
            <a:r>
              <a:rPr lang="ko-KR" altLang="en-US" dirty="0"/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482-77F9-8D43-0FD9-2080E17D0EF5}"/>
              </a:ext>
            </a:extLst>
          </p:cNvPr>
          <p:cNvSpPr txBox="1"/>
          <p:nvPr/>
        </p:nvSpPr>
        <p:spPr>
          <a:xfrm>
            <a:off x="3800265" y="4903097"/>
            <a:ext cx="199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CopySys1.Func1</a:t>
            </a:r>
          </a:p>
          <a:p>
            <a:r>
              <a:rPr lang="en-US" altLang="ko-KR" sz="1800" dirty="0"/>
              <a:t>CopySys2.Func1</a:t>
            </a:r>
            <a:endParaRPr lang="ko-KR" altLang="en-US" dirty="0"/>
          </a:p>
          <a:p>
            <a:r>
              <a:rPr lang="en-US" altLang="ko-KR" sz="1800" dirty="0"/>
              <a:t>CopySys3.Func1</a:t>
            </a:r>
            <a:endParaRPr lang="ko-KR" altLang="en-US" dirty="0"/>
          </a:p>
          <a:p>
            <a:r>
              <a:rPr lang="en-US" altLang="ko-KR" sz="1800" dirty="0"/>
              <a:t>CopySys4.Func1</a:t>
            </a:r>
            <a:endParaRPr lang="ko-KR" altLang="en-US" dirty="0"/>
          </a:p>
          <a:p>
            <a:r>
              <a:rPr lang="en-US" altLang="ko-KR" sz="1800" dirty="0"/>
              <a:t>CopySys5.Func1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5801E-BAE3-C8CC-FB0C-A79ECD777D8D}"/>
              </a:ext>
            </a:extLst>
          </p:cNvPr>
          <p:cNvSpPr txBox="1"/>
          <p:nvPr/>
        </p:nvSpPr>
        <p:spPr>
          <a:xfrm>
            <a:off x="10365398" y="4903097"/>
            <a:ext cx="1901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CopySys1.Func2</a:t>
            </a:r>
          </a:p>
          <a:p>
            <a:r>
              <a:rPr lang="en-US" altLang="ko-KR" sz="1800" dirty="0"/>
              <a:t>CopySys2.Func2</a:t>
            </a:r>
            <a:endParaRPr lang="ko-KR" altLang="en-US" dirty="0"/>
          </a:p>
          <a:p>
            <a:r>
              <a:rPr lang="en-US" altLang="ko-KR" sz="1800" dirty="0"/>
              <a:t>CopySys3.Func2</a:t>
            </a:r>
            <a:endParaRPr lang="ko-KR" altLang="en-US" dirty="0"/>
          </a:p>
          <a:p>
            <a:r>
              <a:rPr lang="en-US" altLang="ko-KR" sz="1800" dirty="0"/>
              <a:t>CopySys4.Func2</a:t>
            </a:r>
            <a:endParaRPr lang="ko-KR" altLang="en-US" dirty="0"/>
          </a:p>
          <a:p>
            <a:r>
              <a:rPr lang="en-US" altLang="ko-KR" sz="1800" dirty="0"/>
              <a:t>CopySys5.Func2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3301855" y="2964864"/>
            <a:ext cx="1498002" cy="1537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3374224" y="714145"/>
            <a:ext cx="1315101" cy="4207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[Vp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[Vm ~ Sm]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2460E3D9-4351-F2B4-2E89-EBE359E41548}"/>
              </a:ext>
            </a:extLst>
          </p:cNvPr>
          <p:cNvGrpSpPr/>
          <p:nvPr/>
        </p:nvGrpSpPr>
        <p:grpSpPr>
          <a:xfrm>
            <a:off x="553775" y="3475654"/>
            <a:ext cx="2748080" cy="2052457"/>
            <a:chOff x="838201" y="2852918"/>
            <a:chExt cx="2748080" cy="205245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D4550B1-F30D-637F-56E8-4C2DFC9CB461}"/>
                </a:ext>
              </a:extLst>
            </p:cNvPr>
            <p:cNvSpPr/>
            <p:nvPr/>
          </p:nvSpPr>
          <p:spPr>
            <a:xfrm>
              <a:off x="838201" y="2852918"/>
              <a:ext cx="2748080" cy="2052457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/>
                <a:t>Vm</a:t>
              </a:r>
              <a:endParaRPr lang="ko-KR" altLang="en-US" sz="12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3EB0F06-5241-EA34-5969-3147453EB651}"/>
                </a:ext>
              </a:extLst>
            </p:cNvPr>
            <p:cNvSpPr/>
            <p:nvPr/>
          </p:nvSpPr>
          <p:spPr>
            <a:xfrm>
              <a:off x="1314449" y="3428999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.+</a:t>
              </a:r>
              <a:endParaRPr lang="ko-KR" altLang="en-US" sz="11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1040E4-8A67-CE61-F6D6-DDA952CB31A7}"/>
                </a:ext>
              </a:extLst>
            </p:cNvPr>
            <p:cNvSpPr/>
            <p:nvPr/>
          </p:nvSpPr>
          <p:spPr>
            <a:xfrm>
              <a:off x="2791112" y="3313252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82B669A-275A-E2A7-3DA1-ED1E66D58631}"/>
                </a:ext>
              </a:extLst>
            </p:cNvPr>
            <p:cNvSpPr/>
            <p:nvPr/>
          </p:nvSpPr>
          <p:spPr>
            <a:xfrm>
              <a:off x="2282974" y="3966583"/>
              <a:ext cx="460387" cy="847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>
                  <a:solidFill>
                    <a:schemeClr val="tx1"/>
                  </a:solidFill>
                </a:rPr>
                <a:t>ExDevice</a:t>
              </a:r>
              <a:r>
                <a:rPr lang="en-US" altLang="ko-KR" sz="1100" dirty="0"/>
                <a:t>.-</a:t>
              </a:r>
              <a:endParaRPr lang="ko-KR" altLang="en-US" sz="11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EE5F4977-B3E3-8B2F-93E8-21809F1ECD54}"/>
                </a:ext>
              </a:extLst>
            </p:cNvPr>
            <p:cNvCxnSpPr>
              <a:cxnSpLocks/>
              <a:stCxn id="14" idx="6"/>
              <a:endCxn id="20" idx="2"/>
            </p:cNvCxnSpPr>
            <p:nvPr/>
          </p:nvCxnSpPr>
          <p:spPr>
            <a:xfrm flipV="1">
              <a:off x="1774836" y="3737115"/>
              <a:ext cx="1016276" cy="11574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사각형: 모서리가 접힌 도형 25">
            <a:extLst>
              <a:ext uri="{FF2B5EF4-FFF2-40B4-BE49-F238E27FC236}">
                <a16:creationId xmlns:a16="http://schemas.microsoft.com/office/drawing/2014/main" id="{1A7B8FA6-B752-62A0-D467-040CDC49EB74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Ex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ExDevice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+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-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$Ex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057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25695</TotalTime>
  <Words>796</Words>
  <Application>Microsoft Office PowerPoint</Application>
  <PresentationFormat>와이드스크린</PresentationFormat>
  <Paragraphs>174</Paragraphs>
  <Slides>8</Slides>
  <Notes>2</Notes>
  <HiddenSlides>3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  <vt:lpstr>#104</vt:lpstr>
      <vt:lpstr>$SystemA</vt:lpstr>
      <vt:lpstr>$Shift</vt:lpstr>
      <vt:lpstr>$Ex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639</cp:revision>
  <cp:lastPrinted>2022-02-14T05:59:14Z</cp:lastPrinted>
  <dcterms:created xsi:type="dcterms:W3CDTF">2021-12-21T01:04:53Z</dcterms:created>
  <dcterms:modified xsi:type="dcterms:W3CDTF">2022-11-09T08:31:59Z</dcterms:modified>
</cp:coreProperties>
</file>