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627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2023-11-02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2023-11-02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’$‘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Line2 $Func1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40C4CD-15F7-1135-451B-086F81DF49D0}"/>
              </a:ext>
            </a:extLst>
          </p:cNvPr>
          <p:cNvGrpSpPr/>
          <p:nvPr/>
        </p:nvGrpSpPr>
        <p:grpSpPr>
          <a:xfrm>
            <a:off x="522144" y="5137150"/>
            <a:ext cx="3510106" cy="1368066"/>
            <a:chOff x="848416" y="1962150"/>
            <a:chExt cx="5724526" cy="359092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4B5E3E-5AB1-D552-266B-43406400A58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Line1_Remove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C736CF1-ECE2-5DE7-2466-DA6481092396}"/>
                </a:ext>
              </a:extLst>
            </p:cNvPr>
            <p:cNvSpPr/>
            <p:nvPr/>
          </p:nvSpPr>
          <p:spPr>
            <a:xfrm>
              <a:off x="2008291" y="3757613"/>
              <a:ext cx="3239080" cy="118285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1255</TotalTime>
  <Words>43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67</cp:revision>
  <dcterms:created xsi:type="dcterms:W3CDTF">2022-07-18T05:46:33Z</dcterms:created>
  <dcterms:modified xsi:type="dcterms:W3CDTF">2023-11-01T23:27:02Z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