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629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95" d="100"/>
          <a:sy n="95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0003" y="826358"/>
            <a:ext cx="282635" cy="202278"/>
          </a:xfrm>
          <a:prstGeom prst="rect">
            <a:avLst/>
          </a:prstGeom>
        </p:spPr>
      </p:pic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EADF551-B142-7B8D-7F6E-28DD84435739}"/>
              </a:ext>
            </a:extLst>
          </p:cNvPr>
          <p:cNvCxnSpPr>
            <a:cxnSpLocks/>
            <a:stCxn id="23" idx="2"/>
            <a:endCxn id="24" idx="6"/>
          </p:cNvCxnSpPr>
          <p:nvPr/>
        </p:nvCxnSpPr>
        <p:spPr>
          <a:xfrm rot="10800000" flipV="1">
            <a:off x="7425732" y="2259417"/>
            <a:ext cx="413844" cy="9618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9643438" y="2707882"/>
            <a:ext cx="2437946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Sub/Station </a:t>
            </a:r>
          </a:p>
          <a:p>
            <a:pPr algn="ctr"/>
            <a:r>
              <a:rPr lang="en-US" altLang="ko-KR" dirty="0"/>
              <a:t>[Station]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 flipH="1">
            <a:off x="2148407" y="4439456"/>
            <a:ext cx="127930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 flipH="1">
            <a:off x="2148402" y="1948109"/>
            <a:ext cx="230811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BB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B0FFFA-B8EC-ED39-CF3B-53F576012075}"/>
              </a:ext>
            </a:extLst>
          </p:cNvPr>
          <p:cNvSpPr/>
          <p:nvPr/>
        </p:nvSpPr>
        <p:spPr>
          <a:xfrm flipH="1">
            <a:off x="6590387" y="1191657"/>
            <a:ext cx="240384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AEBA-0540-F18C-624B-6C1C5A534AFE}"/>
              </a:ext>
            </a:extLst>
          </p:cNvPr>
          <p:cNvSpPr/>
          <p:nvPr/>
        </p:nvSpPr>
        <p:spPr>
          <a:xfrm flipH="1">
            <a:off x="6590387" y="2722095"/>
            <a:ext cx="240384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SIDE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 flipH="1">
            <a:off x="3752501" y="3674183"/>
            <a:ext cx="161521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 flipH="1">
            <a:off x="3752501" y="5204623"/>
            <a:ext cx="161521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 flipH="1">
            <a:off x="5837580" y="4439456"/>
            <a:ext cx="3156646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BR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6A6F2-7783-0260-EFDB-14805D429001}"/>
              </a:ext>
            </a:extLst>
          </p:cNvPr>
          <p:cNvSpPr/>
          <p:nvPr/>
        </p:nvSpPr>
        <p:spPr>
          <a:xfrm flipH="1">
            <a:off x="7549773" y="5202337"/>
            <a:ext cx="1454282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MOVING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349FC46-2AF8-C785-9BDB-6201CB97B163}"/>
              </a:ext>
            </a:extLst>
          </p:cNvPr>
          <p:cNvGrpSpPr/>
          <p:nvPr/>
        </p:nvGrpSpPr>
        <p:grpSpPr>
          <a:xfrm>
            <a:off x="6590387" y="1950703"/>
            <a:ext cx="2413668" cy="651750"/>
            <a:chOff x="6590387" y="2346943"/>
            <a:chExt cx="2413668" cy="651750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>
              <a:off x="7839576" y="2412680"/>
              <a:ext cx="664552" cy="4859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Station $Func1</a:t>
              </a:r>
              <a:endParaRPr lang="ko-KR" altLang="en-US" sz="7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1FEE6D6-7D37-16A1-BB9D-1DC247CCD303}"/>
                </a:ext>
              </a:extLst>
            </p:cNvPr>
            <p:cNvSpPr/>
            <p:nvPr/>
          </p:nvSpPr>
          <p:spPr>
            <a:xfrm>
              <a:off x="6761180" y="2508865"/>
              <a:ext cx="664552" cy="4859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Station $Func2</a:t>
              </a:r>
              <a:endParaRPr lang="ko-KR" altLang="en-US" sz="7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 flipH="1">
              <a:off x="6590387" y="2346943"/>
              <a:ext cx="2413668" cy="651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FLOOR</a:t>
              </a:r>
            </a:p>
          </p:txBody>
        </p: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F1B1F421-C05E-B064-C043-3034A233105E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 rot="10800000" flipV="1">
            <a:off x="4456517" y="1517532"/>
            <a:ext cx="2133870" cy="756452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EEE07A0-B4F4-2F2C-21CC-BB2721A325D0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 rot="10800000">
            <a:off x="4456517" y="2273984"/>
            <a:ext cx="2133870" cy="773986"/>
          </a:xfrm>
          <a:prstGeom prst="bentConnector3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9FCB676-10B5-D9EA-0497-13100545813F}"/>
              </a:ext>
            </a:extLst>
          </p:cNvPr>
          <p:cNvCxnSpPr>
            <a:cxnSpLocks/>
            <a:stCxn id="52" idx="3"/>
            <a:endCxn id="39" idx="1"/>
          </p:cNvCxnSpPr>
          <p:nvPr/>
        </p:nvCxnSpPr>
        <p:spPr>
          <a:xfrm flipH="1" flipV="1">
            <a:off x="4456517" y="2273984"/>
            <a:ext cx="2133870" cy="259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4439383" y="1462935"/>
            <a:ext cx="1839597" cy="411344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6E58710-91CF-3BED-3AA2-1BA4C14E8EF0}"/>
              </a:ext>
            </a:extLst>
          </p:cNvPr>
          <p:cNvCxnSpPr>
            <a:cxnSpLocks/>
            <a:stCxn id="51" idx="2"/>
            <a:endCxn id="38" idx="1"/>
          </p:cNvCxnSpPr>
          <p:nvPr/>
        </p:nvCxnSpPr>
        <p:spPr>
          <a:xfrm rot="16200000" flipV="1">
            <a:off x="5307934" y="2885107"/>
            <a:ext cx="1088756" cy="4849205"/>
          </a:xfrm>
          <a:prstGeom prst="bentConnector4">
            <a:avLst>
              <a:gd name="adj1" fmla="val -36141"/>
              <a:gd name="adj2" fmla="val 96631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 flipH="1">
            <a:off x="3427710" y="4765331"/>
            <a:ext cx="240987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H="1" flipV="1">
            <a:off x="3427710" y="4765331"/>
            <a:ext cx="324792" cy="7651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 flipH="1">
            <a:off x="3427710" y="4000057"/>
            <a:ext cx="324792" cy="76527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A90C5DC-8775-D985-E8B0-67C46E863BFA}"/>
              </a:ext>
            </a:extLst>
          </p:cNvPr>
          <p:cNvCxnSpPr>
            <a:cxnSpLocks/>
            <a:stCxn id="50" idx="3"/>
            <a:endCxn id="46" idx="1"/>
          </p:cNvCxnSpPr>
          <p:nvPr/>
        </p:nvCxnSpPr>
        <p:spPr>
          <a:xfrm flipH="1" flipV="1">
            <a:off x="5367712" y="4000057"/>
            <a:ext cx="469869" cy="765274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ADF089F-6A56-B799-0D19-041CE0E4D9D1}"/>
              </a:ext>
            </a:extLst>
          </p:cNvPr>
          <p:cNvCxnSpPr>
            <a:cxnSpLocks/>
            <a:stCxn id="50" idx="3"/>
            <a:endCxn id="47" idx="1"/>
          </p:cNvCxnSpPr>
          <p:nvPr/>
        </p:nvCxnSpPr>
        <p:spPr>
          <a:xfrm flipH="1">
            <a:off x="5367712" y="4765331"/>
            <a:ext cx="469869" cy="765167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3385" y="5546496"/>
            <a:ext cx="1633983" cy="1276457"/>
          </a:xfrm>
          <a:prstGeom prst="rect">
            <a:avLst/>
          </a:prstGeom>
        </p:spPr>
      </p:pic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>
            <a:off x="9633610" y="3686321"/>
            <a:ext cx="1164481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RUN</a:t>
            </a:r>
            <a:endParaRPr lang="ko-KR" altLang="en-US" sz="12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FBBE52-A610-B7A9-A78C-B0DE0A123088}"/>
              </a:ext>
            </a:extLst>
          </p:cNvPr>
          <p:cNvSpPr/>
          <p:nvPr/>
        </p:nvSpPr>
        <p:spPr>
          <a:xfrm>
            <a:off x="9633610" y="6015181"/>
            <a:ext cx="1164481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REMOVE</a:t>
            </a:r>
            <a:endParaRPr lang="ko-KR" altLang="en-US" sz="1200" dirty="0"/>
          </a:p>
        </p:txBody>
      </p: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43644" y="1272739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[RUN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8EDD36D5-9A4B-3BBC-894A-6B229D9E9259}"/>
              </a:ext>
            </a:extLst>
          </p:cNvPr>
          <p:cNvSpPr/>
          <p:nvPr/>
        </p:nvSpPr>
        <p:spPr>
          <a:xfrm flipH="1">
            <a:off x="43644" y="2525378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[REMOVE~]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rot="10800000">
            <a:off x="8994228" y="1517533"/>
            <a:ext cx="639382" cy="243341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2E96DCC2-A22F-B9C8-B329-275975E5A008}"/>
              </a:ext>
            </a:extLst>
          </p:cNvPr>
          <p:cNvCxnSpPr>
            <a:cxnSpLocks/>
            <a:stCxn id="87" idx="1"/>
            <a:endCxn id="51" idx="1"/>
          </p:cNvCxnSpPr>
          <p:nvPr/>
        </p:nvCxnSpPr>
        <p:spPr>
          <a:xfrm rot="10800000" flipV="1">
            <a:off x="9004056" y="3950944"/>
            <a:ext cx="629555" cy="15772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522BD638-D4B8-F23F-2898-E54BB9969121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rot="10800000">
            <a:off x="9004056" y="2276579"/>
            <a:ext cx="629555" cy="167436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 rot="10800000">
            <a:off x="8994228" y="3047971"/>
            <a:ext cx="639382" cy="90297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D16C924E-4B2C-C4C5-8875-66833BE5279D}"/>
              </a:ext>
            </a:extLst>
          </p:cNvPr>
          <p:cNvCxnSpPr>
            <a:cxnSpLocks/>
            <a:stCxn id="88" idx="2"/>
            <a:endCxn id="38" idx="2"/>
          </p:cNvCxnSpPr>
          <p:nvPr/>
        </p:nvCxnSpPr>
        <p:spPr>
          <a:xfrm rot="5400000" flipH="1">
            <a:off x="5775343" y="2103922"/>
            <a:ext cx="1453223" cy="7427793"/>
          </a:xfrm>
          <a:prstGeom prst="bentConnector3">
            <a:avLst>
              <a:gd name="adj1" fmla="val -15731"/>
            </a:avLst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51E03D8-8A57-F8FD-CF7D-7FE55B39DA18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 rot="5400000">
            <a:off x="9316045" y="5115375"/>
            <a:ext cx="1799612" cy="12700"/>
          </a:xfrm>
          <a:prstGeom prst="bentConnector3">
            <a:avLst>
              <a:gd name="adj1" fmla="val 50000"/>
            </a:avLst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3648CE7-300A-32BE-8254-955BA051A463}"/>
              </a:ext>
            </a:extLst>
          </p:cNvPr>
          <p:cNvCxnSpPr>
            <a:cxnSpLocks/>
            <a:stCxn id="44" idx="1"/>
            <a:endCxn id="87" idx="0"/>
          </p:cNvCxnSpPr>
          <p:nvPr/>
        </p:nvCxnSpPr>
        <p:spPr>
          <a:xfrm>
            <a:off x="8994228" y="3047970"/>
            <a:ext cx="1221623" cy="638351"/>
          </a:xfrm>
          <a:prstGeom prst="bentConnector2">
            <a:avLst/>
          </a:prstGeom>
          <a:ln w="381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25724</TotalTime>
  <Words>39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Line</vt:lpstr>
      <vt:lpstr>LineFlow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647</cp:revision>
  <cp:lastPrinted>2022-02-14T05:59:14Z</cp:lastPrinted>
  <dcterms:created xsi:type="dcterms:W3CDTF">2021-12-21T01:04:53Z</dcterms:created>
  <dcterms:modified xsi:type="dcterms:W3CDTF">2023-11-01T22:32:28Z</dcterms:modified>
</cp:coreProperties>
</file>