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handoutMasterIdLst>
    <p:handoutMasterId r:id="rId5"/>
  </p:handoutMasterIdLst>
  <p:sldIdLst>
    <p:sldId id="629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Station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FD63A018-30DF-7A6F-DF1E-6F53E7ED402B}"/>
              </a:ext>
            </a:extLst>
          </p:cNvPr>
          <p:cNvGrpSpPr/>
          <p:nvPr/>
        </p:nvGrpSpPr>
        <p:grpSpPr>
          <a:xfrm>
            <a:off x="4828655" y="738076"/>
            <a:ext cx="2843372" cy="1026756"/>
            <a:chOff x="4856921" y="1000442"/>
            <a:chExt cx="2843372" cy="10267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6DA24A8-D1C2-B57B-AD90-490A9CA1CF64}"/>
                </a:ext>
              </a:extLst>
            </p:cNvPr>
            <p:cNvSpPr/>
            <p:nvPr/>
          </p:nvSpPr>
          <p:spPr>
            <a:xfrm>
              <a:off x="4856921" y="1000442"/>
              <a:ext cx="2843372" cy="1026756"/>
            </a:xfrm>
            <a:prstGeom prst="rect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/>
                <a:t>LH_WORK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4CFB072-2727-BBC7-2AF3-009C78F0A041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6158511" y="1518449"/>
              <a:ext cx="240192" cy="3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E486936-7F58-E6E1-63E3-D1B344A7D234}"/>
                </a:ext>
              </a:extLst>
            </p:cNvPr>
            <p:cNvSpPr/>
            <p:nvPr/>
          </p:nvSpPr>
          <p:spPr>
            <a:xfrm>
              <a:off x="5131530" y="1222154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LH$</a:t>
              </a:r>
            </a:p>
            <a:p>
              <a:pPr algn="ctr"/>
              <a:r>
                <a:rPr lang="en-US" altLang="ko-KR" sz="1200"/>
                <a:t>Func1</a:t>
              </a:r>
              <a:endParaRPr lang="en-US" altLang="ko-KR" sz="12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B5CAF76-0B53-121B-09CB-F5CD37058174}"/>
                </a:ext>
              </a:extLst>
            </p:cNvPr>
            <p:cNvSpPr/>
            <p:nvPr/>
          </p:nvSpPr>
          <p:spPr>
            <a:xfrm>
              <a:off x="6398703" y="1225639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LH$</a:t>
              </a:r>
            </a:p>
            <a:p>
              <a:pPr algn="ctr"/>
              <a:r>
                <a:rPr lang="en-US" altLang="ko-KR" sz="1200" dirty="0"/>
                <a:t>Func2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245" y="1291797"/>
            <a:ext cx="282635" cy="202278"/>
          </a:xfrm>
          <a:prstGeom prst="rect">
            <a:avLst/>
          </a:prstGeom>
        </p:spPr>
      </p:pic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B5219756-1F55-E01E-4770-F27A4C9DFB54}"/>
              </a:ext>
            </a:extLst>
          </p:cNvPr>
          <p:cNvSpPr/>
          <p:nvPr/>
        </p:nvSpPr>
        <p:spPr>
          <a:xfrm>
            <a:off x="9709245" y="2944483"/>
            <a:ext cx="2437946" cy="729920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Sub/LH </a:t>
            </a:r>
          </a:p>
          <a:p>
            <a:pPr algn="ctr"/>
            <a:r>
              <a:rPr lang="en-US" altLang="ko-KR" dirty="0"/>
              <a:t>[LH]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0D6C25A4-361C-A104-0E67-4B0C7C65A1AC}"/>
              </a:ext>
            </a:extLst>
          </p:cNvPr>
          <p:cNvSpPr/>
          <p:nvPr/>
        </p:nvSpPr>
        <p:spPr>
          <a:xfrm>
            <a:off x="9709245" y="3828144"/>
            <a:ext cx="2437946" cy="729920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Sub/RH </a:t>
            </a:r>
          </a:p>
          <a:p>
            <a:pPr algn="ctr"/>
            <a:r>
              <a:rPr lang="en-US" altLang="ko-KR" dirty="0"/>
              <a:t>[RH]</a:t>
            </a:r>
            <a:endParaRPr lang="ko-KR" altLang="en-US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6747777-FD42-E1BC-41FD-726F450B4D48}"/>
              </a:ext>
            </a:extLst>
          </p:cNvPr>
          <p:cNvCxnSpPr>
            <a:cxnSpLocks/>
            <a:stCxn id="9" idx="3"/>
            <a:endCxn id="64" idx="1"/>
          </p:cNvCxnSpPr>
          <p:nvPr/>
        </p:nvCxnSpPr>
        <p:spPr>
          <a:xfrm>
            <a:off x="3833766" y="2354554"/>
            <a:ext cx="922670" cy="830346"/>
          </a:xfrm>
          <a:prstGeom prst="bentConnector3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585D2C86-56B4-22F9-7A01-B3461C527D7B}"/>
              </a:ext>
            </a:extLst>
          </p:cNvPr>
          <p:cNvSpPr/>
          <p:nvPr/>
        </p:nvSpPr>
        <p:spPr>
          <a:xfrm flipH="1">
            <a:off x="-343191" y="2634119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[RESET</a:t>
            </a:r>
          </a:p>
          <a:p>
            <a:pPr algn="ctr"/>
            <a:r>
              <a:rPr lang="en-US" altLang="ko-KR" sz="1200" dirty="0"/>
              <a:t>~]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82B6DB-F54D-891A-7921-45D0439999B8}"/>
              </a:ext>
            </a:extLst>
          </p:cNvPr>
          <p:cNvSpPr/>
          <p:nvPr/>
        </p:nvSpPr>
        <p:spPr>
          <a:xfrm>
            <a:off x="2787458" y="2089930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0857E99-B2FE-8425-DFCD-E04E3F1355B3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833766" y="1251454"/>
            <a:ext cx="994889" cy="1103100"/>
          </a:xfrm>
          <a:prstGeom prst="bentConnector3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-343191" y="1707348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[START</a:t>
            </a:r>
          </a:p>
          <a:p>
            <a:pPr algn="ctr"/>
            <a:r>
              <a:rPr lang="en-US" altLang="ko-KR" sz="1200" dirty="0"/>
              <a:t>~FINISH]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A24BA0-FC01-5C9E-5E8B-8798CB0230DA}"/>
              </a:ext>
            </a:extLst>
          </p:cNvPr>
          <p:cNvSpPr/>
          <p:nvPr/>
        </p:nvSpPr>
        <p:spPr>
          <a:xfrm>
            <a:off x="8445012" y="2076240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FINISH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CFC112D-F460-F941-1EA6-978D61849DA6}"/>
              </a:ext>
            </a:extLst>
          </p:cNvPr>
          <p:cNvCxnSpPr>
            <a:cxnSpLocks/>
            <a:stCxn id="64" idx="3"/>
            <a:endCxn id="58" idx="1"/>
          </p:cNvCxnSpPr>
          <p:nvPr/>
        </p:nvCxnSpPr>
        <p:spPr>
          <a:xfrm flipV="1">
            <a:off x="7599808" y="2340864"/>
            <a:ext cx="845204" cy="844036"/>
          </a:xfrm>
          <a:prstGeom prst="bentConnector3">
            <a:avLst>
              <a:gd name="adj1" fmla="val 50000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B1E5535-ABC0-D54E-1C07-EFA8612DFA64}"/>
              </a:ext>
            </a:extLst>
          </p:cNvPr>
          <p:cNvCxnSpPr>
            <a:cxnSpLocks/>
            <a:stCxn id="15" idx="3"/>
            <a:endCxn id="58" idx="1"/>
          </p:cNvCxnSpPr>
          <p:nvPr/>
        </p:nvCxnSpPr>
        <p:spPr>
          <a:xfrm>
            <a:off x="7672027" y="1251454"/>
            <a:ext cx="772985" cy="1089410"/>
          </a:xfrm>
          <a:prstGeom prst="bentConnector3">
            <a:avLst>
              <a:gd name="adj1" fmla="val 50000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5C3D4127-1F92-C5B6-A44A-6DEF486635D7}"/>
              </a:ext>
            </a:extLst>
          </p:cNvPr>
          <p:cNvCxnSpPr>
            <a:cxnSpLocks/>
            <a:stCxn id="17" idx="3"/>
            <a:endCxn id="58" idx="2"/>
          </p:cNvCxnSpPr>
          <p:nvPr/>
        </p:nvCxnSpPr>
        <p:spPr>
          <a:xfrm flipV="1">
            <a:off x="6919201" y="2605488"/>
            <a:ext cx="2048965" cy="2272099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62DA0C-F92A-B24E-4F38-B15ABE37BDD0}"/>
              </a:ext>
            </a:extLst>
          </p:cNvPr>
          <p:cNvSpPr/>
          <p:nvPr/>
        </p:nvSpPr>
        <p:spPr>
          <a:xfrm>
            <a:off x="5872893" y="4612963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474B3D8-2B15-C27D-D870-378F6798EFEC}"/>
              </a:ext>
            </a:extLst>
          </p:cNvPr>
          <p:cNvGrpSpPr/>
          <p:nvPr/>
        </p:nvGrpSpPr>
        <p:grpSpPr>
          <a:xfrm>
            <a:off x="4756436" y="2671522"/>
            <a:ext cx="2843372" cy="1026756"/>
            <a:chOff x="4856921" y="1000442"/>
            <a:chExt cx="2843372" cy="102675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D38A828-0902-06F7-93FE-C9EF1E102FBF}"/>
                </a:ext>
              </a:extLst>
            </p:cNvPr>
            <p:cNvSpPr/>
            <p:nvPr/>
          </p:nvSpPr>
          <p:spPr>
            <a:xfrm>
              <a:off x="4856921" y="1000442"/>
              <a:ext cx="2843372" cy="1026756"/>
            </a:xfrm>
            <a:prstGeom prst="rect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/>
                <a:t>RH_WORK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0352164-09F0-5576-CB10-26CC6F046CD3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6158511" y="1518449"/>
              <a:ext cx="240192" cy="3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24B46A3-B46D-8A57-DE9C-C71F235B833D}"/>
                </a:ext>
              </a:extLst>
            </p:cNvPr>
            <p:cNvSpPr/>
            <p:nvPr/>
          </p:nvSpPr>
          <p:spPr>
            <a:xfrm>
              <a:off x="5131530" y="1222154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RH$</a:t>
              </a:r>
            </a:p>
            <a:p>
              <a:pPr algn="ctr"/>
              <a:r>
                <a:rPr lang="en-US" altLang="ko-KR" sz="1200" dirty="0"/>
                <a:t>Func1</a:t>
              </a: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4EFD3B-5CA2-D5E2-BB01-CEC7D3D479D7}"/>
                </a:ext>
              </a:extLst>
            </p:cNvPr>
            <p:cNvSpPr/>
            <p:nvPr/>
          </p:nvSpPr>
          <p:spPr>
            <a:xfrm>
              <a:off x="6398703" y="1225639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RH$</a:t>
              </a:r>
            </a:p>
            <a:p>
              <a:pPr algn="ctr"/>
              <a:r>
                <a:rPr lang="en-US" altLang="ko-KR" sz="1200" dirty="0"/>
                <a:t>Func2</a:t>
              </a:r>
            </a:p>
          </p:txBody>
        </p:sp>
      </p:grp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051C834-E9B9-CFD7-E0DF-03B604D65A86}"/>
              </a:ext>
            </a:extLst>
          </p:cNvPr>
          <p:cNvCxnSpPr>
            <a:cxnSpLocks/>
            <a:stCxn id="17" idx="1"/>
            <a:endCxn id="9" idx="2"/>
          </p:cNvCxnSpPr>
          <p:nvPr/>
        </p:nvCxnSpPr>
        <p:spPr>
          <a:xfrm rot="10800000">
            <a:off x="3310613" y="2619179"/>
            <a:ext cx="2562281" cy="2258409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31065</TotalTime>
  <Words>45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Station</vt:lpstr>
      <vt:lpstr>StationFlow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774</cp:revision>
  <cp:lastPrinted>2022-02-14T05:59:14Z</cp:lastPrinted>
  <dcterms:created xsi:type="dcterms:W3CDTF">2021-12-21T01:04:53Z</dcterms:created>
  <dcterms:modified xsi:type="dcterms:W3CDTF">2023-11-01T23:27:24Z</dcterms:modified>
</cp:coreProperties>
</file>