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7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KIT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185C642-C885-17E4-5D9B-F6CA07186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829312"/>
              </p:ext>
            </p:extLst>
          </p:nvPr>
        </p:nvGraphicFramePr>
        <p:xfrm>
          <a:off x="2483318" y="2093222"/>
          <a:ext cx="9595503" cy="4664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3483">
                  <a:extLst>
                    <a:ext uri="{9D8B030D-6E8A-4147-A177-3AD203B41FA5}">
                      <a16:colId xmlns:a16="http://schemas.microsoft.com/office/drawing/2014/main" val="3658513347"/>
                    </a:ext>
                  </a:extLst>
                </a:gridCol>
                <a:gridCol w="2314605">
                  <a:extLst>
                    <a:ext uri="{9D8B030D-6E8A-4147-A177-3AD203B41FA5}">
                      <a16:colId xmlns:a16="http://schemas.microsoft.com/office/drawing/2014/main" val="2380072438"/>
                    </a:ext>
                  </a:extLst>
                </a:gridCol>
                <a:gridCol w="1213483">
                  <a:extLst>
                    <a:ext uri="{9D8B030D-6E8A-4147-A177-3AD203B41FA5}">
                      <a16:colId xmlns:a16="http://schemas.microsoft.com/office/drawing/2014/main" val="2871941780"/>
                    </a:ext>
                  </a:extLst>
                </a:gridCol>
                <a:gridCol w="1213483">
                  <a:extLst>
                    <a:ext uri="{9D8B030D-6E8A-4147-A177-3AD203B41FA5}">
                      <a16:colId xmlns:a16="http://schemas.microsoft.com/office/drawing/2014/main" val="2512778719"/>
                    </a:ext>
                  </a:extLst>
                </a:gridCol>
                <a:gridCol w="1213483">
                  <a:extLst>
                    <a:ext uri="{9D8B030D-6E8A-4147-A177-3AD203B41FA5}">
                      <a16:colId xmlns:a16="http://schemas.microsoft.com/office/drawing/2014/main" val="1450705809"/>
                    </a:ext>
                  </a:extLst>
                </a:gridCol>
                <a:gridCol w="1213483">
                  <a:extLst>
                    <a:ext uri="{9D8B030D-6E8A-4147-A177-3AD203B41FA5}">
                      <a16:colId xmlns:a16="http://schemas.microsoft.com/office/drawing/2014/main" val="3334242351"/>
                    </a:ext>
                  </a:extLst>
                </a:gridCol>
                <a:gridCol w="1213483">
                  <a:extLst>
                    <a:ext uri="{9D8B030D-6E8A-4147-A177-3AD203B41FA5}">
                      <a16:colId xmlns:a16="http://schemas.microsoft.com/office/drawing/2014/main" val="4062454340"/>
                    </a:ext>
                  </a:extLst>
                </a:gridCol>
              </a:tblGrid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Case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Data Type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Input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Output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Job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Func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66021864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58773954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70714711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14834985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S1_USB_RET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48335382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84614703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O0.6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947859930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S2_USB.ADV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786908892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S2_USB_RET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33410466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29380927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25256487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S3_USB_ADV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14682291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I1.6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S3_USB_RET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11471889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S4_STOPPER.ADV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I2.1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S4_STOPPER_ADV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8316027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S4_STOPPER.RET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O1.6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S4_STOPPER_RET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64331448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S4_USB.ADV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O2.1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S4_USB_ADV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782458503"/>
                  </a:ext>
                </a:extLst>
              </a:tr>
              <a:tr h="20267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외부주소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S4_USB.RET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bool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I2.2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O2.0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S4_USB_RET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636942061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944243873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37596133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4033417318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554233854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54279584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3047669996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내부변수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1081419857"/>
                  </a:ext>
                </a:extLst>
              </a:tr>
              <a:tr h="12317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99" marR="5599" marT="5599" marB="0" anchor="ctr"/>
                </a:tc>
                <a:extLst>
                  <a:ext uri="{0D108BD9-81ED-4DB2-BD59-A6C34878D82A}">
                    <a16:rowId xmlns:a16="http://schemas.microsoft.com/office/drawing/2014/main" val="2284248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37849</TotalTime>
  <Words>335</Words>
  <Application>Microsoft Office PowerPoint</Application>
  <PresentationFormat>와이드스크린</PresentationFormat>
  <Paragraphs>182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KIT Test</vt:lpstr>
      <vt:lpstr>S1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1029</cp:revision>
  <cp:lastPrinted>2022-02-14T05:59:14Z</cp:lastPrinted>
  <dcterms:created xsi:type="dcterms:W3CDTF">2021-12-21T01:04:53Z</dcterms:created>
  <dcterms:modified xsi:type="dcterms:W3CDTF">2023-08-30T07:30:37Z</dcterms:modified>
</cp:coreProperties>
</file>