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4"/>
  </p:notesMasterIdLst>
  <p:handoutMasterIdLst>
    <p:handoutMasterId r:id="rId35"/>
  </p:handoutMasterIdLst>
  <p:sldIdLst>
    <p:sldId id="740" r:id="rId2"/>
    <p:sldId id="743" r:id="rId3"/>
    <p:sldId id="736" r:id="rId4"/>
    <p:sldId id="744" r:id="rId5"/>
    <p:sldId id="733" r:id="rId6"/>
    <p:sldId id="722" r:id="rId7"/>
    <p:sldId id="739" r:id="rId8"/>
    <p:sldId id="742" r:id="rId9"/>
    <p:sldId id="741" r:id="rId10"/>
    <p:sldId id="724" r:id="rId11"/>
    <p:sldId id="728" r:id="rId12"/>
    <p:sldId id="729" r:id="rId13"/>
    <p:sldId id="732" r:id="rId14"/>
    <p:sldId id="738" r:id="rId15"/>
    <p:sldId id="737" r:id="rId16"/>
    <p:sldId id="735" r:id="rId17"/>
    <p:sldId id="731" r:id="rId18"/>
    <p:sldId id="730" r:id="rId19"/>
    <p:sldId id="719" r:id="rId20"/>
    <p:sldId id="720" r:id="rId21"/>
    <p:sldId id="721" r:id="rId22"/>
    <p:sldId id="627" r:id="rId23"/>
    <p:sldId id="628" r:id="rId24"/>
    <p:sldId id="631" r:id="rId25"/>
    <p:sldId id="632" r:id="rId26"/>
    <p:sldId id="618" r:id="rId27"/>
    <p:sldId id="615" r:id="rId28"/>
    <p:sldId id="621" r:id="rId29"/>
    <p:sldId id="714" r:id="rId30"/>
    <p:sldId id="715" r:id="rId31"/>
    <p:sldId id="607" r:id="rId32"/>
    <p:sldId id="633" r:id="rId3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400" d="100"/>
          <a:sy n="400" d="100"/>
        </p:scale>
        <p:origin x="-6672" y="-3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40238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309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45BB-3908-4758-ACB5-EFCD8532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A04DFB-7CEC-8B7B-BC9C-4C3A35276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43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43076" y="279108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906518" y="245939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67242" cy="77614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43076" y="2971087"/>
              <a:ext cx="235161" cy="21972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639397"/>
              <a:ext cx="171034" cy="55141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856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305945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KIT_stp1.RET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KIT_1st_usb.RET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KIT_stp2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KIT_stp4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/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8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cxnSpLocks/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83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25090" y="1771496"/>
            <a:ext cx="542954" cy="1367847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37169" y="1297607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6792" y="4004975"/>
            <a:ext cx="926904" cy="1229325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4" idx="3"/>
            <a:endCxn id="89" idx="3"/>
          </p:cNvCxnSpPr>
          <p:nvPr/>
        </p:nvCxnSpPr>
        <p:spPr>
          <a:xfrm flipH="1">
            <a:off x="8903180" y="5827483"/>
            <a:ext cx="428699" cy="702948"/>
          </a:xfrm>
          <a:prstGeom prst="bentConnector3">
            <a:avLst>
              <a:gd name="adj1" fmla="val -533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4B9EA1-0081-D8F9-24FF-5A830DCA52AA}"/>
              </a:ext>
            </a:extLst>
          </p:cNvPr>
          <p:cNvSpPr/>
          <p:nvPr/>
        </p:nvSpPr>
        <p:spPr>
          <a:xfrm>
            <a:off x="7175120" y="5589143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PART_NONE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4796180-F926-08DE-2501-A7BBA36E51CF}"/>
              </a:ext>
            </a:extLst>
          </p:cNvPr>
          <p:cNvSpPr/>
          <p:nvPr/>
        </p:nvSpPr>
        <p:spPr>
          <a:xfrm>
            <a:off x="3655254" y="62920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PART_ON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1E337306-0325-F4B6-5040-CF9AD35DC3BB}"/>
              </a:ext>
            </a:extLst>
          </p:cNvPr>
          <p:cNvCxnSpPr>
            <a:cxnSpLocks/>
            <a:stCxn id="8" idx="3"/>
            <a:endCxn id="201" idx="3"/>
          </p:cNvCxnSpPr>
          <p:nvPr/>
        </p:nvCxnSpPr>
        <p:spPr>
          <a:xfrm flipH="1" flipV="1">
            <a:off x="4795581" y="5083089"/>
            <a:ext cx="1016432" cy="1447342"/>
          </a:xfrm>
          <a:prstGeom prst="bentConnector3">
            <a:avLst>
              <a:gd name="adj1" fmla="val -2249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79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[A]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4033ED8-DB69-EB84-C12C-AA23B4DD8B71}"/>
              </a:ext>
            </a:extLst>
          </p:cNvPr>
          <p:cNvSpPr/>
          <p:nvPr/>
        </p:nvSpPr>
        <p:spPr>
          <a:xfrm>
            <a:off x="9232276" y="101727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A97C6F-16FC-A619-DC39-0AA60687E87C}"/>
              </a:ext>
            </a:extLst>
          </p:cNvPr>
          <p:cNvSpPr/>
          <p:nvPr/>
        </p:nvSpPr>
        <p:spPr>
          <a:xfrm>
            <a:off x="9416990" y="2735400"/>
            <a:ext cx="1397624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43940</TotalTime>
  <Words>5019</Words>
  <Application>Microsoft Office PowerPoint</Application>
  <PresentationFormat>와이드스크린</PresentationFormat>
  <Paragraphs>1578</Paragraphs>
  <Slides>32</Slides>
  <Notes>12</Notes>
  <HiddenSlides>29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IO_9</vt:lpstr>
      <vt:lpstr>IO_8</vt:lpstr>
      <vt:lpstr>KIT</vt:lpstr>
      <vt:lpstr>S4</vt:lpstr>
      <vt:lpstr>KIT</vt:lpstr>
      <vt:lpstr>KIT</vt:lpstr>
      <vt:lpstr>컨베이어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1316</cp:revision>
  <cp:lastPrinted>2022-02-14T05:59:14Z</cp:lastPrinted>
  <dcterms:created xsi:type="dcterms:W3CDTF">2021-12-21T01:04:53Z</dcterms:created>
  <dcterms:modified xsi:type="dcterms:W3CDTF">2023-10-12T23:03:59Z</dcterms:modified>
</cp:coreProperties>
</file>