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07" r:id="rId3"/>
    <p:sldId id="608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9" d="100"/>
          <a:sy n="99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Cylinder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ko-KR" altLang="en-US" dirty="0"/>
              <a:t>복동 </a:t>
            </a:r>
            <a:r>
              <a:rPr lang="en-US" altLang="ko-KR" dirty="0"/>
              <a:t>Air</a:t>
            </a:r>
            <a:r>
              <a:rPr lang="ko-KR" altLang="en-US" dirty="0"/>
              <a:t> 실린더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1927624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3712881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5498138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Sensor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3030710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4815967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2467930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Spring</a:t>
            </a:r>
          </a:p>
          <a:p>
            <a:pPr algn="ctr"/>
            <a:r>
              <a:rPr lang="en-US" altLang="ko-KR" sz="1200" dirty="0"/>
              <a:t>Power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4253187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6038444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Sensor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3571016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5356273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535386" y="223609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ADV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ValveADV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SensorADV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535385" y="301556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50" dirty="0">
                <a:ea typeface="현대하모니 M" panose="02020603020101020101"/>
              </a:rPr>
              <a:t>RET</a:t>
            </a:r>
          </a:p>
          <a:p>
            <a:pPr algn="ctr"/>
            <a:r>
              <a:rPr lang="en-US" altLang="ko-KR" sz="1050" dirty="0">
                <a:ea typeface="현대하모니 M" panose="02020603020101020101"/>
              </a:rPr>
              <a:t>[</a:t>
            </a:r>
            <a:r>
              <a:rPr lang="en-US" altLang="ko-KR" sz="1050" dirty="0"/>
              <a:t>SpringPower </a:t>
            </a:r>
            <a:r>
              <a:rPr lang="en-US" altLang="ko-KR" sz="1050" dirty="0">
                <a:ea typeface="현대하모니 M" panose="02020603020101020101"/>
              </a:rPr>
              <a:t>~ </a:t>
            </a:r>
            <a:r>
              <a:rPr lang="en-US" altLang="ko-KR" sz="1050" dirty="0"/>
              <a:t>SensorRET</a:t>
            </a:r>
            <a:r>
              <a:rPr lang="en-US" altLang="ko-KR" sz="1050" dirty="0">
                <a:ea typeface="현대하모니 M" panose="02020603020101020101"/>
              </a:rPr>
              <a:t>]</a:t>
            </a:r>
            <a:endParaRPr lang="ko-KR" altLang="en-US" sz="105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535384" y="2581103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3989579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2204322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68" idx="0"/>
            <a:endCxn id="58" idx="2"/>
          </p:cNvCxnSpPr>
          <p:nvPr/>
        </p:nvCxnSpPr>
        <p:spPr>
          <a:xfrm flipV="1">
            <a:off x="4804730" y="4057745"/>
            <a:ext cx="1244951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57" idx="2"/>
            <a:endCxn id="69" idx="0"/>
          </p:cNvCxnSpPr>
          <p:nvPr/>
        </p:nvCxnSpPr>
        <p:spPr>
          <a:xfrm>
            <a:off x="4264424" y="4057745"/>
            <a:ext cx="2325563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7E57585-8711-8199-ABE8-A80C0B1E0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35" b="89674" l="4710" r="94085">
                        <a14:foregroundMark x1="61117" y1="15580" x2="73275" y2="17029"/>
                        <a14:foregroundMark x1="76889" y1="55616" x2="85104" y2="55797"/>
                        <a14:foregroundMark x1="76451" y1="54348" x2="84775" y2="57790"/>
                        <a14:foregroundMark x1="4710" y1="57065" x2="8434" y2="56522"/>
                        <a14:foregroundMark x1="27820" y1="62500" x2="28368" y2="66667"/>
                        <a14:foregroundMark x1="37459" y1="64312" x2="40854" y2="63768"/>
                        <a14:foregroundMark x1="10405" y1="5435" x2="10734" y2="19203"/>
                        <a14:foregroundMark x1="77218" y1="61775" x2="77656" y2="64855"/>
                        <a14:foregroundMark x1="72618" y1="47464" x2="72837" y2="52899"/>
                        <a14:foregroundMark x1="72837" y1="53261" x2="65389" y2="56522"/>
                        <a14:foregroundMark x1="62322" y1="46920" x2="68565" y2="46739"/>
                        <a14:foregroundMark x1="72399" y1="46920" x2="85104" y2="47101"/>
                        <a14:foregroundMark x1="94085" y1="13406" x2="94085" y2="13406"/>
                        <a14:foregroundMark x1="89814" y1="46377" x2="89814" y2="46377"/>
                        <a14:foregroundMark x1="70537" y1="46739" x2="70537" y2="467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19371" y="0"/>
            <a:ext cx="3459226" cy="20914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7CF4C4-B5D6-6C40-EF52-EFD26C6AF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31" b="90069" l="5242" r="94355">
                        <a14:foregroundMark x1="35685" y1="39030" x2="62903" y2="32564"/>
                        <a14:foregroundMark x1="93952" y1="32794" x2="94758" y2="33487"/>
                        <a14:foregroundMark x1="5242" y1="47806" x2="5242" y2="47806"/>
                        <a14:foregroundMark x1="20766" y1="90069" x2="22379" y2="86605"/>
                        <a14:foregroundMark x1="32258" y1="74827" x2="52218" y2="66513"/>
                        <a14:foregroundMark x1="68347" y1="62587" x2="75403" y2="60508"/>
                        <a14:foregroundMark x1="76210" y1="59815" x2="79234" y2="58891"/>
                        <a14:foregroundMark x1="79234" y1="54734" x2="80847" y2="60508"/>
                        <a14:foregroundMark x1="83468" y1="58430" x2="83669" y2="60046"/>
                        <a14:foregroundMark x1="24194" y1="78060" x2="34073" y2="727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2664" y="-29124"/>
            <a:ext cx="2202873" cy="19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1927624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2467930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Spring</a:t>
            </a:r>
          </a:p>
          <a:p>
            <a:pPr algn="ctr"/>
            <a:r>
              <a:rPr lang="en-US" altLang="ko-KR" sz="1200" dirty="0"/>
              <a:t>Power</a:t>
            </a:r>
            <a:endParaRPr lang="ko-KR" altLang="en-US" sz="1200" dirty="0"/>
          </a:p>
        </p:txBody>
      </p: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535386" y="223609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ea typeface="현대하모니 M" panose="02020603020101020101"/>
              </a:rPr>
              <a:t>ADV</a:t>
            </a:r>
          </a:p>
          <a:p>
            <a:pPr algn="ctr"/>
            <a:r>
              <a:rPr lang="en-US" altLang="ko-KR" sz="1100" dirty="0">
                <a:ea typeface="현대하모니 M" panose="02020603020101020101"/>
              </a:rPr>
              <a:t>[</a:t>
            </a:r>
            <a:r>
              <a:rPr lang="en-US" altLang="ko-KR" sz="1100" dirty="0"/>
              <a:t>ValveADV </a:t>
            </a:r>
            <a:r>
              <a:rPr lang="en-US" altLang="ko-KR" sz="1100" dirty="0">
                <a:ea typeface="현대하모니 M" panose="02020603020101020101"/>
              </a:rPr>
              <a:t>~ </a:t>
            </a:r>
            <a:r>
              <a:rPr lang="en-US" altLang="ko-KR" sz="1100" dirty="0"/>
              <a:t>ValveADV</a:t>
            </a:r>
            <a:r>
              <a:rPr lang="en-US" altLang="ko-KR" sz="1100" dirty="0">
                <a:ea typeface="현대하모니 M" panose="02020603020101020101"/>
              </a:rPr>
              <a:t>]</a:t>
            </a:r>
            <a:endParaRPr lang="ko-KR" altLang="en-US" sz="11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535385" y="301556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050" dirty="0">
                <a:ea typeface="현대하모니 M" panose="02020603020101020101"/>
              </a:rPr>
              <a:t>RET</a:t>
            </a:r>
          </a:p>
          <a:p>
            <a:pPr algn="ctr"/>
            <a:r>
              <a:rPr lang="en-US" altLang="ko-KR" sz="1050" dirty="0">
                <a:ea typeface="현대하모니 M" panose="02020603020101020101"/>
              </a:rPr>
              <a:t>[</a:t>
            </a:r>
            <a:r>
              <a:rPr lang="en-US" altLang="ko-KR" sz="1050" dirty="0"/>
              <a:t>SpringPower </a:t>
            </a:r>
            <a:r>
              <a:rPr lang="en-US" altLang="ko-KR" sz="1050" dirty="0">
                <a:ea typeface="현대하모니 M" panose="02020603020101020101"/>
              </a:rPr>
              <a:t>~ </a:t>
            </a:r>
            <a:r>
              <a:rPr lang="en-US" altLang="ko-KR" sz="1050" dirty="0"/>
              <a:t>SpringPower</a:t>
            </a:r>
            <a:r>
              <a:rPr lang="en-US" altLang="ko-KR" sz="1050" dirty="0">
                <a:ea typeface="현대하모니 M" panose="02020603020101020101"/>
              </a:rPr>
              <a:t>]</a:t>
            </a:r>
            <a:endParaRPr lang="ko-KR" altLang="en-US" sz="105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535384" y="2581103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2204322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7E57585-8711-8199-ABE8-A80C0B1E0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35" b="89674" l="4710" r="94085">
                        <a14:foregroundMark x1="61117" y1="15580" x2="73275" y2="17029"/>
                        <a14:foregroundMark x1="76889" y1="55616" x2="85104" y2="55797"/>
                        <a14:foregroundMark x1="76451" y1="54348" x2="84775" y2="57790"/>
                        <a14:foregroundMark x1="4710" y1="57065" x2="8434" y2="56522"/>
                        <a14:foregroundMark x1="27820" y1="62500" x2="28368" y2="66667"/>
                        <a14:foregroundMark x1="37459" y1="64312" x2="40854" y2="63768"/>
                        <a14:foregroundMark x1="10405" y1="5435" x2="10734" y2="19203"/>
                        <a14:foregroundMark x1="77218" y1="61775" x2="77656" y2="64855"/>
                        <a14:foregroundMark x1="72618" y1="47464" x2="72837" y2="52899"/>
                        <a14:foregroundMark x1="72837" y1="53261" x2="65389" y2="56522"/>
                        <a14:foregroundMark x1="62322" y1="46920" x2="68565" y2="46739"/>
                        <a14:foregroundMark x1="72399" y1="46920" x2="85104" y2="47101"/>
                        <a14:foregroundMark x1="94085" y1="13406" x2="94085" y2="13406"/>
                        <a14:foregroundMark x1="89814" y1="46377" x2="89814" y2="46377"/>
                        <a14:foregroundMark x1="70537" y1="46739" x2="70537" y2="467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19371" y="0"/>
            <a:ext cx="3459226" cy="20914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7CF4C4-B5D6-6C40-EF52-EFD26C6AF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31" b="90069" l="5242" r="94355">
                        <a14:foregroundMark x1="35685" y1="39030" x2="62903" y2="32564"/>
                        <a14:foregroundMark x1="93952" y1="32794" x2="94758" y2="33487"/>
                        <a14:foregroundMark x1="5242" y1="47806" x2="5242" y2="47806"/>
                        <a14:foregroundMark x1="20766" y1="90069" x2="22379" y2="86605"/>
                        <a14:foregroundMark x1="32258" y1="74827" x2="52218" y2="66513"/>
                        <a14:foregroundMark x1="68347" y1="62587" x2="75403" y2="60508"/>
                        <a14:foregroundMark x1="76210" y1="59815" x2="79234" y2="58891"/>
                        <a14:foregroundMark x1="79234" y1="54734" x2="80847" y2="60508"/>
                        <a14:foregroundMark x1="83468" y1="58430" x2="83669" y2="60046"/>
                        <a14:foregroundMark x1="24194" y1="78060" x2="34073" y2="727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2664" y="-29124"/>
            <a:ext cx="2202873" cy="19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46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25826</TotalTime>
  <Words>46</Words>
  <Application>Microsoft Office PowerPoint</Application>
  <PresentationFormat>와이드스크린</PresentationFormat>
  <Paragraphs>28</Paragraphs>
  <Slides>3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Cylinder</vt:lpstr>
      <vt:lpstr>Flow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618</cp:revision>
  <cp:lastPrinted>2022-02-14T05:59:14Z</cp:lastPrinted>
  <dcterms:created xsi:type="dcterms:W3CDTF">2021-12-21T01:04:53Z</dcterms:created>
  <dcterms:modified xsi:type="dcterms:W3CDTF">2023-09-24T16:12:56Z</dcterms:modified>
</cp:coreProperties>
</file>