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handoutMasterIdLst>
    <p:handoutMasterId r:id="rId20"/>
  </p:handoutMasterIdLst>
  <p:sldIdLst>
    <p:sldId id="725" r:id="rId2"/>
    <p:sldId id="724" r:id="rId3"/>
    <p:sldId id="719" r:id="rId4"/>
    <p:sldId id="720" r:id="rId5"/>
    <p:sldId id="721" r:id="rId6"/>
    <p:sldId id="722" r:id="rId7"/>
    <p:sldId id="627" r:id="rId8"/>
    <p:sldId id="628" r:id="rId9"/>
    <p:sldId id="631" r:id="rId10"/>
    <p:sldId id="632" r:id="rId11"/>
    <p:sldId id="618" r:id="rId12"/>
    <p:sldId id="615" r:id="rId13"/>
    <p:sldId id="621" r:id="rId14"/>
    <p:sldId id="714" r:id="rId15"/>
    <p:sldId id="715" r:id="rId16"/>
    <p:sldId id="607" r:id="rId17"/>
    <p:sldId id="633" r:id="rId1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78345" autoAdjust="0"/>
  </p:normalViewPr>
  <p:slideViewPr>
    <p:cSldViewPr snapToGrid="0">
      <p:cViewPr varScale="1">
        <p:scale>
          <a:sx n="89" d="100"/>
          <a:sy n="89" d="100"/>
        </p:scale>
        <p:origin x="14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FEF0DF2-34BC-0971-4BFD-65845F6B4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074015"/>
              </p:ext>
            </p:extLst>
          </p:nvPr>
        </p:nvGraphicFramePr>
        <p:xfrm>
          <a:off x="4502428" y="592798"/>
          <a:ext cx="7225750" cy="56724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7751">
                  <a:extLst>
                    <a:ext uri="{9D8B030D-6E8A-4147-A177-3AD203B41FA5}">
                      <a16:colId xmlns:a16="http://schemas.microsoft.com/office/drawing/2014/main" val="2251431640"/>
                    </a:ext>
                  </a:extLst>
                </a:gridCol>
                <a:gridCol w="1571545">
                  <a:extLst>
                    <a:ext uri="{9D8B030D-6E8A-4147-A177-3AD203B41FA5}">
                      <a16:colId xmlns:a16="http://schemas.microsoft.com/office/drawing/2014/main" val="3681835994"/>
                    </a:ext>
                  </a:extLst>
                </a:gridCol>
                <a:gridCol w="998040">
                  <a:extLst>
                    <a:ext uri="{9D8B030D-6E8A-4147-A177-3AD203B41FA5}">
                      <a16:colId xmlns:a16="http://schemas.microsoft.com/office/drawing/2014/main" val="1987035367"/>
                    </a:ext>
                  </a:extLst>
                </a:gridCol>
                <a:gridCol w="696134">
                  <a:extLst>
                    <a:ext uri="{9D8B030D-6E8A-4147-A177-3AD203B41FA5}">
                      <a16:colId xmlns:a16="http://schemas.microsoft.com/office/drawing/2014/main" val="499328500"/>
                    </a:ext>
                  </a:extLst>
                </a:gridCol>
                <a:gridCol w="805896">
                  <a:extLst>
                    <a:ext uri="{9D8B030D-6E8A-4147-A177-3AD203B41FA5}">
                      <a16:colId xmlns:a16="http://schemas.microsoft.com/office/drawing/2014/main" val="2962647669"/>
                    </a:ext>
                  </a:extLst>
                </a:gridCol>
                <a:gridCol w="1606837">
                  <a:extLst>
                    <a:ext uri="{9D8B030D-6E8A-4147-A177-3AD203B41FA5}">
                      <a16:colId xmlns:a16="http://schemas.microsoft.com/office/drawing/2014/main" val="1479071983"/>
                    </a:ext>
                  </a:extLst>
                </a:gridCol>
                <a:gridCol w="659547">
                  <a:extLst>
                    <a:ext uri="{9D8B030D-6E8A-4147-A177-3AD203B41FA5}">
                      <a16:colId xmlns:a16="http://schemas.microsoft.com/office/drawing/2014/main" val="4190576125"/>
                    </a:ext>
                  </a:extLst>
                </a:gridCol>
              </a:tblGrid>
              <a:tr h="1956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Case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Output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Job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Func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2117222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F10_Pin1.ADV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F10_Pin1_ADV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427669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F10_Pin1.RET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F10_Pin1_RET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1523479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F10_Pin2.ADV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F10_Pin2_ADV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2052655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F10_Pin2.RET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F10_Pin2_RET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181859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F10_Pin3.ADV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F10_Pin3_ADV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094176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F10_Pin3.RET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F10_Pin3_RET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187016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F10_Pin4.ADV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F10_Pin4_ADV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817261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F10_Pin4.RET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F10_Pin4_RET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78230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F10_Pin5.ADV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F10_Pin5_ADV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853053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F10_Pin5.RET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F10_Pin5_RET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80339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5387538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6917875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S1_STOPPER.ADV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S1_STOPPER_ADV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380961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S1_STOPPER.RET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S1_STOPPER_RET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6674065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S1_USB.ADV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S1_USB_ADV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110899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S1_USB.RET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S1_USB_RET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1838201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S2_STOPPER.ADV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S2_STOPPER_ADV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2681793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S2_STOPPER.RET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S2_STOPPER_RET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9097395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S2_USB.ADV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S2_USB_ADV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7044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S2_USB.RET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S2_USB_RET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796249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S3_STOPPER.ADV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S3_STOPPER_ADV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007909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S3_STOPPER.RET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S3_STOPPER_RET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800912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S3_USB.ADV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S3_USB_ADV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20106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S3_USB.RET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S3_USB_RET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9453811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S4_STOPPER.ADV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S4_STOPPER_ADV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2475585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S4_STOPPER.RET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S4_STOPPER_RET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5002920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S4_USB.ADV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S4_USB_ADV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730164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S4_USB.RET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S4_USB_RET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9263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5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37864</TotalTime>
  <Words>1120</Words>
  <Application>Microsoft Office PowerPoint</Application>
  <PresentationFormat>와이드스크린</PresentationFormat>
  <Paragraphs>418</Paragraphs>
  <Slides>17</Slides>
  <Notes>0</Notes>
  <HiddenSlides>11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PowerPoint 프레젠테이션</vt:lpstr>
      <vt:lpstr>F10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1034</cp:revision>
  <cp:lastPrinted>2022-02-14T05:59:14Z</cp:lastPrinted>
  <dcterms:created xsi:type="dcterms:W3CDTF">2021-12-21T01:04:53Z</dcterms:created>
  <dcterms:modified xsi:type="dcterms:W3CDTF">2023-09-06T01:33:20Z</dcterms:modified>
</cp:coreProperties>
</file>