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7" d="100"/>
          <a:sy n="87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03" y="826358"/>
            <a:ext cx="282635" cy="20227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EADF551-B142-7B8D-7F6E-28DD84435739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rot="10800000" flipV="1">
            <a:off x="7425732" y="2259417"/>
            <a:ext cx="413844" cy="96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643438" y="2707882"/>
            <a:ext cx="2437946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</a:t>
            </a:r>
            <a:r>
              <a:rPr lang="en-US" altLang="ko-KR" dirty="0"/>
              <a:t>/Station </a:t>
            </a:r>
          </a:p>
          <a:p>
            <a:pPr algn="ctr"/>
            <a:r>
              <a:rPr lang="en-US" altLang="ko-KR" dirty="0"/>
              <a:t>[Station]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 flipH="1">
            <a:off x="2086917" y="4439456"/>
            <a:ext cx="127930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 flipH="1">
            <a:off x="2148402" y="1948109"/>
            <a:ext cx="230811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0FFFA-B8EC-ED39-CF3B-53F576012075}"/>
              </a:ext>
            </a:extLst>
          </p:cNvPr>
          <p:cNvSpPr/>
          <p:nvPr/>
        </p:nvSpPr>
        <p:spPr>
          <a:xfrm flipH="1">
            <a:off x="6590387" y="1191657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AEBA-0540-F18C-624B-6C1C5A534AFE}"/>
              </a:ext>
            </a:extLst>
          </p:cNvPr>
          <p:cNvSpPr/>
          <p:nvPr/>
        </p:nvSpPr>
        <p:spPr>
          <a:xfrm flipH="1">
            <a:off x="6590387" y="2722095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 flipH="1">
            <a:off x="3752501" y="367418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 flipH="1">
            <a:off x="3752501" y="520462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 flipH="1">
            <a:off x="5837580" y="4439456"/>
            <a:ext cx="315664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 flipH="1">
            <a:off x="7748337" y="5202337"/>
            <a:ext cx="1255718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349FC46-2AF8-C785-9BDB-6201CB97B163}"/>
              </a:ext>
            </a:extLst>
          </p:cNvPr>
          <p:cNvGrpSpPr/>
          <p:nvPr/>
        </p:nvGrpSpPr>
        <p:grpSpPr>
          <a:xfrm>
            <a:off x="6590387" y="1950703"/>
            <a:ext cx="2413668" cy="651750"/>
            <a:chOff x="6590387" y="2346943"/>
            <a:chExt cx="2413668" cy="6517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>
              <a:off x="7839576" y="2412680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.Func1</a:t>
              </a:r>
              <a:endParaRPr lang="ko-KR" altLang="en-US" sz="7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FEE6D6-7D37-16A1-BB9D-1DC247CCD303}"/>
                </a:ext>
              </a:extLst>
            </p:cNvPr>
            <p:cNvSpPr/>
            <p:nvPr/>
          </p:nvSpPr>
          <p:spPr>
            <a:xfrm>
              <a:off x="6761180" y="2508865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.Func2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 flipH="1">
              <a:off x="6590387" y="2346943"/>
              <a:ext cx="2413668" cy="651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FLOOR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1B1F421-C05E-B064-C043-3034A233105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rot="10800000" flipV="1">
            <a:off x="4456517" y="1517532"/>
            <a:ext cx="2133870" cy="756452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EE07A0-B4F4-2F2C-21CC-BB2721A325D0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rot="10800000">
            <a:off x="4456517" y="2273984"/>
            <a:ext cx="2133870" cy="773986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FCB676-10B5-D9EA-0497-13100545813F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 flipH="1" flipV="1">
            <a:off x="4456517" y="2273984"/>
            <a:ext cx="2133870" cy="2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4439383" y="1462935"/>
            <a:ext cx="1839597" cy="411344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2"/>
            <a:endCxn id="38" idx="1"/>
          </p:cNvCxnSpPr>
          <p:nvPr/>
        </p:nvCxnSpPr>
        <p:spPr>
          <a:xfrm rot="5400000" flipH="1">
            <a:off x="5326830" y="2804721"/>
            <a:ext cx="1088756" cy="5009976"/>
          </a:xfrm>
          <a:prstGeom prst="bentConnector4">
            <a:avLst>
              <a:gd name="adj1" fmla="val -20996"/>
              <a:gd name="adj2" fmla="val 56266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 flipH="1">
            <a:off x="3366220" y="4765331"/>
            <a:ext cx="2471360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rot="10800000">
            <a:off x="3366221" y="4765332"/>
            <a:ext cx="386281" cy="7651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 rot="10800000" flipV="1">
            <a:off x="3366221" y="4000057"/>
            <a:ext cx="386281" cy="76527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90C5DC-8775-D985-E8B0-67C46E863BFA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 flipH="1" flipV="1">
            <a:off x="5367712" y="4000057"/>
            <a:ext cx="469869" cy="76527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DF089F-6A56-B799-0D19-041CE0E4D9D1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H="1">
            <a:off x="5367712" y="4765331"/>
            <a:ext cx="469869" cy="76516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3385" y="5546496"/>
            <a:ext cx="1633983" cy="1276457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>
            <a:off x="9633610" y="3686321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43644" y="127273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rot="10800000">
            <a:off x="8994228" y="1517533"/>
            <a:ext cx="639382" cy="243341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E96DCC2-A22F-B9C8-B329-275975E5A00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rot="10800000" flipV="1">
            <a:off x="9004056" y="3950944"/>
            <a:ext cx="629555" cy="15772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22BD638-D4B8-F23F-2898-E54BB9969121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rot="10800000">
            <a:off x="9004056" y="2276579"/>
            <a:ext cx="629555" cy="16743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 rot="10800000">
            <a:off x="8994228" y="3047971"/>
            <a:ext cx="639382" cy="9029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3648CE7-300A-32BE-8254-955BA051A463}"/>
              </a:ext>
            </a:extLst>
          </p:cNvPr>
          <p:cNvCxnSpPr>
            <a:cxnSpLocks/>
            <a:stCxn id="44" idx="2"/>
            <a:endCxn id="87" idx="2"/>
          </p:cNvCxnSpPr>
          <p:nvPr/>
        </p:nvCxnSpPr>
        <p:spPr>
          <a:xfrm rot="16200000" flipH="1">
            <a:off x="8583217" y="2582935"/>
            <a:ext cx="841724" cy="2423544"/>
          </a:xfrm>
          <a:prstGeom prst="bentConnector3">
            <a:avLst>
              <a:gd name="adj1" fmla="val 118011"/>
            </a:avLst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0BA749-C1E9-65CC-7762-1F6133AB386B}"/>
              </a:ext>
            </a:extLst>
          </p:cNvPr>
          <p:cNvSpPr/>
          <p:nvPr/>
        </p:nvSpPr>
        <p:spPr>
          <a:xfrm>
            <a:off x="482200" y="3521238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Unloading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284250-FB95-9699-AA50-37EFFD51BC5D}"/>
              </a:ext>
            </a:extLst>
          </p:cNvPr>
          <p:cNvCxnSpPr>
            <a:cxnSpLocks/>
            <a:stCxn id="38" idx="0"/>
            <a:endCxn id="32" idx="3"/>
          </p:cNvCxnSpPr>
          <p:nvPr/>
        </p:nvCxnSpPr>
        <p:spPr>
          <a:xfrm flipH="1" flipV="1">
            <a:off x="1646681" y="3785862"/>
            <a:ext cx="1079887" cy="653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47438-7C4B-93F2-0ADF-3188DB22BC24}"/>
              </a:ext>
            </a:extLst>
          </p:cNvPr>
          <p:cNvSpPr/>
          <p:nvPr/>
        </p:nvSpPr>
        <p:spPr>
          <a:xfrm>
            <a:off x="482200" y="4673089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  <a:endParaRPr lang="ko-KR" altLang="en-US" sz="1200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3D71725D-DB42-DBDE-D53B-23A014CA7E37}"/>
              </a:ext>
            </a:extLst>
          </p:cNvPr>
          <p:cNvCxnSpPr>
            <a:cxnSpLocks/>
            <a:stCxn id="32" idx="1"/>
            <a:endCxn id="42" idx="1"/>
          </p:cNvCxnSpPr>
          <p:nvPr/>
        </p:nvCxnSpPr>
        <p:spPr>
          <a:xfrm rot="10800000" flipV="1">
            <a:off x="482200" y="3785861"/>
            <a:ext cx="12700" cy="11518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A95C444-CF7C-03B3-60B8-BAA40D6B3924}"/>
              </a:ext>
            </a:extLst>
          </p:cNvPr>
          <p:cNvCxnSpPr>
            <a:cxnSpLocks/>
            <a:stCxn id="42" idx="3"/>
            <a:endCxn id="32" idx="3"/>
          </p:cNvCxnSpPr>
          <p:nvPr/>
        </p:nvCxnSpPr>
        <p:spPr>
          <a:xfrm flipV="1">
            <a:off x="1646681" y="3785862"/>
            <a:ext cx="12700" cy="11518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61259ECB-2D95-089A-D6BB-B2C745694794}"/>
              </a:ext>
            </a:extLst>
          </p:cNvPr>
          <p:cNvSpPr/>
          <p:nvPr/>
        </p:nvSpPr>
        <p:spPr>
          <a:xfrm flipH="1">
            <a:off x="14532" y="2112625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RESET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RESET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>
            <a:off x="11359172" y="3686320"/>
            <a:ext cx="701255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 flipH="1">
            <a:off x="10798091" y="3950944"/>
            <a:ext cx="561081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25779</TotalTime>
  <Words>43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Line</vt:lpstr>
      <vt:lpstr>LineFlow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661</cp:revision>
  <cp:lastPrinted>2022-02-14T05:59:14Z</cp:lastPrinted>
  <dcterms:created xsi:type="dcterms:W3CDTF">2021-12-21T01:04:53Z</dcterms:created>
  <dcterms:modified xsi:type="dcterms:W3CDTF">2023-11-05T14:27:33Z</dcterms:modified>
</cp:coreProperties>
</file>