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4"/>
  </p:notesMasterIdLst>
  <p:handoutMasterIdLst>
    <p:handoutMasterId r:id="rId5"/>
  </p:handoutMasterIdLst>
  <p:sldIdLst>
    <p:sldId id="629" r:id="rId2"/>
    <p:sldId id="628" r:id="rId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1" autoAdjust="0"/>
    <p:restoredTop sz="96005" autoAdjust="0"/>
  </p:normalViewPr>
  <p:slideViewPr>
    <p:cSldViewPr snapToGrid="0">
      <p:cViewPr varScale="1">
        <p:scale>
          <a:sx n="99" d="100"/>
          <a:sy n="99" d="100"/>
        </p:scale>
        <p:origin x="10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2023-11-05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2023-11-05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ko-KR" sz="4800"/>
              <a:t>3DFloat</a:t>
            </a:r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</p:grp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761314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29248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Dualsoft</a:t>
            </a:r>
            <a:endParaRPr 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725473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ko-KR"/>
              <a:t>마스터 제목 스타일 편집</a:t>
            </a:r>
            <a:endParaRPr 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ko-KR"/>
              <a:t>마스터 텍스트 스타일을 편집하려면 클릭하세요.</a:t>
            </a:r>
          </a:p>
          <a:p>
            <a:pPr lvl="1" rtl="0"/>
            <a:r>
              <a:rPr lang="ko-KR"/>
              <a:t>둘째 수준</a:t>
            </a:r>
          </a:p>
          <a:p>
            <a:pPr lvl="2" rtl="0"/>
            <a:r>
              <a:rPr lang="ko-KR"/>
              <a:t>셋째 수준</a:t>
            </a:r>
          </a:p>
          <a:p>
            <a:pPr lvl="3" rtl="0"/>
            <a:r>
              <a:rPr lang="ko-KR"/>
              <a:t>넷째 수준</a:t>
            </a:r>
          </a:p>
          <a:p>
            <a:pPr lvl="4" rtl="0"/>
            <a:r>
              <a:rPr lang="ko-KR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 dirty="0"/>
              <a:t>Dualsoft</a:t>
            </a:r>
            <a:endParaRPr 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ko-KR" smtClean="0"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112849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75989E0-AEB5-2044-9BFD-13B6F8CC92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Station</a:t>
            </a:r>
            <a:endParaRPr lang="ko-KR" altLang="en-US" dirty="0"/>
          </a:p>
        </p:txBody>
      </p:sp>
      <p:pic>
        <p:nvPicPr>
          <p:cNvPr id="9" name="그림 개체 틀 8">
            <a:extLst>
              <a:ext uri="{FF2B5EF4-FFF2-40B4-BE49-F238E27FC236}">
                <a16:creationId xmlns:a16="http://schemas.microsoft.com/office/drawing/2014/main" id="{63A1F6DC-32D7-A7D7-FC5E-F49D4B16839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031" b="1031"/>
          <a:stretch/>
        </p:blipFill>
        <p:spPr/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805BFF-C1A3-71FD-F946-106218FE05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8E89565-DAE1-B0B4-244A-31E88461F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3700" y="3436449"/>
            <a:ext cx="4056949" cy="293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087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FD63A018-30DF-7A6F-DF1E-6F53E7ED402B}"/>
              </a:ext>
            </a:extLst>
          </p:cNvPr>
          <p:cNvGrpSpPr/>
          <p:nvPr/>
        </p:nvGrpSpPr>
        <p:grpSpPr>
          <a:xfrm>
            <a:off x="4828655" y="738076"/>
            <a:ext cx="2843372" cy="1026756"/>
            <a:chOff x="4856921" y="1000442"/>
            <a:chExt cx="2843372" cy="102675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6DA24A8-D1C2-B57B-AD90-490A9CA1CF64}"/>
                </a:ext>
              </a:extLst>
            </p:cNvPr>
            <p:cNvSpPr/>
            <p:nvPr/>
          </p:nvSpPr>
          <p:spPr>
            <a:xfrm>
              <a:off x="4856921" y="1000442"/>
              <a:ext cx="2843372" cy="1026756"/>
            </a:xfrm>
            <a:prstGeom prst="rect">
              <a:avLst/>
            </a:prstGeom>
            <a:ln w="38100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200" dirty="0"/>
                <a:t>LH_WORK</a:t>
              </a:r>
            </a:p>
          </p:txBody>
        </p: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44CFB072-2727-BBC7-2AF3-009C78F0A041}"/>
                </a:ext>
              </a:extLst>
            </p:cNvPr>
            <p:cNvCxnSpPr>
              <a:cxnSpLocks/>
              <a:stCxn id="16" idx="6"/>
              <a:endCxn id="18" idx="2"/>
            </p:cNvCxnSpPr>
            <p:nvPr/>
          </p:nvCxnSpPr>
          <p:spPr>
            <a:xfrm>
              <a:off x="6158511" y="1518449"/>
              <a:ext cx="240192" cy="348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BE486936-7F58-E6E1-63E3-D1B344A7D234}"/>
                </a:ext>
              </a:extLst>
            </p:cNvPr>
            <p:cNvSpPr/>
            <p:nvPr/>
          </p:nvSpPr>
          <p:spPr>
            <a:xfrm>
              <a:off x="5131530" y="1222154"/>
              <a:ext cx="1026981" cy="5925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LH.</a:t>
              </a:r>
            </a:p>
            <a:p>
              <a:pPr algn="ctr"/>
              <a:r>
                <a:rPr lang="en-US" altLang="ko-KR" sz="1200" dirty="0"/>
                <a:t>Func1</a:t>
              </a: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5B5CAF76-0B53-121B-09CB-F5CD37058174}"/>
                </a:ext>
              </a:extLst>
            </p:cNvPr>
            <p:cNvSpPr/>
            <p:nvPr/>
          </p:nvSpPr>
          <p:spPr>
            <a:xfrm>
              <a:off x="6398703" y="1225639"/>
              <a:ext cx="1026981" cy="5925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LH.</a:t>
              </a:r>
            </a:p>
            <a:p>
              <a:pPr algn="ctr"/>
              <a:r>
                <a:rPr lang="en-US" altLang="ko-KR" sz="1200" dirty="0"/>
                <a:t>Func2</a:t>
              </a: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StationFlow</a:t>
            </a:r>
            <a:endParaRPr lang="ko-KR" altLang="en-US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116C4668-464E-D909-8C18-5EA34E52B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0003" y="313571"/>
            <a:ext cx="2319853" cy="2117393"/>
          </a:xfrm>
          <a:prstGeom prst="rect">
            <a:avLst/>
          </a:prstGeom>
        </p:spPr>
      </p:pic>
      <p:pic>
        <p:nvPicPr>
          <p:cNvPr id="36" name="그림 35" descr="보라색, 라일락, 마젠타, 바이올렛색이(가) 표시된 사진&#10;&#10;자동 생성된 설명">
            <a:extLst>
              <a:ext uri="{FF2B5EF4-FFF2-40B4-BE49-F238E27FC236}">
                <a16:creationId xmlns:a16="http://schemas.microsoft.com/office/drawing/2014/main" id="{43BED027-A5B6-8C18-D565-93AFBBCDD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9245" y="1291797"/>
            <a:ext cx="282635" cy="202278"/>
          </a:xfrm>
          <a:prstGeom prst="rect">
            <a:avLst/>
          </a:prstGeom>
        </p:spPr>
      </p:pic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B5219756-1F55-E01E-4770-F27A4C9DFB54}"/>
              </a:ext>
            </a:extLst>
          </p:cNvPr>
          <p:cNvSpPr/>
          <p:nvPr/>
        </p:nvSpPr>
        <p:spPr>
          <a:xfrm>
            <a:off x="9709245" y="2944483"/>
            <a:ext cx="2437946" cy="729920"/>
          </a:xfrm>
          <a:prstGeom prst="foldedCorner">
            <a:avLst>
              <a:gd name="adj" fmla="val 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Sub/LH </a:t>
            </a:r>
          </a:p>
          <a:p>
            <a:pPr algn="ctr"/>
            <a:r>
              <a:rPr lang="en-US" altLang="ko-KR" dirty="0"/>
              <a:t>[LH]</a:t>
            </a:r>
            <a:endParaRPr lang="ko-KR" altLang="en-US" dirty="0"/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0D6C25A4-361C-A104-0E67-4B0C7C65A1AC}"/>
              </a:ext>
            </a:extLst>
          </p:cNvPr>
          <p:cNvSpPr/>
          <p:nvPr/>
        </p:nvSpPr>
        <p:spPr>
          <a:xfrm>
            <a:off x="9709245" y="3828144"/>
            <a:ext cx="2437946" cy="729920"/>
          </a:xfrm>
          <a:prstGeom prst="foldedCorner">
            <a:avLst>
              <a:gd name="adj" fmla="val 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Sub/RH </a:t>
            </a:r>
          </a:p>
          <a:p>
            <a:pPr algn="ctr"/>
            <a:r>
              <a:rPr lang="en-US" altLang="ko-KR" dirty="0"/>
              <a:t>[RH]</a:t>
            </a:r>
            <a:endParaRPr lang="ko-KR" altLang="en-US" dirty="0"/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6747777-FD42-E1BC-41FD-726F450B4D48}"/>
              </a:ext>
            </a:extLst>
          </p:cNvPr>
          <p:cNvCxnSpPr>
            <a:cxnSpLocks/>
            <a:stCxn id="9" idx="3"/>
            <a:endCxn id="64" idx="1"/>
          </p:cNvCxnSpPr>
          <p:nvPr/>
        </p:nvCxnSpPr>
        <p:spPr>
          <a:xfrm>
            <a:off x="3833766" y="2354554"/>
            <a:ext cx="922670" cy="830346"/>
          </a:xfrm>
          <a:prstGeom prst="bentConnector3">
            <a:avLst/>
          </a:prstGeom>
          <a:ln w="38100"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585D2C86-56B4-22F9-7A01-B3461C527D7B}"/>
              </a:ext>
            </a:extLst>
          </p:cNvPr>
          <p:cNvSpPr/>
          <p:nvPr/>
        </p:nvSpPr>
        <p:spPr>
          <a:xfrm flipH="1">
            <a:off x="-343191" y="2634119"/>
            <a:ext cx="2164589" cy="592588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Func2</a:t>
            </a:r>
          </a:p>
          <a:p>
            <a:pPr algn="ctr"/>
            <a:r>
              <a:rPr lang="en-US" altLang="ko-KR" sz="1200" dirty="0"/>
              <a:t>[RESET</a:t>
            </a:r>
          </a:p>
          <a:p>
            <a:pPr algn="ctr"/>
            <a:r>
              <a:rPr lang="en-US" altLang="ko-KR" sz="1200" dirty="0"/>
              <a:t>~]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C82B6DB-F54D-891A-7921-45D0439999B8}"/>
              </a:ext>
            </a:extLst>
          </p:cNvPr>
          <p:cNvSpPr/>
          <p:nvPr/>
        </p:nvSpPr>
        <p:spPr>
          <a:xfrm>
            <a:off x="2787458" y="2089930"/>
            <a:ext cx="1046308" cy="529248"/>
          </a:xfrm>
          <a:prstGeom prst="rect">
            <a:avLst/>
          </a:prstGeom>
          <a:ln w="3810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START</a:t>
            </a: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40857E99-B2FE-8425-DFCD-E04E3F1355B3}"/>
              </a:ext>
            </a:extLst>
          </p:cNvPr>
          <p:cNvCxnSpPr>
            <a:cxnSpLocks/>
            <a:stCxn id="9" idx="3"/>
            <a:endCxn id="15" idx="1"/>
          </p:cNvCxnSpPr>
          <p:nvPr/>
        </p:nvCxnSpPr>
        <p:spPr>
          <a:xfrm flipV="1">
            <a:off x="3833766" y="1251454"/>
            <a:ext cx="994889" cy="1103100"/>
          </a:xfrm>
          <a:prstGeom prst="bentConnector3">
            <a:avLst/>
          </a:prstGeom>
          <a:ln w="38100"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3BB213C0-2C91-5296-951C-3CBB0CAC2521}"/>
              </a:ext>
            </a:extLst>
          </p:cNvPr>
          <p:cNvSpPr/>
          <p:nvPr/>
        </p:nvSpPr>
        <p:spPr>
          <a:xfrm flipH="1">
            <a:off x="-343191" y="1707348"/>
            <a:ext cx="2164589" cy="592588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Func1</a:t>
            </a:r>
          </a:p>
          <a:p>
            <a:pPr algn="ctr"/>
            <a:r>
              <a:rPr lang="en-US" altLang="ko-KR" sz="1200" dirty="0"/>
              <a:t>[START</a:t>
            </a:r>
          </a:p>
          <a:p>
            <a:pPr algn="ctr"/>
            <a:r>
              <a:rPr lang="en-US" altLang="ko-KR" sz="1200" dirty="0"/>
              <a:t>~FINISH]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AA24BA0-FC01-5C9E-5E8B-8798CB0230DA}"/>
              </a:ext>
            </a:extLst>
          </p:cNvPr>
          <p:cNvSpPr/>
          <p:nvPr/>
        </p:nvSpPr>
        <p:spPr>
          <a:xfrm>
            <a:off x="8445012" y="2076240"/>
            <a:ext cx="1046308" cy="529248"/>
          </a:xfrm>
          <a:prstGeom prst="rect">
            <a:avLst/>
          </a:prstGeom>
          <a:ln w="3810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FINISH</a:t>
            </a:r>
          </a:p>
        </p:txBody>
      </p: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7CFC112D-F460-F941-1EA6-978D61849DA6}"/>
              </a:ext>
            </a:extLst>
          </p:cNvPr>
          <p:cNvCxnSpPr>
            <a:cxnSpLocks/>
            <a:stCxn id="64" idx="3"/>
            <a:endCxn id="58" idx="1"/>
          </p:cNvCxnSpPr>
          <p:nvPr/>
        </p:nvCxnSpPr>
        <p:spPr>
          <a:xfrm flipV="1">
            <a:off x="7599808" y="2340864"/>
            <a:ext cx="845204" cy="844036"/>
          </a:xfrm>
          <a:prstGeom prst="bentConnector3">
            <a:avLst>
              <a:gd name="adj1" fmla="val 50000"/>
            </a:avLst>
          </a:prstGeom>
          <a:ln w="38100"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9B1E5535-ABC0-D54E-1C07-EFA8612DFA64}"/>
              </a:ext>
            </a:extLst>
          </p:cNvPr>
          <p:cNvCxnSpPr>
            <a:cxnSpLocks/>
            <a:stCxn id="15" idx="3"/>
            <a:endCxn id="58" idx="1"/>
          </p:cNvCxnSpPr>
          <p:nvPr/>
        </p:nvCxnSpPr>
        <p:spPr>
          <a:xfrm>
            <a:off x="7672027" y="1251454"/>
            <a:ext cx="772985" cy="1089410"/>
          </a:xfrm>
          <a:prstGeom prst="bentConnector3">
            <a:avLst>
              <a:gd name="adj1" fmla="val 50000"/>
            </a:avLst>
          </a:prstGeom>
          <a:ln w="38100"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5C3D4127-1F92-C5B6-A44A-6DEF486635D7}"/>
              </a:ext>
            </a:extLst>
          </p:cNvPr>
          <p:cNvCxnSpPr>
            <a:cxnSpLocks/>
            <a:stCxn id="17" idx="3"/>
            <a:endCxn id="58" idx="2"/>
          </p:cNvCxnSpPr>
          <p:nvPr/>
        </p:nvCxnSpPr>
        <p:spPr>
          <a:xfrm flipV="1">
            <a:off x="6919201" y="2605488"/>
            <a:ext cx="2048965" cy="2272099"/>
          </a:xfrm>
          <a:prstGeom prst="bentConnector2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C62DA0C-F92A-B24E-4F38-B15ABE37BDD0}"/>
              </a:ext>
            </a:extLst>
          </p:cNvPr>
          <p:cNvSpPr/>
          <p:nvPr/>
        </p:nvSpPr>
        <p:spPr>
          <a:xfrm>
            <a:off x="5872893" y="4612963"/>
            <a:ext cx="1046308" cy="529248"/>
          </a:xfrm>
          <a:prstGeom prst="rect">
            <a:avLst/>
          </a:prstGeom>
          <a:ln w="38100"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RESET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3474B3D8-2B15-C27D-D870-378F6798EFEC}"/>
              </a:ext>
            </a:extLst>
          </p:cNvPr>
          <p:cNvGrpSpPr/>
          <p:nvPr/>
        </p:nvGrpSpPr>
        <p:grpSpPr>
          <a:xfrm>
            <a:off x="4756436" y="2671522"/>
            <a:ext cx="2843372" cy="1026756"/>
            <a:chOff x="4856921" y="1000442"/>
            <a:chExt cx="2843372" cy="1026756"/>
          </a:xfrm>
        </p:grpSpPr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FD38A828-0902-06F7-93FE-C9EF1E102FBF}"/>
                </a:ext>
              </a:extLst>
            </p:cNvPr>
            <p:cNvSpPr/>
            <p:nvPr/>
          </p:nvSpPr>
          <p:spPr>
            <a:xfrm>
              <a:off x="4856921" y="1000442"/>
              <a:ext cx="2843372" cy="1026756"/>
            </a:xfrm>
            <a:prstGeom prst="rect">
              <a:avLst/>
            </a:prstGeom>
            <a:ln w="38100"/>
          </p:spPr>
          <p:style>
            <a:lnRef idx="3">
              <a:schemeClr val="lt1"/>
            </a:lnRef>
            <a:fillRef idx="1">
              <a:schemeClr val="dk1"/>
            </a:fillRef>
            <a:effectRef idx="1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200" dirty="0"/>
                <a:t>RH_WORK</a:t>
              </a:r>
            </a:p>
          </p:txBody>
        </p: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20352164-09F0-5576-CB10-26CC6F046CD3}"/>
                </a:ext>
              </a:extLst>
            </p:cNvPr>
            <p:cNvCxnSpPr>
              <a:cxnSpLocks/>
              <a:stCxn id="66" idx="6"/>
              <a:endCxn id="67" idx="2"/>
            </p:cNvCxnSpPr>
            <p:nvPr/>
          </p:nvCxnSpPr>
          <p:spPr>
            <a:xfrm>
              <a:off x="6158511" y="1518449"/>
              <a:ext cx="240192" cy="348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824B46A3-B46D-8A57-DE9C-C71F235B833D}"/>
                </a:ext>
              </a:extLst>
            </p:cNvPr>
            <p:cNvSpPr/>
            <p:nvPr/>
          </p:nvSpPr>
          <p:spPr>
            <a:xfrm>
              <a:off x="5131530" y="1222154"/>
              <a:ext cx="1026981" cy="5925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RH.</a:t>
              </a:r>
            </a:p>
            <a:p>
              <a:pPr algn="ctr"/>
              <a:r>
                <a:rPr lang="en-US" altLang="ko-KR" sz="1200" dirty="0"/>
                <a:t>Func1</a:t>
              </a:r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F04EFD3B-5CA2-D5E2-BB01-CEC7D3D479D7}"/>
                </a:ext>
              </a:extLst>
            </p:cNvPr>
            <p:cNvSpPr/>
            <p:nvPr/>
          </p:nvSpPr>
          <p:spPr>
            <a:xfrm>
              <a:off x="6398703" y="1225639"/>
              <a:ext cx="1026981" cy="59258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RH.</a:t>
              </a:r>
            </a:p>
            <a:p>
              <a:pPr algn="ctr"/>
              <a:r>
                <a:rPr lang="en-US" altLang="ko-KR" sz="1200" dirty="0"/>
                <a:t>Func2</a:t>
              </a:r>
            </a:p>
          </p:txBody>
        </p:sp>
      </p:grp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051C834-E9B9-CFD7-E0DF-03B604D65A86}"/>
              </a:ext>
            </a:extLst>
          </p:cNvPr>
          <p:cNvCxnSpPr>
            <a:cxnSpLocks/>
            <a:stCxn id="17" idx="1"/>
            <a:endCxn id="9" idx="2"/>
          </p:cNvCxnSpPr>
          <p:nvPr/>
        </p:nvCxnSpPr>
        <p:spPr>
          <a:xfrm rot="10800000">
            <a:off x="3310613" y="2619179"/>
            <a:ext cx="2562281" cy="2258409"/>
          </a:xfrm>
          <a:prstGeom prst="bentConnector2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719316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맑은 고딕"/>
        <a:ea typeface=""/>
        <a:cs typeface=""/>
      </a:majorFont>
      <a:minorFont>
        <a:latin typeface="맑은 고딕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543.tgt.Office_50301111_TF33713516_Win32_OJ112196127.potx [사용자가 마지막으로 저장]" id="{846FF8EE-E155-455A-B5E0-865DD414CE07}" vid="{5A11FD27-9721-497C-A4EB-ADB8BD27A8C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31065</TotalTime>
  <Words>45</Words>
  <Application>Microsoft Office PowerPoint</Application>
  <PresentationFormat>와이드스크린</PresentationFormat>
  <Paragraphs>25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3DFloatVTI</vt:lpstr>
      <vt:lpstr>Station</vt:lpstr>
      <vt:lpstr>StationFlow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775</cp:revision>
  <cp:lastPrinted>2022-02-14T05:59:14Z</cp:lastPrinted>
  <dcterms:created xsi:type="dcterms:W3CDTF">2021-12-21T01:04:53Z</dcterms:created>
  <dcterms:modified xsi:type="dcterms:W3CDTF">2023-11-05T14:27:44Z</dcterms:modified>
</cp:coreProperties>
</file>