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7" r:id="rId2"/>
    <p:sldId id="629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9" d="100"/>
          <a:sy n="99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StationLH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RH[RH_EXT]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31080</TotalTime>
  <Words>278</Words>
  <Application>Microsoft Office PowerPoint</Application>
  <PresentationFormat>와이드스크린</PresentationFormat>
  <Paragraphs>123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Digital Twin Factory</vt:lpstr>
      <vt:lpstr>StationLH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777</cp:revision>
  <cp:lastPrinted>2022-02-14T05:59:14Z</cp:lastPrinted>
  <dcterms:created xsi:type="dcterms:W3CDTF">2021-12-21T01:04:53Z</dcterms:created>
  <dcterms:modified xsi:type="dcterms:W3CDTF">2023-11-05T14:27:53Z</dcterms:modified>
</cp:coreProperties>
</file>