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7" r:id="rId2"/>
    <p:sldId id="629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99" d="100"/>
          <a:sy n="99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StationRH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41399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41399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41399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41399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41399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41399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3EF837-0A9B-A51C-D820-6A8AD578C922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5485129" y="35400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5486955" y="18869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5485707" y="2988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5486955" y="24379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5485129" y="4091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5485129" y="4642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839034" y="22677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837209" y="3369845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837209" y="39208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837209" y="4471912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52085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52085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52085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52085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[1stClamp02]2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52085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52085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2986789" y="5992652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656787" y="4789391"/>
            <a:ext cx="553444" cy="1853079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2755543" y="4741225"/>
            <a:ext cx="553444" cy="1949410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146543" y="5350224"/>
            <a:ext cx="751263" cy="929229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30996</TotalTime>
  <Words>252</Words>
  <Application>Microsoft Office PowerPoint</Application>
  <PresentationFormat>와이드스크린</PresentationFormat>
  <Paragraphs>108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Digital Twin Factory</vt:lpstr>
      <vt:lpstr>StationRH</vt:lpstr>
      <vt:lpstr>StationFlow_RH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761</cp:revision>
  <cp:lastPrinted>2022-02-14T05:59:14Z</cp:lastPrinted>
  <dcterms:created xsi:type="dcterms:W3CDTF">2021-12-21T01:04:53Z</dcterms:created>
  <dcterms:modified xsi:type="dcterms:W3CDTF">2023-11-05T14:28:02Z</dcterms:modified>
</cp:coreProperties>
</file>