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1" r:id="rId4"/>
    <p:sldId id="257" r:id="rId5"/>
    <p:sldId id="262" r:id="rId6"/>
    <p:sldId id="263" r:id="rId7"/>
    <p:sldId id="733" r:id="rId8"/>
    <p:sldId id="736" r:id="rId9"/>
    <p:sldId id="737" r:id="rId10"/>
    <p:sldId id="739" r:id="rId11"/>
    <p:sldId id="740" r:id="rId12"/>
    <p:sldId id="734" r:id="rId13"/>
    <p:sldId id="7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0D7688CC-F8FD-71C9-20B3-D428FE6E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7000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7A2C8F-2ECC-F733-AB3A-C75AF50B5CF0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[Layout]STN02, STN03, KIT1, 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61E0B-5486-EA5F-7405-CBA41391C270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 err="1"/>
              <a:t>SlideImage</a:t>
            </a:r>
            <a:endParaRPr lang="ko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ECF3A51C-9F7F-8F59-D84F-7B9C3E41D259}"/>
              </a:ext>
            </a:extLst>
          </p:cNvPr>
          <p:cNvSpPr/>
          <p:nvPr/>
        </p:nvSpPr>
        <p:spPr>
          <a:xfrm>
            <a:off x="406774" y="1682750"/>
            <a:ext cx="1498600" cy="9398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STN02_Pin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B823F640-589C-6670-DA5D-0B42026420D3}"/>
              </a:ext>
            </a:extLst>
          </p:cNvPr>
          <p:cNvSpPr/>
          <p:nvPr/>
        </p:nvSpPr>
        <p:spPr>
          <a:xfrm>
            <a:off x="571500" y="3629212"/>
            <a:ext cx="1498600" cy="9398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STN03_Pin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83F1CD-688B-EA13-E0A4-7AE888E77672}"/>
              </a:ext>
            </a:extLst>
          </p:cNvPr>
          <p:cNvGrpSpPr/>
          <p:nvPr/>
        </p:nvGrpSpPr>
        <p:grpSpPr>
          <a:xfrm>
            <a:off x="2413000" y="127000"/>
            <a:ext cx="8686800" cy="5600700"/>
            <a:chOff x="2413000" y="127000"/>
            <a:chExt cx="8686800" cy="5600700"/>
          </a:xfrm>
        </p:grpSpPr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56BFA609-81AC-31B5-C615-FD139942562E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70466E0-8369-E7B7-CFC8-3EE890642CE3}"/>
                </a:ext>
              </a:extLst>
            </p:cNvPr>
            <p:cNvSpPr/>
            <p:nvPr/>
          </p:nvSpPr>
          <p:spPr>
            <a:xfrm>
              <a:off x="10414000" y="9017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A178B27C-67EF-D959-1C07-BA061FBA2E18}"/>
                </a:ext>
              </a:extLst>
            </p:cNvPr>
            <p:cNvSpPr/>
            <p:nvPr/>
          </p:nvSpPr>
          <p:spPr>
            <a:xfrm>
              <a:off x="2413000" y="2628900"/>
              <a:ext cx="901700" cy="5207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AF1E729A-8EAC-A5C2-ACA5-AF92DD24EEE3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51C74716-C2C4-E9DF-3278-F64CD73D6509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04A0D8C0-0B95-6CB0-819C-9CA2B9E942CD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685189F0-589E-5F63-47D7-BBCB9AAED000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E81478EB-E2A9-B700-7168-3A5BEC8BD43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49D18646-D68E-F272-8285-94576ECE5687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07FAD09A-E40B-F19F-ABAF-76A1BBCF0E27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59EC9282-D14E-1439-2CC8-FF5B093FFCCD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49034455-4199-C57C-B8A0-B56370F5292D}"/>
                </a:ext>
              </a:extLst>
            </p:cNvPr>
            <p:cNvSpPr/>
            <p:nvPr/>
          </p:nvSpPr>
          <p:spPr>
            <a:xfrm>
              <a:off x="2590800" y="53721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782579BF-4EE9-27BD-176F-EEA1C9D08F01}"/>
                </a:ext>
              </a:extLst>
            </p:cNvPr>
            <p:cNvSpPr/>
            <p:nvPr/>
          </p:nvSpPr>
          <p:spPr>
            <a:xfrm>
              <a:off x="4851400" y="43561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F537E2-0015-77B4-C3AC-B58E8C9BA04B}"/>
              </a:ext>
            </a:extLst>
          </p:cNvPr>
          <p:cNvGrpSpPr/>
          <p:nvPr/>
        </p:nvGrpSpPr>
        <p:grpSpPr>
          <a:xfrm>
            <a:off x="2413000" y="127000"/>
            <a:ext cx="8686800" cy="5600700"/>
            <a:chOff x="2413000" y="127000"/>
            <a:chExt cx="8686800" cy="5600700"/>
          </a:xfrm>
        </p:grpSpPr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4CFA9F45-F3A4-BF42-BC00-89B2FD8910CD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86A59026-CB81-052A-2469-8F5EACF435EA}"/>
                </a:ext>
              </a:extLst>
            </p:cNvPr>
            <p:cNvSpPr/>
            <p:nvPr/>
          </p:nvSpPr>
          <p:spPr>
            <a:xfrm>
              <a:off x="10414000" y="9017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9DA5F32B-2AA7-C3F0-FEF2-28E132FD43D7}"/>
                </a:ext>
              </a:extLst>
            </p:cNvPr>
            <p:cNvSpPr/>
            <p:nvPr/>
          </p:nvSpPr>
          <p:spPr>
            <a:xfrm>
              <a:off x="2413000" y="2628900"/>
              <a:ext cx="901700" cy="5207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2C8276B4-EA7B-C580-098D-C724FA9482A0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B317E974-35A4-DB7A-C176-C848A0DAFE71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B9D356A4-4A15-5094-D72C-77703454453B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EF14C056-184C-1213-37BD-CEF77E1966CF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4F70A2D8-7BE3-7B63-D871-EE5347A18DB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AF047275-919C-5763-FAC6-7BE55BB25026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5B6D1310-65F1-3CB1-7641-B8239AA7DF02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액자 29">
              <a:extLst>
                <a:ext uri="{FF2B5EF4-FFF2-40B4-BE49-F238E27FC236}">
                  <a16:creationId xmlns:a16="http://schemas.microsoft.com/office/drawing/2014/main" id="{5D93E957-9B09-1F7A-B579-77B4F7DA9260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E280F49D-52D3-7411-4847-906F01DCFEA8}"/>
                </a:ext>
              </a:extLst>
            </p:cNvPr>
            <p:cNvSpPr/>
            <p:nvPr/>
          </p:nvSpPr>
          <p:spPr>
            <a:xfrm>
              <a:off x="2590800" y="53721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6004449F-56DE-8869-4F8B-04B76F9B7282}"/>
                </a:ext>
              </a:extLst>
            </p:cNvPr>
            <p:cNvSpPr/>
            <p:nvPr/>
          </p:nvSpPr>
          <p:spPr>
            <a:xfrm>
              <a:off x="4851400" y="43561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6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704FE1-2FB6-626B-9C25-5F494237F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0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5DF3683-37B6-859D-555F-F0371F35315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[Layout]STN55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E771D-B54A-1DD5-7FAB-81A2E0A29C65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 err="1"/>
              <a:t>SlideImage</a:t>
            </a:r>
            <a:endParaRPr lang="ko-KR" altLang="en-US" dirty="0"/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650B743C-8912-E8F4-D8EF-84DAEFA0E485}"/>
              </a:ext>
            </a:extLst>
          </p:cNvPr>
          <p:cNvSpPr/>
          <p:nvPr/>
        </p:nvSpPr>
        <p:spPr>
          <a:xfrm flipH="1">
            <a:off x="9806869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FA4A85A9-D98E-726F-9174-FF4E1F56BBAD}"/>
              </a:ext>
            </a:extLst>
          </p:cNvPr>
          <p:cNvSpPr/>
          <p:nvPr/>
        </p:nvSpPr>
        <p:spPr>
          <a:xfrm flipH="1">
            <a:off x="4049183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4FA290E-5A23-14EC-E413-2A66B302B251}"/>
              </a:ext>
            </a:extLst>
          </p:cNvPr>
          <p:cNvSpPr/>
          <p:nvPr/>
        </p:nvSpPr>
        <p:spPr>
          <a:xfrm flipH="1">
            <a:off x="6972652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A3841FBB-D6E3-2D03-324D-86A9CA34F4F8}"/>
              </a:ext>
            </a:extLst>
          </p:cNvPr>
          <p:cNvSpPr/>
          <p:nvPr/>
        </p:nvSpPr>
        <p:spPr>
          <a:xfrm flipH="1">
            <a:off x="599722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01456D9F-E19C-1684-620C-AB7127E90FA5}"/>
              </a:ext>
            </a:extLst>
          </p:cNvPr>
          <p:cNvSpPr/>
          <p:nvPr/>
        </p:nvSpPr>
        <p:spPr>
          <a:xfrm flipH="1">
            <a:off x="6573661" y="168015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05F14544-AE53-BB47-59CC-370CF0538FED}"/>
              </a:ext>
            </a:extLst>
          </p:cNvPr>
          <p:cNvSpPr/>
          <p:nvPr/>
        </p:nvSpPr>
        <p:spPr>
          <a:xfrm flipH="1">
            <a:off x="9206089" y="1863430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DB9D5715-E6BC-2E54-C7B8-23FCCE338DF5}"/>
              </a:ext>
            </a:extLst>
          </p:cNvPr>
          <p:cNvSpPr/>
          <p:nvPr/>
        </p:nvSpPr>
        <p:spPr>
          <a:xfrm flipH="1">
            <a:off x="3641372" y="1558175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F2592B67-0328-60DD-B777-5E229AD50357}"/>
              </a:ext>
            </a:extLst>
          </p:cNvPr>
          <p:cNvSpPr/>
          <p:nvPr/>
        </p:nvSpPr>
        <p:spPr>
          <a:xfrm flipH="1">
            <a:off x="131233" y="1295324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7241DB-BE77-6C6B-2FB0-BBF7E3C90372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31C86A-57E3-9F82-0B07-919B960960F7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239484-651E-0723-3A8E-0028F2E6974C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7434B-4C6F-7821-D5D2-CE3DBB8661DE}"/>
              </a:ext>
            </a:extLst>
          </p:cNvPr>
          <p:cNvSpPr txBox="1"/>
          <p:nvPr/>
        </p:nvSpPr>
        <p:spPr>
          <a:xfrm>
            <a:off x="254000" y="254000"/>
            <a:ext cx="381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Time Chart Flow KIT1 </a:t>
            </a:r>
            <a:br>
              <a:rPr lang="en-US" altLang="ko-KR"/>
            </a:br>
            <a:r>
              <a:rPr lang="en-US" altLang="ko-KR"/>
              <a:t>(Work : 1Work)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0DBA-9BE7-6A93-720C-C1E85F835F17}"/>
              </a:ext>
            </a:extLst>
          </p:cNvPr>
          <p:cNvSpPr txBox="1"/>
          <p:nvPr/>
        </p:nvSpPr>
        <p:spPr>
          <a:xfrm>
            <a:off x="9652000" y="254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Device </a:t>
            </a:r>
            <a:r>
              <a:rPr lang="ko-KR" altLang="en-US"/>
              <a:t>일반 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24C21-F7E6-EDF8-4126-5A074ADCD93E}"/>
              </a:ext>
            </a:extLst>
          </p:cNvPr>
          <p:cNvSpPr txBox="1"/>
          <p:nvPr/>
        </p:nvSpPr>
        <p:spPr>
          <a:xfrm>
            <a:off x="9652000" y="635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solidFill>
                  <a:srgbClr val="00FFFF"/>
                </a:solidFill>
              </a:rPr>
              <a:t>Device </a:t>
            </a:r>
            <a:r>
              <a:rPr lang="ko-KR" altLang="en-US">
                <a:solidFill>
                  <a:srgbClr val="00FFFF"/>
                </a:solidFill>
              </a:rPr>
              <a:t>원위치 표시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043ACEA-1B88-9294-CDDF-DAF534AEB559}"/>
              </a:ext>
            </a:extLst>
          </p:cNvPr>
          <p:cNvGrpSpPr/>
          <p:nvPr/>
        </p:nvGrpSpPr>
        <p:grpSpPr>
          <a:xfrm>
            <a:off x="952500" y="1079500"/>
            <a:ext cx="10287001" cy="5334000"/>
            <a:chOff x="952500" y="1079500"/>
            <a:chExt cx="10287001" cy="533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942959-A9F6-0E5C-9ED9-B541ECB3B9DC}"/>
                </a:ext>
              </a:extLst>
            </p:cNvPr>
            <p:cNvSpPr txBox="1"/>
            <p:nvPr/>
          </p:nvSpPr>
          <p:spPr>
            <a:xfrm>
              <a:off x="952500" y="1079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Cv_Frt.MOVE</a:t>
              </a:r>
              <a:endParaRPr lang="ko-KR" alt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04A975-D425-E12D-C213-C6838A5CD443}"/>
                </a:ext>
              </a:extLst>
            </p:cNvPr>
            <p:cNvSpPr txBox="1"/>
            <p:nvPr/>
          </p:nvSpPr>
          <p:spPr>
            <a:xfrm>
              <a:off x="952500" y="1375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Cv_Frt.REMOVE</a:t>
              </a:r>
              <a:endParaRPr lang="ko-KR" alt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0B9950-05B7-C975-98B8-A23DACC47A2E}"/>
                </a:ext>
              </a:extLst>
            </p:cNvPr>
            <p:cNvSpPr txBox="1"/>
            <p:nvPr/>
          </p:nvSpPr>
          <p:spPr>
            <a:xfrm>
              <a:off x="952500" y="1672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1st_usb.ADV</a:t>
              </a:r>
              <a:endParaRPr lang="ko-KR" alt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A97619-EE3C-C372-DB34-CFAD1601497E}"/>
                </a:ext>
              </a:extLst>
            </p:cNvPr>
            <p:cNvSpPr txBox="1"/>
            <p:nvPr/>
          </p:nvSpPr>
          <p:spPr>
            <a:xfrm>
              <a:off x="952500" y="1968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47CBC2-1D78-C684-2815-506EBDACED6F}"/>
                </a:ext>
              </a:extLst>
            </p:cNvPr>
            <p:cNvSpPr txBox="1"/>
            <p:nvPr/>
          </p:nvSpPr>
          <p:spPr>
            <a:xfrm>
              <a:off x="952500" y="2264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2nd_usb.ADV</a:t>
              </a:r>
              <a:endParaRPr lang="ko-KR" altLang="en-US" sz="9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486E6B-B5F3-BE1E-19BD-96F136EB3EE9}"/>
                </a:ext>
              </a:extLst>
            </p:cNvPr>
            <p:cNvSpPr txBox="1"/>
            <p:nvPr/>
          </p:nvSpPr>
          <p:spPr>
            <a:xfrm>
              <a:off x="952500" y="2561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AEB6A6-F8EE-81F6-2731-21843A66E0E6}"/>
                </a:ext>
              </a:extLst>
            </p:cNvPr>
            <p:cNvSpPr txBox="1"/>
            <p:nvPr/>
          </p:nvSpPr>
          <p:spPr>
            <a:xfrm>
              <a:off x="952500" y="2857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3rd_usb.ADV</a:t>
              </a:r>
              <a:endParaRPr lang="ko-KR" altLang="en-US" sz="9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FF6FB6-849D-A126-A84C-26181009A191}"/>
                </a:ext>
              </a:extLst>
            </p:cNvPr>
            <p:cNvSpPr txBox="1"/>
            <p:nvPr/>
          </p:nvSpPr>
          <p:spPr>
            <a:xfrm>
              <a:off x="952500" y="3153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5F638-D103-57C0-5CD3-88057B54A5D9}"/>
                </a:ext>
              </a:extLst>
            </p:cNvPr>
            <p:cNvSpPr txBox="1"/>
            <p:nvPr/>
          </p:nvSpPr>
          <p:spPr>
            <a:xfrm>
              <a:off x="952500" y="3450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4th_usb.ADV</a:t>
              </a:r>
              <a:endParaRPr lang="ko-KR" altLang="en-US" sz="9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4135F-9E9C-F013-3299-2C8C26B8E888}"/>
                </a:ext>
              </a:extLst>
            </p:cNvPr>
            <p:cNvSpPr txBox="1"/>
            <p:nvPr/>
          </p:nvSpPr>
          <p:spPr>
            <a:xfrm>
              <a:off x="952500" y="3746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4C8F9-751B-D62A-D6B3-73E06A8F7EF5}"/>
                </a:ext>
              </a:extLst>
            </p:cNvPr>
            <p:cNvSpPr txBox="1"/>
            <p:nvPr/>
          </p:nvSpPr>
          <p:spPr>
            <a:xfrm>
              <a:off x="952500" y="4042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3rd_stp.RET</a:t>
              </a:r>
              <a:endParaRPr lang="ko-KR" altLang="en-US" sz="9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C3843-211B-AF1A-EC85-327CF951BEBF}"/>
                </a:ext>
              </a:extLst>
            </p:cNvPr>
            <p:cNvSpPr txBox="1"/>
            <p:nvPr/>
          </p:nvSpPr>
          <p:spPr>
            <a:xfrm>
              <a:off x="952500" y="4339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D711FC-06D5-6A37-C866-E5EA50B0A039}"/>
                </a:ext>
              </a:extLst>
            </p:cNvPr>
            <p:cNvSpPr txBox="1"/>
            <p:nvPr/>
          </p:nvSpPr>
          <p:spPr>
            <a:xfrm>
              <a:off x="952500" y="4635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4th_stp.RET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A739A-884A-67BD-C72F-69DFB5DBCFF0}"/>
                </a:ext>
              </a:extLst>
            </p:cNvPr>
            <p:cNvSpPr txBox="1"/>
            <p:nvPr/>
          </p:nvSpPr>
          <p:spPr>
            <a:xfrm>
              <a:off x="952500" y="4931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FA200-1654-6734-3A1C-7EBD8EED77BA}"/>
                </a:ext>
              </a:extLst>
            </p:cNvPr>
            <p:cNvSpPr txBox="1"/>
            <p:nvPr/>
          </p:nvSpPr>
          <p:spPr>
            <a:xfrm>
              <a:off x="952500" y="5228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2nd_stp.RET</a:t>
              </a:r>
              <a:endParaRPr lang="ko-KR" altLang="en-US" sz="9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3DC3EB-A2C2-3E90-182D-924B7BC42335}"/>
                </a:ext>
              </a:extLst>
            </p:cNvPr>
            <p:cNvSpPr txBox="1"/>
            <p:nvPr/>
          </p:nvSpPr>
          <p:spPr>
            <a:xfrm>
              <a:off x="952500" y="5524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4BB22-9DB0-58D7-55CF-0B524213E0A6}"/>
                </a:ext>
              </a:extLst>
            </p:cNvPr>
            <p:cNvSpPr txBox="1"/>
            <p:nvPr/>
          </p:nvSpPr>
          <p:spPr>
            <a:xfrm>
              <a:off x="952500" y="5820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1st_stp.RET</a:t>
              </a:r>
              <a:endParaRPr lang="ko-KR" altLang="en-US" sz="9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74BC99-DC05-C4F9-5070-E8E3351A5BA4}"/>
                </a:ext>
              </a:extLst>
            </p:cNvPr>
            <p:cNvSpPr txBox="1"/>
            <p:nvPr/>
          </p:nvSpPr>
          <p:spPr>
            <a:xfrm>
              <a:off x="952500" y="6117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7938D-D0DD-6262-30CE-84CC2119F1EA}"/>
                </a:ext>
              </a:extLst>
            </p:cNvPr>
            <p:cNvSpPr/>
            <p:nvPr/>
          </p:nvSpPr>
          <p:spPr>
            <a:xfrm>
              <a:off x="2726121" y="1079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MOVE</a:t>
              </a:r>
              <a:endParaRPr lang="ko-KR" altLang="en-US" sz="7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CBE268-E5B4-71BA-D451-7D1CAE0CDF2C}"/>
                </a:ext>
              </a:extLst>
            </p:cNvPr>
            <p:cNvSpPr/>
            <p:nvPr/>
          </p:nvSpPr>
          <p:spPr>
            <a:xfrm>
              <a:off x="4145018" y="1672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42C7ABB-11D3-6C10-0C14-6ECB38CEE9E9}"/>
                </a:ext>
              </a:extLst>
            </p:cNvPr>
            <p:cNvSpPr/>
            <p:nvPr/>
          </p:nvSpPr>
          <p:spPr>
            <a:xfrm>
              <a:off x="4145018" y="2264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E71866-3785-C179-70CD-A04B292B987C}"/>
                </a:ext>
              </a:extLst>
            </p:cNvPr>
            <p:cNvSpPr/>
            <p:nvPr/>
          </p:nvSpPr>
          <p:spPr>
            <a:xfrm>
              <a:off x="4145018" y="2857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A8ADD9-3862-FC8A-5BF2-DDC21746C3D5}"/>
                </a:ext>
              </a:extLst>
            </p:cNvPr>
            <p:cNvSpPr/>
            <p:nvPr/>
          </p:nvSpPr>
          <p:spPr>
            <a:xfrm>
              <a:off x="4145018" y="3450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D84312-89B2-850B-EAC1-333CD4B0AEF1}"/>
                </a:ext>
              </a:extLst>
            </p:cNvPr>
            <p:cNvSpPr/>
            <p:nvPr/>
          </p:nvSpPr>
          <p:spPr>
            <a:xfrm>
              <a:off x="5563914" y="1968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6C0BB0-DEAD-B453-2211-B96D969864F5}"/>
                </a:ext>
              </a:extLst>
            </p:cNvPr>
            <p:cNvSpPr/>
            <p:nvPr/>
          </p:nvSpPr>
          <p:spPr>
            <a:xfrm>
              <a:off x="5563914" y="2561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78EDD41-07B3-3B80-65A1-44F46C2894DC}"/>
                </a:ext>
              </a:extLst>
            </p:cNvPr>
            <p:cNvSpPr/>
            <p:nvPr/>
          </p:nvSpPr>
          <p:spPr>
            <a:xfrm>
              <a:off x="5563914" y="3153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BAA47A-A774-99AE-A1A5-98A294905D6D}"/>
                </a:ext>
              </a:extLst>
            </p:cNvPr>
            <p:cNvSpPr/>
            <p:nvPr/>
          </p:nvSpPr>
          <p:spPr>
            <a:xfrm>
              <a:off x="5563914" y="3746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BB43FF-F7B6-E451-9247-044B75204C55}"/>
                </a:ext>
              </a:extLst>
            </p:cNvPr>
            <p:cNvSpPr/>
            <p:nvPr/>
          </p:nvSpPr>
          <p:spPr>
            <a:xfrm>
              <a:off x="6982811" y="4042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603297-293A-05CA-9A2D-E881005BE087}"/>
                </a:ext>
              </a:extLst>
            </p:cNvPr>
            <p:cNvSpPr/>
            <p:nvPr/>
          </p:nvSpPr>
          <p:spPr>
            <a:xfrm>
              <a:off x="6982811" y="4635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E3E59A-5693-5C9F-3044-3891A894359B}"/>
                </a:ext>
              </a:extLst>
            </p:cNvPr>
            <p:cNvSpPr/>
            <p:nvPr/>
          </p:nvSpPr>
          <p:spPr>
            <a:xfrm>
              <a:off x="6982811" y="5228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3E498D9-D322-1DC1-0D10-BA4192F72BA8}"/>
                </a:ext>
              </a:extLst>
            </p:cNvPr>
            <p:cNvSpPr/>
            <p:nvPr/>
          </p:nvSpPr>
          <p:spPr>
            <a:xfrm>
              <a:off x="6982811" y="5820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455934-03AD-BEAA-3426-D8A1A46CE62F}"/>
                </a:ext>
              </a:extLst>
            </p:cNvPr>
            <p:cNvSpPr/>
            <p:nvPr/>
          </p:nvSpPr>
          <p:spPr>
            <a:xfrm>
              <a:off x="8401708" y="1375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REMOVE</a:t>
              </a:r>
              <a:endParaRPr lang="ko-KR" altLang="en-US" sz="7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D3E57A-6573-9EBB-9CA2-67523FEC7561}"/>
                </a:ext>
              </a:extLst>
            </p:cNvPr>
            <p:cNvSpPr/>
            <p:nvPr/>
          </p:nvSpPr>
          <p:spPr>
            <a:xfrm>
              <a:off x="9820604" y="6117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388C004-E356-E25B-5D54-48DC5A8C6DC1}"/>
                </a:ext>
              </a:extLst>
            </p:cNvPr>
            <p:cNvSpPr/>
            <p:nvPr/>
          </p:nvSpPr>
          <p:spPr>
            <a:xfrm>
              <a:off x="9820604" y="5524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99B07B3-2E63-C000-A219-C48F8D94DA1F}"/>
                </a:ext>
              </a:extLst>
            </p:cNvPr>
            <p:cNvSpPr/>
            <p:nvPr/>
          </p:nvSpPr>
          <p:spPr>
            <a:xfrm>
              <a:off x="9820604" y="4339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5C895C-3084-DAB5-BFE2-1CB46831663F}"/>
                </a:ext>
              </a:extLst>
            </p:cNvPr>
            <p:cNvSpPr/>
            <p:nvPr/>
          </p:nvSpPr>
          <p:spPr>
            <a:xfrm>
              <a:off x="9820604" y="4931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CBBB48-CE18-492A-8B61-0128EBBEC76B}"/>
                </a:ext>
              </a:extLst>
            </p:cNvPr>
            <p:cNvCxnSpPr/>
            <p:nvPr/>
          </p:nvCxnSpPr>
          <p:spPr>
            <a:xfrm>
              <a:off x="2726121" y="1079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95F4D94-79B2-6039-484E-BEABB23548B9}"/>
                </a:ext>
              </a:extLst>
            </p:cNvPr>
            <p:cNvCxnSpPr/>
            <p:nvPr/>
          </p:nvCxnSpPr>
          <p:spPr>
            <a:xfrm>
              <a:off x="2726121" y="1375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D94E696-04A2-DEF4-5214-CA18141A2274}"/>
                </a:ext>
              </a:extLst>
            </p:cNvPr>
            <p:cNvCxnSpPr/>
            <p:nvPr/>
          </p:nvCxnSpPr>
          <p:spPr>
            <a:xfrm>
              <a:off x="2726121" y="1672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22F314F-8772-0112-813C-42030C52A77B}"/>
                </a:ext>
              </a:extLst>
            </p:cNvPr>
            <p:cNvCxnSpPr/>
            <p:nvPr/>
          </p:nvCxnSpPr>
          <p:spPr>
            <a:xfrm>
              <a:off x="2726121" y="1968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6B13664-23BC-2EE0-B571-739FB5065589}"/>
                </a:ext>
              </a:extLst>
            </p:cNvPr>
            <p:cNvCxnSpPr/>
            <p:nvPr/>
          </p:nvCxnSpPr>
          <p:spPr>
            <a:xfrm>
              <a:off x="2726121" y="2264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FC07B3-D147-9696-3188-F38A921A316E}"/>
                </a:ext>
              </a:extLst>
            </p:cNvPr>
            <p:cNvCxnSpPr/>
            <p:nvPr/>
          </p:nvCxnSpPr>
          <p:spPr>
            <a:xfrm>
              <a:off x="2726121" y="2561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C95DAC-061D-874F-E971-505E2D2822DC}"/>
                </a:ext>
              </a:extLst>
            </p:cNvPr>
            <p:cNvCxnSpPr/>
            <p:nvPr/>
          </p:nvCxnSpPr>
          <p:spPr>
            <a:xfrm>
              <a:off x="2726121" y="2857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37AE09-984D-937E-3406-B0D92F59210C}"/>
                </a:ext>
              </a:extLst>
            </p:cNvPr>
            <p:cNvCxnSpPr/>
            <p:nvPr/>
          </p:nvCxnSpPr>
          <p:spPr>
            <a:xfrm>
              <a:off x="2726121" y="3153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E203FE-0EB1-A1FC-54E8-3640C2F1821A}"/>
                </a:ext>
              </a:extLst>
            </p:cNvPr>
            <p:cNvCxnSpPr/>
            <p:nvPr/>
          </p:nvCxnSpPr>
          <p:spPr>
            <a:xfrm>
              <a:off x="2726121" y="3450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406D27B-3108-D573-D911-D4C40E5AA2BA}"/>
                </a:ext>
              </a:extLst>
            </p:cNvPr>
            <p:cNvCxnSpPr/>
            <p:nvPr/>
          </p:nvCxnSpPr>
          <p:spPr>
            <a:xfrm>
              <a:off x="2726121" y="3746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58F7C33-E9D1-3562-CF26-B237A7AE21BA}"/>
                </a:ext>
              </a:extLst>
            </p:cNvPr>
            <p:cNvCxnSpPr/>
            <p:nvPr/>
          </p:nvCxnSpPr>
          <p:spPr>
            <a:xfrm>
              <a:off x="2726121" y="4042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E0D06D7-576F-F9F3-279D-161D058AB8DE}"/>
                </a:ext>
              </a:extLst>
            </p:cNvPr>
            <p:cNvCxnSpPr/>
            <p:nvPr/>
          </p:nvCxnSpPr>
          <p:spPr>
            <a:xfrm>
              <a:off x="2726121" y="4339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EC835F0-BDDE-04EA-101B-56AC90CBABEA}"/>
                </a:ext>
              </a:extLst>
            </p:cNvPr>
            <p:cNvCxnSpPr/>
            <p:nvPr/>
          </p:nvCxnSpPr>
          <p:spPr>
            <a:xfrm>
              <a:off x="2726121" y="4635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36C4B76-0B38-F8EA-825D-A034D30954F4}"/>
                </a:ext>
              </a:extLst>
            </p:cNvPr>
            <p:cNvCxnSpPr/>
            <p:nvPr/>
          </p:nvCxnSpPr>
          <p:spPr>
            <a:xfrm>
              <a:off x="2726121" y="4931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0A2D645-1AC7-F173-73F6-3DC8531B481F}"/>
                </a:ext>
              </a:extLst>
            </p:cNvPr>
            <p:cNvCxnSpPr/>
            <p:nvPr/>
          </p:nvCxnSpPr>
          <p:spPr>
            <a:xfrm>
              <a:off x="2726121" y="5228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5DDD739-EDAB-189D-1C41-0DEDBFB790AE}"/>
                </a:ext>
              </a:extLst>
            </p:cNvPr>
            <p:cNvCxnSpPr/>
            <p:nvPr/>
          </p:nvCxnSpPr>
          <p:spPr>
            <a:xfrm>
              <a:off x="2726121" y="5524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E49239-2C6C-B1D1-5A31-EA9D8DED012C}"/>
                </a:ext>
              </a:extLst>
            </p:cNvPr>
            <p:cNvCxnSpPr/>
            <p:nvPr/>
          </p:nvCxnSpPr>
          <p:spPr>
            <a:xfrm>
              <a:off x="2726121" y="5820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53C0A64-7C73-18B2-B0B0-90110127834F}"/>
                </a:ext>
              </a:extLst>
            </p:cNvPr>
            <p:cNvCxnSpPr/>
            <p:nvPr/>
          </p:nvCxnSpPr>
          <p:spPr>
            <a:xfrm>
              <a:off x="2726121" y="6117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A26414-74D9-882C-2A57-C5F297182298}"/>
                </a:ext>
              </a:extLst>
            </p:cNvPr>
            <p:cNvCxnSpPr/>
            <p:nvPr/>
          </p:nvCxnSpPr>
          <p:spPr>
            <a:xfrm>
              <a:off x="2726121" y="6413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7B1CAB-67C2-F5E2-EDDA-9E0302690086}"/>
                </a:ext>
              </a:extLst>
            </p:cNvPr>
            <p:cNvCxnSpPr/>
            <p:nvPr/>
          </p:nvCxnSpPr>
          <p:spPr>
            <a:xfrm>
              <a:off x="272612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59548E8-43C7-2700-7AE2-0512CE55E292}"/>
                </a:ext>
              </a:extLst>
            </p:cNvPr>
            <p:cNvCxnSpPr/>
            <p:nvPr/>
          </p:nvCxnSpPr>
          <p:spPr>
            <a:xfrm>
              <a:off x="414501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5D9C7EB-A78F-785A-00A3-B54BA60983CD}"/>
                </a:ext>
              </a:extLst>
            </p:cNvPr>
            <p:cNvCxnSpPr/>
            <p:nvPr/>
          </p:nvCxnSpPr>
          <p:spPr>
            <a:xfrm>
              <a:off x="556391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0B0FBF2-C8EF-271C-26CD-F1FE0722F08E}"/>
                </a:ext>
              </a:extLst>
            </p:cNvPr>
            <p:cNvCxnSpPr/>
            <p:nvPr/>
          </p:nvCxnSpPr>
          <p:spPr>
            <a:xfrm>
              <a:off x="698281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62F63A4-F255-B3C2-24B9-515897B95966}"/>
                </a:ext>
              </a:extLst>
            </p:cNvPr>
            <p:cNvCxnSpPr/>
            <p:nvPr/>
          </p:nvCxnSpPr>
          <p:spPr>
            <a:xfrm>
              <a:off x="840170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C5F626-1C71-256A-198E-4928768DA2F6}"/>
                </a:ext>
              </a:extLst>
            </p:cNvPr>
            <p:cNvCxnSpPr/>
            <p:nvPr/>
          </p:nvCxnSpPr>
          <p:spPr>
            <a:xfrm>
              <a:off x="982060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993E05-174A-3B98-428C-156F4A429FE6}"/>
                </a:ext>
              </a:extLst>
            </p:cNvPr>
            <p:cNvCxnSpPr/>
            <p:nvPr/>
          </p:nvCxnSpPr>
          <p:spPr>
            <a:xfrm>
              <a:off x="1123950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3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E4C75C-0B49-3E32-F3B7-9B0EC876415F}"/>
              </a:ext>
            </a:extLst>
          </p:cNvPr>
          <p:cNvSpPr/>
          <p:nvPr/>
        </p:nvSpPr>
        <p:spPr>
          <a:xfrm>
            <a:off x="8040658" y="4022630"/>
            <a:ext cx="3016149" cy="20135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C94203-A510-99F1-A28D-9329C7C92760}"/>
              </a:ext>
            </a:extLst>
          </p:cNvPr>
          <p:cNvSpPr/>
          <p:nvPr/>
        </p:nvSpPr>
        <p:spPr>
          <a:xfrm>
            <a:off x="890330" y="2783103"/>
            <a:ext cx="3016149" cy="20135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WORK1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100C4EC-D917-B9BC-8BE1-81D27EC6D7EE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3906479" y="3789872"/>
            <a:ext cx="4134179" cy="123952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B5B8502-1ACA-D8FB-58DF-FA49B69F361E}"/>
              </a:ext>
            </a:extLst>
          </p:cNvPr>
          <p:cNvCxnSpPr>
            <a:cxnSpLocks/>
            <a:stCxn id="7" idx="2"/>
            <a:endCxn id="22" idx="2"/>
          </p:cNvCxnSpPr>
          <p:nvPr/>
        </p:nvCxnSpPr>
        <p:spPr>
          <a:xfrm rot="5400000" flipH="1">
            <a:off x="5353805" y="1841240"/>
            <a:ext cx="1239527" cy="7150328"/>
          </a:xfrm>
          <a:prstGeom prst="bentConnector3">
            <a:avLst>
              <a:gd name="adj1" fmla="val -18443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260195C-E569-44C9-1664-0D2F297A6380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5FABB12-871F-2422-FFA0-9FE28A63BFFD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22AE1E-E338-2C58-4478-9C4653F52F0C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638F660-1E9F-616E-1316-7605FF47560F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9DE170-0F76-EDDE-07D9-40D1D9119A64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63D641-B257-2DB8-1447-461C39E70996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42CC1D-7542-A436-99CC-721B43010482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A88D247-BBBB-1F4B-D97B-55764A803454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476C454-DD17-2A50-7C82-925023E2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[Layout]KIT1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>
            <a:off x="10083800" y="127000"/>
            <a:ext cx="8382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>
            <a:off x="11404600" y="1225872"/>
            <a:ext cx="6858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>
            <a:off x="127000" y="5900734"/>
            <a:ext cx="1270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>
            <a:off x="3581400" y="179219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>
            <a:off x="9766300" y="2594406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>
            <a:off x="35560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>
            <a:off x="3543300" y="520993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>
            <a:off x="62738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>
            <a:off x="6311900" y="517268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KIT1_4th_stp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>
            <a:off x="330200" y="261471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>
            <a:off x="6337300" y="175494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>
            <a:off x="1676400" y="5490986"/>
            <a:ext cx="6604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>
            <a:off x="8750300" y="6148783"/>
            <a:ext cx="1016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F2D9B9E-593A-8A42-67AF-46EBA8A1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</a:t>
            </a:r>
            <a:r>
              <a:rPr lang="en-US" altLang="ko-KR"/>
              <a:t>]KIT2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 flipH="1">
            <a:off x="2845741" y="2171700"/>
            <a:ext cx="729544" cy="18815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 flipH="1">
            <a:off x="1828800" y="2676300"/>
            <a:ext cx="596900" cy="18815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 flipH="1">
            <a:off x="10273830" y="5472979"/>
            <a:ext cx="1105370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 flipH="1">
            <a:off x="8449969" y="3163794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 flipH="1">
            <a:off x="8472076" y="3548658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 flipH="1">
            <a:off x="8472076" y="3967732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 flipH="1">
            <a:off x="8483130" y="4412464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 flipH="1">
            <a:off x="6106583" y="3967732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 flipH="1">
            <a:off x="6073422" y="4395359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 flipH="1">
            <a:off x="6051315" y="3582868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 flipH="1">
            <a:off x="6051315" y="3146689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 flipH="1">
            <a:off x="9455856" y="5284823"/>
            <a:ext cx="57479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 flipH="1">
            <a:off x="3619500" y="6148629"/>
            <a:ext cx="884296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1052</Words>
  <Application>Microsoft Office PowerPoint</Application>
  <PresentationFormat>와이드스크린</PresentationFormat>
  <Paragraphs>326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PowerPoint 프레젠테이션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259</cp:revision>
  <dcterms:created xsi:type="dcterms:W3CDTF">2023-10-17T01:07:34Z</dcterms:created>
  <dcterms:modified xsi:type="dcterms:W3CDTF">2024-01-08T08:06:03Z</dcterms:modified>
</cp:coreProperties>
</file>