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26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2023-08-21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Part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Part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ON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PositionADV ~ PartADV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OFF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PositionRET ~ PartRET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25670</TotalTime>
  <Words>26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2023-08-21T11:30:50Z</dcterms:modified>
</cp:coreProperties>
</file>