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24"/>
  </p:notesMasterIdLst>
  <p:handoutMasterIdLst>
    <p:handoutMasterId r:id="rId25"/>
  </p:handoutMasterIdLst>
  <p:sldIdLst>
    <p:sldId id="614" r:id="rId2"/>
    <p:sldId id="258" r:id="rId3"/>
    <p:sldId id="635" r:id="rId4"/>
    <p:sldId id="615" r:id="rId5"/>
    <p:sldId id="616" r:id="rId6"/>
    <p:sldId id="617" r:id="rId7"/>
    <p:sldId id="618" r:id="rId8"/>
    <p:sldId id="619" r:id="rId9"/>
    <p:sldId id="620" r:id="rId10"/>
    <p:sldId id="621" r:id="rId11"/>
    <p:sldId id="622" r:id="rId12"/>
    <p:sldId id="632" r:id="rId13"/>
    <p:sldId id="623" r:id="rId14"/>
    <p:sldId id="624" r:id="rId15"/>
    <p:sldId id="625" r:id="rId16"/>
    <p:sldId id="626" r:id="rId17"/>
    <p:sldId id="627" r:id="rId18"/>
    <p:sldId id="628" r:id="rId19"/>
    <p:sldId id="629" r:id="rId20"/>
    <p:sldId id="630" r:id="rId21"/>
    <p:sldId id="631" r:id="rId22"/>
    <p:sldId id="633" r:id="rId2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1" autoAdjust="0"/>
    <p:restoredTop sz="96005" autoAdjust="0"/>
  </p:normalViewPr>
  <p:slideViewPr>
    <p:cSldViewPr snapToGrid="0">
      <p:cViewPr varScale="1">
        <p:scale>
          <a:sx n="114" d="100"/>
          <a:sy n="114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2023-08-21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2023-08-21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04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2B8A-560F-3E08-2614-72F244F64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F9002-2B03-2E5F-017F-C802EA107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9B03C-4865-8D41-D266-CAA73AB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2023-08-21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0A782-69D6-2463-9BB7-ACDC30E3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515CA-1EE8-EC26-4E6B-FFD4CBC4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44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3C985-A407-73A0-9239-CD4E5E3E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9AB62-6970-B83B-2415-06E42FA8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6BC44-0775-835B-B766-76BB973A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2023-08-21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73467-D601-5B67-82BA-293BBF36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EC55E-A03C-FDF7-F3F7-1ED127C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083402-B580-1B23-B913-49DFC2DF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654F2-06BC-6943-8800-863E5D8EF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BE483-CEC3-18F9-0300-D1C88BC3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2023-08-21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72493-D764-DCE0-BE0B-9E9D74E4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5A40-51ED-D385-5E7B-4ED045BF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42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2023-08-21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1AA-AB70-CA3B-E28A-296ED5AD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E763D-30BE-384A-ABD5-92938FF1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61385-AD39-0D77-9AE6-BD6F697A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2023-08-21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D5E2D-35EF-0BF9-BBA4-9FDEF8A3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CD949-4722-13B2-AB61-0ECE4177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3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BA10-0198-D3E2-B739-9515B73F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77D54-B9A4-1D28-EC91-C0CEC9DA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A10BE-0EEC-5266-222D-27635FC4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2023-08-21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D4849-E21C-F1EF-C210-FD8BCDE3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7E1F7-FF8E-8832-D719-40435758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09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DDE44-00F0-4432-7AF6-C66A9284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C65F0-C683-AED8-17C2-27B60CB8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CBC24-301B-947B-EF3C-74709402F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DAE64-14BE-45C7-C399-EA0E58EE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2023-08-21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90955-C5A6-76A1-3366-17A8C535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629E-8F50-BF91-37A2-69FF8E23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349CF-DC35-C43C-1D73-836B041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2CD12-F2F6-3AE5-3C46-5EAA4CCC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7E5C7-DB45-87F8-07F3-5C374060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B6CBEF-72ED-EA6A-1D8D-1E26ECBE7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37686-9DC1-A281-CEDB-CD97FC8C2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D091A1-12F0-3BFC-F07A-7E739128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2023-08-21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20B9EC-9C2D-B39D-A70C-94634D0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03D8B5-62C3-2B15-9CEF-AC8B79CD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6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E11E-D738-E053-B5ED-A4F8485E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3729BF-4864-5532-91FA-68D1817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2023-08-21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0974AA-35D4-C939-0644-85FB8020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636BB-B1A4-7B56-5720-E175550F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54FC797-BC1E-CDEC-98FF-A9E0D93F82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08735EC-9F54-2CA0-4BD8-FCE2522505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005FAFD-E43E-8A43-511C-FEC78D76F5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86962C1-A7AE-C7E4-2A61-144582172264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DCF7F3B-0190-D2EB-8719-BFCD59BD1994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B27001D-3485-A43E-F96D-AF1F01D815DD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CCC07475-A0B6-94C8-F051-D42AEB82D0F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1CD9C0F-D549-DA7B-3355-A1906B2E1AE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7B64C55-A2F0-3262-301E-1A352935775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AB36D1B7-8876-49C0-3B5D-D2F2B1E826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FFDA3BC1-742D-25D7-0FA5-5306D90510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B5CC3DF8-1D57-D0C9-1E53-90F2ECD2411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CA7A3934-B588-0966-2303-6004DD8548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519EE74E-3B97-0A78-86D5-5C3335DD2D2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9BE3B960-071C-829C-EC39-CED27310AE0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888C4657-370B-6A73-A9FB-E1179CF9F6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A97E1AE-52BD-190A-B932-7C5A4866EDE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CE514544-5D7A-ECEC-F729-1B68751C1F5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B91E0C83-A70E-B2D7-942A-A91D511EA6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39C044C-76EC-DF65-BC80-F733387472C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18C213A9-5893-EC82-CB12-8651F583B574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0830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64982B-B372-D567-3E10-EE107230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2023-08-21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7100C-C148-83AE-ADF7-9B9C7847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E2E22-5EF8-C7CA-BE7F-67D7357D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71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105A7-2378-8AAC-CFA4-E779B79C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4D0CA-3E16-343D-F76A-97E1FBA4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A3796-9BB4-AEA3-2388-5748E0C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44B62-C566-9A4D-16D4-1AFEFD85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2023-08-21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106EA-6EA4-58B4-AC53-ADB603DA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DC032-91F9-BB13-823E-6602B35F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4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4C39-6FDD-60A8-7CF7-565A9070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427EB3-8017-C44F-5F75-D45C6721B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38596-CDA0-DBCA-F5F6-ED1CB14F6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62F13-203C-72C4-7AB8-5F61DA00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2023-08-21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F1B3E-FB63-4FD8-F950-8465EACB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59E1C-F118-8677-70CF-D4957FDB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6284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DF77D-673A-0BB2-50BA-20C87BBD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880C4-E180-F0CD-4B78-1ECE458E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C7740-098C-3E22-E227-9CADB94A3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2023-08-21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EFA97-77CC-AC39-7E77-5C03CE21C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FA39-84C4-EC0D-3BC8-7F6583E2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6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54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73DA-D594-D6CA-7490-0D2574635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DS 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D5CBE-FF14-72D9-95EB-D9C1184B5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Dualsoft.com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927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S108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9566265" y="2162095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lib/Cylinder/Single</a:t>
            </a:r>
          </a:p>
          <a:p>
            <a:pPr algn="ctr"/>
            <a:r>
              <a:rPr lang="en-US" altLang="ko-KR" sz="1600" dirty="0"/>
              <a:t>[Pin]10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9566265" y="293106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RbtWeld</a:t>
            </a:r>
            <a:r>
              <a:rPr lang="en-US" altLang="ko-KR" sz="1600" dirty="0"/>
              <a:t>]4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9566265" y="1393122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2ndClamp</a:t>
            </a:r>
            <a:r>
              <a:rPr lang="en-US" altLang="ko-KR" sz="1600" dirty="0"/>
              <a:t>]3</a:t>
            </a:r>
            <a:endParaRPr lang="ko-KR" altLang="en-US" sz="1600" dirty="0"/>
          </a:p>
        </p:txBody>
      </p:sp>
      <p:sp>
        <p:nvSpPr>
          <p:cNvPr id="77" name="사각형: 모서리가 접힌 도형 76">
            <a:extLst>
              <a:ext uri="{FF2B5EF4-FFF2-40B4-BE49-F238E27FC236}">
                <a16:creationId xmlns:a16="http://schemas.microsoft.com/office/drawing/2014/main" id="{3B7F2BE9-0DEE-2B2C-C1CD-42A48500B963}"/>
              </a:ext>
            </a:extLst>
          </p:cNvPr>
          <p:cNvSpPr/>
          <p:nvPr/>
        </p:nvSpPr>
        <p:spPr>
          <a:xfrm>
            <a:off x="9566265" y="62414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1stClamp</a:t>
            </a:r>
            <a:r>
              <a:rPr lang="en-US" altLang="ko-KR" sz="1600" dirty="0"/>
              <a:t>]5</a:t>
            </a:r>
            <a:endParaRPr lang="ko-KR" altLang="en-US" sz="1600" dirty="0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9E771DF-8E9B-D0F6-C0F5-4DBA047AFD3E}"/>
              </a:ext>
            </a:extLst>
          </p:cNvPr>
          <p:cNvGrpSpPr/>
          <p:nvPr/>
        </p:nvGrpSpPr>
        <p:grpSpPr>
          <a:xfrm>
            <a:off x="2614235" y="1741164"/>
            <a:ext cx="4739640" cy="4596845"/>
            <a:chOff x="662941" y="624149"/>
            <a:chExt cx="5953925" cy="6134791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E7AE273-681D-DF29-A40E-9D528FD41E41}"/>
                </a:ext>
              </a:extLst>
            </p:cNvPr>
            <p:cNvSpPr/>
            <p:nvPr/>
          </p:nvSpPr>
          <p:spPr>
            <a:xfrm>
              <a:off x="662941" y="624149"/>
              <a:ext cx="5953925" cy="61347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050" dirty="0"/>
                <a:t>Work</a:t>
              </a:r>
              <a:endParaRPr lang="ko-KR" altLang="en-US" sz="1050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649BF08-ADD2-1EC5-A072-0F433043EEAA}"/>
                </a:ext>
              </a:extLst>
            </p:cNvPr>
            <p:cNvSpPr/>
            <p:nvPr/>
          </p:nvSpPr>
          <p:spPr>
            <a:xfrm>
              <a:off x="1312452" y="426028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AB24E8C2-0513-CF2C-DE26-E2872F30D10C}"/>
                </a:ext>
              </a:extLst>
            </p:cNvPr>
            <p:cNvSpPr/>
            <p:nvPr/>
          </p:nvSpPr>
          <p:spPr>
            <a:xfrm>
              <a:off x="1315973" y="169493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FD7387AC-1BC0-3BCE-D836-90BE2C29297B}"/>
                </a:ext>
              </a:extLst>
            </p:cNvPr>
            <p:cNvSpPr/>
            <p:nvPr/>
          </p:nvSpPr>
          <p:spPr>
            <a:xfrm>
              <a:off x="1313566" y="340516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A607E636-A014-1B39-933C-6D040CC50E4B}"/>
                </a:ext>
              </a:extLst>
            </p:cNvPr>
            <p:cNvSpPr/>
            <p:nvPr/>
          </p:nvSpPr>
          <p:spPr>
            <a:xfrm>
              <a:off x="1315973" y="255005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AB0D29F-5A62-F285-5359-0ED86FF55A82}"/>
                </a:ext>
              </a:extLst>
            </p:cNvPr>
            <p:cNvSpPr/>
            <p:nvPr/>
          </p:nvSpPr>
          <p:spPr>
            <a:xfrm>
              <a:off x="1312452" y="511539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17175AE-783F-A552-54E5-B6AE60C645BA}"/>
                </a:ext>
              </a:extLst>
            </p:cNvPr>
            <p:cNvSpPr/>
            <p:nvPr/>
          </p:nvSpPr>
          <p:spPr>
            <a:xfrm>
              <a:off x="1312452" y="597051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08AE6753-97BB-6074-E031-238D38DE9FA7}"/>
                </a:ext>
              </a:extLst>
            </p:cNvPr>
            <p:cNvSpPr/>
            <p:nvPr/>
          </p:nvSpPr>
          <p:spPr>
            <a:xfrm>
              <a:off x="3519552" y="125719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86BF9C52-1ADD-916C-74FB-AB280C665076}"/>
                </a:ext>
              </a:extLst>
            </p:cNvPr>
            <p:cNvSpPr/>
            <p:nvPr/>
          </p:nvSpPr>
          <p:spPr>
            <a:xfrm>
              <a:off x="3570476" y="371461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3B4FACA-E6DE-6E58-C7E6-674E0BABAF9A}"/>
                </a:ext>
              </a:extLst>
            </p:cNvPr>
            <p:cNvSpPr/>
            <p:nvPr/>
          </p:nvSpPr>
          <p:spPr>
            <a:xfrm>
              <a:off x="4928612" y="270432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$ON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4D3DE78-4263-1022-4207-41B713E04EFE}"/>
                </a:ext>
              </a:extLst>
            </p:cNvPr>
            <p:cNvSpPr/>
            <p:nvPr/>
          </p:nvSpPr>
          <p:spPr>
            <a:xfrm>
              <a:off x="3570476" y="487095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7AB71848-ADD6-4306-EAD9-0FE884773A99}"/>
                </a:ext>
              </a:extLst>
            </p:cNvPr>
            <p:cNvCxnSpPr>
              <a:cxnSpLocks/>
              <a:stCxn id="80" idx="4"/>
              <a:endCxn id="82" idx="0"/>
            </p:cNvCxnSpPr>
            <p:nvPr/>
          </p:nvCxnSpPr>
          <p:spPr>
            <a:xfrm>
              <a:off x="1995041" y="228597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E1CFF019-8758-0337-5E93-1FCF5BB3D817}"/>
                </a:ext>
              </a:extLst>
            </p:cNvPr>
            <p:cNvCxnSpPr>
              <a:cxnSpLocks/>
              <a:stCxn id="81" idx="4"/>
              <a:endCxn id="79" idx="0"/>
            </p:cNvCxnSpPr>
            <p:nvPr/>
          </p:nvCxnSpPr>
          <p:spPr>
            <a:xfrm flipH="1">
              <a:off x="1991520" y="3996208"/>
              <a:ext cx="1114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E52561F1-CD4E-96BC-7CCD-0905F2A7B1D9}"/>
                </a:ext>
              </a:extLst>
            </p:cNvPr>
            <p:cNvCxnSpPr>
              <a:cxnSpLocks/>
              <a:stCxn id="79" idx="4"/>
              <a:endCxn id="83" idx="0"/>
            </p:cNvCxnSpPr>
            <p:nvPr/>
          </p:nvCxnSpPr>
          <p:spPr>
            <a:xfrm>
              <a:off x="1991520" y="4851323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91E04624-D9DC-CCEE-6735-F1F341A5978A}"/>
                </a:ext>
              </a:extLst>
            </p:cNvPr>
            <p:cNvCxnSpPr>
              <a:cxnSpLocks/>
              <a:stCxn id="83" idx="4"/>
              <a:endCxn id="84" idx="0"/>
            </p:cNvCxnSpPr>
            <p:nvPr/>
          </p:nvCxnSpPr>
          <p:spPr>
            <a:xfrm>
              <a:off x="1991520" y="570643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FF11C2F2-A71B-378B-CC8A-A5EFACA898A0}"/>
                </a:ext>
              </a:extLst>
            </p:cNvPr>
            <p:cNvCxnSpPr>
              <a:cxnSpLocks/>
              <a:stCxn id="87" idx="3"/>
              <a:endCxn id="86" idx="0"/>
            </p:cNvCxnSpPr>
            <p:nvPr/>
          </p:nvCxnSpPr>
          <p:spPr>
            <a:xfrm flipH="1">
              <a:off x="4249544" y="3208804"/>
              <a:ext cx="877962" cy="50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728638D9-4E36-A492-A2E1-B39D1E69ED19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4678794" y="1761676"/>
              <a:ext cx="448712" cy="102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C51C1911-A4EE-5058-D6E5-9D95F36E69BA}"/>
                </a:ext>
              </a:extLst>
            </p:cNvPr>
            <p:cNvCxnSpPr>
              <a:cxnSpLocks/>
              <a:stCxn id="87" idx="2"/>
              <a:endCxn id="80" idx="6"/>
            </p:cNvCxnSpPr>
            <p:nvPr/>
          </p:nvCxnSpPr>
          <p:spPr>
            <a:xfrm flipH="1" flipV="1">
              <a:off x="2674109" y="1990459"/>
              <a:ext cx="2254503" cy="1009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F1636C64-CEBF-7758-36DE-06C5E59FB21A}"/>
                </a:ext>
              </a:extLst>
            </p:cNvPr>
            <p:cNvCxnSpPr>
              <a:cxnSpLocks/>
              <a:stCxn id="85" idx="2"/>
              <a:endCxn id="80" idx="6"/>
            </p:cNvCxnSpPr>
            <p:nvPr/>
          </p:nvCxnSpPr>
          <p:spPr>
            <a:xfrm flipH="1">
              <a:off x="2674109" y="1552713"/>
              <a:ext cx="845443" cy="437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8610A01-1890-B64F-5305-6736A53C2054}"/>
                </a:ext>
              </a:extLst>
            </p:cNvPr>
            <p:cNvCxnSpPr>
              <a:cxnSpLocks/>
              <a:stCxn id="86" idx="2"/>
              <a:endCxn id="81" idx="6"/>
            </p:cNvCxnSpPr>
            <p:nvPr/>
          </p:nvCxnSpPr>
          <p:spPr>
            <a:xfrm flipH="1" flipV="1">
              <a:off x="2671702" y="3700689"/>
              <a:ext cx="898774" cy="309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7A03B3D1-012B-E50A-8D35-2C13B146CCD7}"/>
                </a:ext>
              </a:extLst>
            </p:cNvPr>
            <p:cNvCxnSpPr>
              <a:cxnSpLocks/>
              <a:stCxn id="88" idx="2"/>
              <a:endCxn id="84" idx="6"/>
            </p:cNvCxnSpPr>
            <p:nvPr/>
          </p:nvCxnSpPr>
          <p:spPr>
            <a:xfrm flipH="1">
              <a:off x="2670588" y="5166471"/>
              <a:ext cx="899888" cy="109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39B86BDD-F5E3-B19D-A32F-7A56D66C3085}"/>
                </a:ext>
              </a:extLst>
            </p:cNvPr>
            <p:cNvCxnSpPr>
              <a:cxnSpLocks/>
              <a:stCxn id="82" idx="6"/>
              <a:endCxn id="86" idx="0"/>
            </p:cNvCxnSpPr>
            <p:nvPr/>
          </p:nvCxnSpPr>
          <p:spPr>
            <a:xfrm>
              <a:off x="2674109" y="2845574"/>
              <a:ext cx="1575435" cy="869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EE91C63-1D1F-C12D-3725-0B533A0F7880}"/>
                </a:ext>
              </a:extLst>
            </p:cNvPr>
            <p:cNvCxnSpPr>
              <a:cxnSpLocks/>
              <a:stCxn id="79" idx="6"/>
              <a:endCxn id="88" idx="1"/>
            </p:cNvCxnSpPr>
            <p:nvPr/>
          </p:nvCxnSpPr>
          <p:spPr>
            <a:xfrm>
              <a:off x="2670587" y="4555803"/>
              <a:ext cx="1098782" cy="40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375C6EF-211A-2A89-F31F-0F31C9F0976A}"/>
                </a:ext>
              </a:extLst>
            </p:cNvPr>
            <p:cNvSpPr/>
            <p:nvPr/>
          </p:nvSpPr>
          <p:spPr>
            <a:xfrm>
              <a:off x="5029607" y="530117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$OFF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58D07AB-17B9-66D5-79E6-8D8C8761A825}"/>
              </a:ext>
            </a:extLst>
          </p:cNvPr>
          <p:cNvSpPr/>
          <p:nvPr/>
        </p:nvSpPr>
        <p:spPr>
          <a:xfrm>
            <a:off x="9566265" y="3744068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lib/Robot/Handling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RbtHand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EC06C65-5716-B9E0-C30E-15F367A6FBE1}"/>
              </a:ext>
            </a:extLst>
          </p:cNvPr>
          <p:cNvSpPr/>
          <p:nvPr/>
        </p:nvSpPr>
        <p:spPr>
          <a:xfrm>
            <a:off x="9566265" y="4522543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lib/Part/Sensor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PART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4014E0D-D775-AE9E-9326-21321311F3CA}"/>
              </a:ext>
            </a:extLst>
          </p:cNvPr>
          <p:cNvCxnSpPr>
            <a:cxnSpLocks/>
            <a:stCxn id="88" idx="6"/>
            <a:endCxn id="12" idx="1"/>
          </p:cNvCxnSpPr>
          <p:nvPr/>
        </p:nvCxnSpPr>
        <p:spPr>
          <a:xfrm>
            <a:off x="6009935" y="5144760"/>
            <a:ext cx="238728" cy="16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S109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9566265" y="2162095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lib/Cylinder/Single</a:t>
            </a:r>
          </a:p>
          <a:p>
            <a:pPr algn="ctr"/>
            <a:r>
              <a:rPr lang="en-US" altLang="ko-KR" sz="1600" dirty="0"/>
              <a:t>[Pin]10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9566265" y="293106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RbtWeld</a:t>
            </a:r>
            <a:r>
              <a:rPr lang="en-US" altLang="ko-KR" sz="1600" dirty="0"/>
              <a:t>]4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9566265" y="1393122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2ndClamp</a:t>
            </a:r>
            <a:r>
              <a:rPr lang="en-US" altLang="ko-KR" sz="1600" dirty="0"/>
              <a:t>]3</a:t>
            </a:r>
            <a:endParaRPr lang="ko-KR" altLang="en-US" sz="1600" dirty="0"/>
          </a:p>
        </p:txBody>
      </p:sp>
      <p:sp>
        <p:nvSpPr>
          <p:cNvPr id="77" name="사각형: 모서리가 접힌 도형 76">
            <a:extLst>
              <a:ext uri="{FF2B5EF4-FFF2-40B4-BE49-F238E27FC236}">
                <a16:creationId xmlns:a16="http://schemas.microsoft.com/office/drawing/2014/main" id="{3B7F2BE9-0DEE-2B2C-C1CD-42A48500B963}"/>
              </a:ext>
            </a:extLst>
          </p:cNvPr>
          <p:cNvSpPr/>
          <p:nvPr/>
        </p:nvSpPr>
        <p:spPr>
          <a:xfrm>
            <a:off x="9566265" y="62414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1stClamp</a:t>
            </a:r>
            <a:r>
              <a:rPr lang="en-US" altLang="ko-KR" sz="1600" dirty="0"/>
              <a:t>]5</a:t>
            </a:r>
            <a:endParaRPr lang="ko-KR" altLang="en-US" sz="1600" dirty="0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9E771DF-8E9B-D0F6-C0F5-4DBA047AFD3E}"/>
              </a:ext>
            </a:extLst>
          </p:cNvPr>
          <p:cNvGrpSpPr/>
          <p:nvPr/>
        </p:nvGrpSpPr>
        <p:grpSpPr>
          <a:xfrm>
            <a:off x="2614235" y="1741164"/>
            <a:ext cx="4739640" cy="4596845"/>
            <a:chOff x="662941" y="624149"/>
            <a:chExt cx="5953925" cy="6134791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E7AE273-681D-DF29-A40E-9D528FD41E41}"/>
                </a:ext>
              </a:extLst>
            </p:cNvPr>
            <p:cNvSpPr/>
            <p:nvPr/>
          </p:nvSpPr>
          <p:spPr>
            <a:xfrm>
              <a:off x="662941" y="624149"/>
              <a:ext cx="5953925" cy="61347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050" dirty="0"/>
                <a:t>Work</a:t>
              </a:r>
              <a:endParaRPr lang="ko-KR" altLang="en-US" sz="1050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649BF08-ADD2-1EC5-A072-0F433043EEAA}"/>
                </a:ext>
              </a:extLst>
            </p:cNvPr>
            <p:cNvSpPr/>
            <p:nvPr/>
          </p:nvSpPr>
          <p:spPr>
            <a:xfrm>
              <a:off x="1312452" y="426028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AB24E8C2-0513-CF2C-DE26-E2872F30D10C}"/>
                </a:ext>
              </a:extLst>
            </p:cNvPr>
            <p:cNvSpPr/>
            <p:nvPr/>
          </p:nvSpPr>
          <p:spPr>
            <a:xfrm>
              <a:off x="1315973" y="169493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FD7387AC-1BC0-3BCE-D836-90BE2C29297B}"/>
                </a:ext>
              </a:extLst>
            </p:cNvPr>
            <p:cNvSpPr/>
            <p:nvPr/>
          </p:nvSpPr>
          <p:spPr>
            <a:xfrm>
              <a:off x="1313566" y="340516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A607E636-A014-1B39-933C-6D040CC50E4B}"/>
                </a:ext>
              </a:extLst>
            </p:cNvPr>
            <p:cNvSpPr/>
            <p:nvPr/>
          </p:nvSpPr>
          <p:spPr>
            <a:xfrm>
              <a:off x="1315973" y="255005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AB0D29F-5A62-F285-5359-0ED86FF55A82}"/>
                </a:ext>
              </a:extLst>
            </p:cNvPr>
            <p:cNvSpPr/>
            <p:nvPr/>
          </p:nvSpPr>
          <p:spPr>
            <a:xfrm>
              <a:off x="1312452" y="511539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17175AE-783F-A552-54E5-B6AE60C645BA}"/>
                </a:ext>
              </a:extLst>
            </p:cNvPr>
            <p:cNvSpPr/>
            <p:nvPr/>
          </p:nvSpPr>
          <p:spPr>
            <a:xfrm>
              <a:off x="1312452" y="597051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08AE6753-97BB-6074-E031-238D38DE9FA7}"/>
                </a:ext>
              </a:extLst>
            </p:cNvPr>
            <p:cNvSpPr/>
            <p:nvPr/>
          </p:nvSpPr>
          <p:spPr>
            <a:xfrm>
              <a:off x="3519552" y="125719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86BF9C52-1ADD-916C-74FB-AB280C665076}"/>
                </a:ext>
              </a:extLst>
            </p:cNvPr>
            <p:cNvSpPr/>
            <p:nvPr/>
          </p:nvSpPr>
          <p:spPr>
            <a:xfrm>
              <a:off x="3570476" y="371461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3B4FACA-E6DE-6E58-C7E6-674E0BABAF9A}"/>
                </a:ext>
              </a:extLst>
            </p:cNvPr>
            <p:cNvSpPr/>
            <p:nvPr/>
          </p:nvSpPr>
          <p:spPr>
            <a:xfrm>
              <a:off x="4928612" y="270432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$ON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4D3DE78-4263-1022-4207-41B713E04EFE}"/>
                </a:ext>
              </a:extLst>
            </p:cNvPr>
            <p:cNvSpPr/>
            <p:nvPr/>
          </p:nvSpPr>
          <p:spPr>
            <a:xfrm>
              <a:off x="3570476" y="487095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7AB71848-ADD6-4306-EAD9-0FE884773A99}"/>
                </a:ext>
              </a:extLst>
            </p:cNvPr>
            <p:cNvCxnSpPr>
              <a:cxnSpLocks/>
              <a:stCxn id="80" idx="4"/>
              <a:endCxn id="82" idx="0"/>
            </p:cNvCxnSpPr>
            <p:nvPr/>
          </p:nvCxnSpPr>
          <p:spPr>
            <a:xfrm>
              <a:off x="1995041" y="228597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E1CFF019-8758-0337-5E93-1FCF5BB3D817}"/>
                </a:ext>
              </a:extLst>
            </p:cNvPr>
            <p:cNvCxnSpPr>
              <a:cxnSpLocks/>
              <a:stCxn id="81" idx="4"/>
              <a:endCxn id="79" idx="0"/>
            </p:cNvCxnSpPr>
            <p:nvPr/>
          </p:nvCxnSpPr>
          <p:spPr>
            <a:xfrm flipH="1">
              <a:off x="1991520" y="3996208"/>
              <a:ext cx="1114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E52561F1-CD4E-96BC-7CCD-0905F2A7B1D9}"/>
                </a:ext>
              </a:extLst>
            </p:cNvPr>
            <p:cNvCxnSpPr>
              <a:cxnSpLocks/>
              <a:stCxn id="79" idx="4"/>
              <a:endCxn id="83" idx="0"/>
            </p:cNvCxnSpPr>
            <p:nvPr/>
          </p:nvCxnSpPr>
          <p:spPr>
            <a:xfrm>
              <a:off x="1991520" y="4851323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91E04624-D9DC-CCEE-6735-F1F341A5978A}"/>
                </a:ext>
              </a:extLst>
            </p:cNvPr>
            <p:cNvCxnSpPr>
              <a:cxnSpLocks/>
              <a:stCxn id="83" idx="4"/>
              <a:endCxn id="84" idx="0"/>
            </p:cNvCxnSpPr>
            <p:nvPr/>
          </p:nvCxnSpPr>
          <p:spPr>
            <a:xfrm>
              <a:off x="1991520" y="570643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FF11C2F2-A71B-378B-CC8A-A5EFACA898A0}"/>
                </a:ext>
              </a:extLst>
            </p:cNvPr>
            <p:cNvCxnSpPr>
              <a:cxnSpLocks/>
              <a:stCxn id="87" idx="3"/>
              <a:endCxn id="86" idx="0"/>
            </p:cNvCxnSpPr>
            <p:nvPr/>
          </p:nvCxnSpPr>
          <p:spPr>
            <a:xfrm flipH="1">
              <a:off x="4249544" y="3208804"/>
              <a:ext cx="877962" cy="50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728638D9-4E36-A492-A2E1-B39D1E69ED19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4678794" y="1761676"/>
              <a:ext cx="448712" cy="102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C51C1911-A4EE-5058-D6E5-9D95F36E69BA}"/>
                </a:ext>
              </a:extLst>
            </p:cNvPr>
            <p:cNvCxnSpPr>
              <a:cxnSpLocks/>
              <a:stCxn id="87" idx="2"/>
              <a:endCxn id="80" idx="6"/>
            </p:cNvCxnSpPr>
            <p:nvPr/>
          </p:nvCxnSpPr>
          <p:spPr>
            <a:xfrm flipH="1" flipV="1">
              <a:off x="2674109" y="1990459"/>
              <a:ext cx="2254503" cy="1009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F1636C64-CEBF-7758-36DE-06C5E59FB21A}"/>
                </a:ext>
              </a:extLst>
            </p:cNvPr>
            <p:cNvCxnSpPr>
              <a:cxnSpLocks/>
              <a:stCxn id="85" idx="2"/>
              <a:endCxn id="80" idx="6"/>
            </p:cNvCxnSpPr>
            <p:nvPr/>
          </p:nvCxnSpPr>
          <p:spPr>
            <a:xfrm flipH="1">
              <a:off x="2674109" y="1552713"/>
              <a:ext cx="845443" cy="437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8610A01-1890-B64F-5305-6736A53C2054}"/>
                </a:ext>
              </a:extLst>
            </p:cNvPr>
            <p:cNvCxnSpPr>
              <a:cxnSpLocks/>
              <a:stCxn id="86" idx="2"/>
              <a:endCxn id="81" idx="6"/>
            </p:cNvCxnSpPr>
            <p:nvPr/>
          </p:nvCxnSpPr>
          <p:spPr>
            <a:xfrm flipH="1" flipV="1">
              <a:off x="2671702" y="3700689"/>
              <a:ext cx="898774" cy="309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7A03B3D1-012B-E50A-8D35-2C13B146CCD7}"/>
                </a:ext>
              </a:extLst>
            </p:cNvPr>
            <p:cNvCxnSpPr>
              <a:cxnSpLocks/>
              <a:stCxn id="88" idx="2"/>
              <a:endCxn id="84" idx="6"/>
            </p:cNvCxnSpPr>
            <p:nvPr/>
          </p:nvCxnSpPr>
          <p:spPr>
            <a:xfrm flipH="1">
              <a:off x="2670588" y="5166471"/>
              <a:ext cx="899888" cy="109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39B86BDD-F5E3-B19D-A32F-7A56D66C3085}"/>
                </a:ext>
              </a:extLst>
            </p:cNvPr>
            <p:cNvCxnSpPr>
              <a:cxnSpLocks/>
              <a:stCxn id="82" idx="6"/>
              <a:endCxn id="86" idx="0"/>
            </p:cNvCxnSpPr>
            <p:nvPr/>
          </p:nvCxnSpPr>
          <p:spPr>
            <a:xfrm>
              <a:off x="2674109" y="2845574"/>
              <a:ext cx="1575435" cy="869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EE91C63-1D1F-C12D-3725-0B533A0F7880}"/>
                </a:ext>
              </a:extLst>
            </p:cNvPr>
            <p:cNvCxnSpPr>
              <a:cxnSpLocks/>
              <a:stCxn id="79" idx="6"/>
              <a:endCxn id="88" idx="1"/>
            </p:cNvCxnSpPr>
            <p:nvPr/>
          </p:nvCxnSpPr>
          <p:spPr>
            <a:xfrm>
              <a:off x="2670587" y="4555803"/>
              <a:ext cx="1098782" cy="40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375C6EF-211A-2A89-F31F-0F31C9F0976A}"/>
                </a:ext>
              </a:extLst>
            </p:cNvPr>
            <p:cNvSpPr/>
            <p:nvPr/>
          </p:nvSpPr>
          <p:spPr>
            <a:xfrm>
              <a:off x="5029607" y="530117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$OFF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58D07AB-17B9-66D5-79E6-8D8C8761A825}"/>
              </a:ext>
            </a:extLst>
          </p:cNvPr>
          <p:cNvSpPr/>
          <p:nvPr/>
        </p:nvSpPr>
        <p:spPr>
          <a:xfrm>
            <a:off x="9566265" y="3744068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lib/Robot/Handling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RbtHand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EC06C65-5716-B9E0-C30E-15F367A6FBE1}"/>
              </a:ext>
            </a:extLst>
          </p:cNvPr>
          <p:cNvSpPr/>
          <p:nvPr/>
        </p:nvSpPr>
        <p:spPr>
          <a:xfrm>
            <a:off x="9566265" y="4522543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lib/Part/Sensor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PART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4014E0D-D775-AE9E-9326-21321311F3CA}"/>
              </a:ext>
            </a:extLst>
          </p:cNvPr>
          <p:cNvCxnSpPr>
            <a:cxnSpLocks/>
            <a:stCxn id="88" idx="6"/>
            <a:endCxn id="12" idx="1"/>
          </p:cNvCxnSpPr>
          <p:nvPr/>
        </p:nvCxnSpPr>
        <p:spPr>
          <a:xfrm>
            <a:off x="6009935" y="5144760"/>
            <a:ext cx="238728" cy="16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134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S110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9566265" y="2162095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lib/Cylinder/Single</a:t>
            </a:r>
          </a:p>
          <a:p>
            <a:pPr algn="ctr"/>
            <a:r>
              <a:rPr lang="en-US" altLang="ko-KR" sz="1600" dirty="0"/>
              <a:t>[Pin]10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9566265" y="293106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RbtWeld</a:t>
            </a:r>
            <a:r>
              <a:rPr lang="en-US" altLang="ko-KR" sz="1600" dirty="0"/>
              <a:t>]4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9566265" y="1393122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2ndClamp</a:t>
            </a:r>
            <a:r>
              <a:rPr lang="en-US" altLang="ko-KR" sz="1600" dirty="0"/>
              <a:t>]3</a:t>
            </a:r>
            <a:endParaRPr lang="ko-KR" altLang="en-US" sz="1600" dirty="0"/>
          </a:p>
        </p:txBody>
      </p:sp>
      <p:sp>
        <p:nvSpPr>
          <p:cNvPr id="77" name="사각형: 모서리가 접힌 도형 76">
            <a:extLst>
              <a:ext uri="{FF2B5EF4-FFF2-40B4-BE49-F238E27FC236}">
                <a16:creationId xmlns:a16="http://schemas.microsoft.com/office/drawing/2014/main" id="{3B7F2BE9-0DEE-2B2C-C1CD-42A48500B963}"/>
              </a:ext>
            </a:extLst>
          </p:cNvPr>
          <p:cNvSpPr/>
          <p:nvPr/>
        </p:nvSpPr>
        <p:spPr>
          <a:xfrm>
            <a:off x="9566265" y="62414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1stClamp</a:t>
            </a:r>
            <a:r>
              <a:rPr lang="en-US" altLang="ko-KR" sz="1600" dirty="0"/>
              <a:t>]5</a:t>
            </a:r>
            <a:endParaRPr lang="ko-KR" altLang="en-US" sz="1600" dirty="0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9E771DF-8E9B-D0F6-C0F5-4DBA047AFD3E}"/>
              </a:ext>
            </a:extLst>
          </p:cNvPr>
          <p:cNvGrpSpPr/>
          <p:nvPr/>
        </p:nvGrpSpPr>
        <p:grpSpPr>
          <a:xfrm>
            <a:off x="2614235" y="1741164"/>
            <a:ext cx="4739640" cy="4596845"/>
            <a:chOff x="662941" y="624149"/>
            <a:chExt cx="5953925" cy="6134791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E7AE273-681D-DF29-A40E-9D528FD41E41}"/>
                </a:ext>
              </a:extLst>
            </p:cNvPr>
            <p:cNvSpPr/>
            <p:nvPr/>
          </p:nvSpPr>
          <p:spPr>
            <a:xfrm>
              <a:off x="662941" y="624149"/>
              <a:ext cx="5953925" cy="61347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050" dirty="0"/>
                <a:t>Work</a:t>
              </a:r>
              <a:endParaRPr lang="ko-KR" altLang="en-US" sz="1050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649BF08-ADD2-1EC5-A072-0F433043EEAA}"/>
                </a:ext>
              </a:extLst>
            </p:cNvPr>
            <p:cNvSpPr/>
            <p:nvPr/>
          </p:nvSpPr>
          <p:spPr>
            <a:xfrm>
              <a:off x="1312452" y="426028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AB24E8C2-0513-CF2C-DE26-E2872F30D10C}"/>
                </a:ext>
              </a:extLst>
            </p:cNvPr>
            <p:cNvSpPr/>
            <p:nvPr/>
          </p:nvSpPr>
          <p:spPr>
            <a:xfrm>
              <a:off x="1315973" y="169493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FD7387AC-1BC0-3BCE-D836-90BE2C29297B}"/>
                </a:ext>
              </a:extLst>
            </p:cNvPr>
            <p:cNvSpPr/>
            <p:nvPr/>
          </p:nvSpPr>
          <p:spPr>
            <a:xfrm>
              <a:off x="1313566" y="340516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A607E636-A014-1B39-933C-6D040CC50E4B}"/>
                </a:ext>
              </a:extLst>
            </p:cNvPr>
            <p:cNvSpPr/>
            <p:nvPr/>
          </p:nvSpPr>
          <p:spPr>
            <a:xfrm>
              <a:off x="1315973" y="255005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AB0D29F-5A62-F285-5359-0ED86FF55A82}"/>
                </a:ext>
              </a:extLst>
            </p:cNvPr>
            <p:cNvSpPr/>
            <p:nvPr/>
          </p:nvSpPr>
          <p:spPr>
            <a:xfrm>
              <a:off x="1312452" y="511539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17175AE-783F-A552-54E5-B6AE60C645BA}"/>
                </a:ext>
              </a:extLst>
            </p:cNvPr>
            <p:cNvSpPr/>
            <p:nvPr/>
          </p:nvSpPr>
          <p:spPr>
            <a:xfrm>
              <a:off x="1312452" y="597051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08AE6753-97BB-6074-E031-238D38DE9FA7}"/>
                </a:ext>
              </a:extLst>
            </p:cNvPr>
            <p:cNvSpPr/>
            <p:nvPr/>
          </p:nvSpPr>
          <p:spPr>
            <a:xfrm>
              <a:off x="3519552" y="125719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86BF9C52-1ADD-916C-74FB-AB280C665076}"/>
                </a:ext>
              </a:extLst>
            </p:cNvPr>
            <p:cNvSpPr/>
            <p:nvPr/>
          </p:nvSpPr>
          <p:spPr>
            <a:xfrm>
              <a:off x="3570476" y="371461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3B4FACA-E6DE-6E58-C7E6-674E0BABAF9A}"/>
                </a:ext>
              </a:extLst>
            </p:cNvPr>
            <p:cNvSpPr/>
            <p:nvPr/>
          </p:nvSpPr>
          <p:spPr>
            <a:xfrm>
              <a:off x="4928612" y="270432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$ON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4D3DE78-4263-1022-4207-41B713E04EFE}"/>
                </a:ext>
              </a:extLst>
            </p:cNvPr>
            <p:cNvSpPr/>
            <p:nvPr/>
          </p:nvSpPr>
          <p:spPr>
            <a:xfrm>
              <a:off x="3570476" y="487095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7AB71848-ADD6-4306-EAD9-0FE884773A99}"/>
                </a:ext>
              </a:extLst>
            </p:cNvPr>
            <p:cNvCxnSpPr>
              <a:cxnSpLocks/>
              <a:stCxn id="80" idx="4"/>
              <a:endCxn id="82" idx="0"/>
            </p:cNvCxnSpPr>
            <p:nvPr/>
          </p:nvCxnSpPr>
          <p:spPr>
            <a:xfrm>
              <a:off x="1995041" y="228597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E1CFF019-8758-0337-5E93-1FCF5BB3D817}"/>
                </a:ext>
              </a:extLst>
            </p:cNvPr>
            <p:cNvCxnSpPr>
              <a:cxnSpLocks/>
              <a:stCxn id="81" idx="4"/>
              <a:endCxn id="79" idx="0"/>
            </p:cNvCxnSpPr>
            <p:nvPr/>
          </p:nvCxnSpPr>
          <p:spPr>
            <a:xfrm flipH="1">
              <a:off x="1991520" y="3996208"/>
              <a:ext cx="1114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E52561F1-CD4E-96BC-7CCD-0905F2A7B1D9}"/>
                </a:ext>
              </a:extLst>
            </p:cNvPr>
            <p:cNvCxnSpPr>
              <a:cxnSpLocks/>
              <a:stCxn id="79" idx="4"/>
              <a:endCxn id="83" idx="0"/>
            </p:cNvCxnSpPr>
            <p:nvPr/>
          </p:nvCxnSpPr>
          <p:spPr>
            <a:xfrm>
              <a:off x="1991520" y="4851323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91E04624-D9DC-CCEE-6735-F1F341A5978A}"/>
                </a:ext>
              </a:extLst>
            </p:cNvPr>
            <p:cNvCxnSpPr>
              <a:cxnSpLocks/>
              <a:stCxn id="83" idx="4"/>
              <a:endCxn id="84" idx="0"/>
            </p:cNvCxnSpPr>
            <p:nvPr/>
          </p:nvCxnSpPr>
          <p:spPr>
            <a:xfrm>
              <a:off x="1991520" y="570643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FF11C2F2-A71B-378B-CC8A-A5EFACA898A0}"/>
                </a:ext>
              </a:extLst>
            </p:cNvPr>
            <p:cNvCxnSpPr>
              <a:cxnSpLocks/>
              <a:stCxn id="87" idx="3"/>
              <a:endCxn id="86" idx="0"/>
            </p:cNvCxnSpPr>
            <p:nvPr/>
          </p:nvCxnSpPr>
          <p:spPr>
            <a:xfrm flipH="1">
              <a:off x="4249544" y="3208804"/>
              <a:ext cx="877962" cy="50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728638D9-4E36-A492-A2E1-B39D1E69ED19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4678794" y="1761676"/>
              <a:ext cx="448712" cy="102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C51C1911-A4EE-5058-D6E5-9D95F36E69BA}"/>
                </a:ext>
              </a:extLst>
            </p:cNvPr>
            <p:cNvCxnSpPr>
              <a:cxnSpLocks/>
              <a:stCxn id="87" idx="2"/>
              <a:endCxn id="80" idx="6"/>
            </p:cNvCxnSpPr>
            <p:nvPr/>
          </p:nvCxnSpPr>
          <p:spPr>
            <a:xfrm flipH="1" flipV="1">
              <a:off x="2674109" y="1990459"/>
              <a:ext cx="2254503" cy="1009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F1636C64-CEBF-7758-36DE-06C5E59FB21A}"/>
                </a:ext>
              </a:extLst>
            </p:cNvPr>
            <p:cNvCxnSpPr>
              <a:cxnSpLocks/>
              <a:stCxn id="85" idx="2"/>
              <a:endCxn id="80" idx="6"/>
            </p:cNvCxnSpPr>
            <p:nvPr/>
          </p:nvCxnSpPr>
          <p:spPr>
            <a:xfrm flipH="1">
              <a:off x="2674109" y="1552713"/>
              <a:ext cx="845443" cy="437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8610A01-1890-B64F-5305-6736A53C2054}"/>
                </a:ext>
              </a:extLst>
            </p:cNvPr>
            <p:cNvCxnSpPr>
              <a:cxnSpLocks/>
              <a:stCxn id="86" idx="2"/>
              <a:endCxn id="81" idx="6"/>
            </p:cNvCxnSpPr>
            <p:nvPr/>
          </p:nvCxnSpPr>
          <p:spPr>
            <a:xfrm flipH="1" flipV="1">
              <a:off x="2671702" y="3700689"/>
              <a:ext cx="898774" cy="309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7A03B3D1-012B-E50A-8D35-2C13B146CCD7}"/>
                </a:ext>
              </a:extLst>
            </p:cNvPr>
            <p:cNvCxnSpPr>
              <a:cxnSpLocks/>
              <a:stCxn id="88" idx="2"/>
              <a:endCxn id="84" idx="6"/>
            </p:cNvCxnSpPr>
            <p:nvPr/>
          </p:nvCxnSpPr>
          <p:spPr>
            <a:xfrm flipH="1">
              <a:off x="2670588" y="5166471"/>
              <a:ext cx="899888" cy="109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39B86BDD-F5E3-B19D-A32F-7A56D66C3085}"/>
                </a:ext>
              </a:extLst>
            </p:cNvPr>
            <p:cNvCxnSpPr>
              <a:cxnSpLocks/>
              <a:stCxn id="82" idx="6"/>
              <a:endCxn id="86" idx="0"/>
            </p:cNvCxnSpPr>
            <p:nvPr/>
          </p:nvCxnSpPr>
          <p:spPr>
            <a:xfrm>
              <a:off x="2674109" y="2845574"/>
              <a:ext cx="1575435" cy="869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EE91C63-1D1F-C12D-3725-0B533A0F7880}"/>
                </a:ext>
              </a:extLst>
            </p:cNvPr>
            <p:cNvCxnSpPr>
              <a:cxnSpLocks/>
              <a:stCxn id="79" idx="6"/>
              <a:endCxn id="88" idx="1"/>
            </p:cNvCxnSpPr>
            <p:nvPr/>
          </p:nvCxnSpPr>
          <p:spPr>
            <a:xfrm>
              <a:off x="2670587" y="4555803"/>
              <a:ext cx="1098782" cy="40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375C6EF-211A-2A89-F31F-0F31C9F0976A}"/>
                </a:ext>
              </a:extLst>
            </p:cNvPr>
            <p:cNvSpPr/>
            <p:nvPr/>
          </p:nvSpPr>
          <p:spPr>
            <a:xfrm>
              <a:off x="5029607" y="530117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$OFF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58D07AB-17B9-66D5-79E6-8D8C8761A825}"/>
              </a:ext>
            </a:extLst>
          </p:cNvPr>
          <p:cNvSpPr/>
          <p:nvPr/>
        </p:nvSpPr>
        <p:spPr>
          <a:xfrm>
            <a:off x="9566265" y="3744068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lib/Robot/Handling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RbtHand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EC06C65-5716-B9E0-C30E-15F367A6FBE1}"/>
              </a:ext>
            </a:extLst>
          </p:cNvPr>
          <p:cNvSpPr/>
          <p:nvPr/>
        </p:nvSpPr>
        <p:spPr>
          <a:xfrm>
            <a:off x="9566265" y="4522543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lib/Part/Sensor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PART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4014E0D-D775-AE9E-9326-21321311F3CA}"/>
              </a:ext>
            </a:extLst>
          </p:cNvPr>
          <p:cNvCxnSpPr>
            <a:cxnSpLocks/>
            <a:stCxn id="88" idx="6"/>
            <a:endCxn id="12" idx="1"/>
          </p:cNvCxnSpPr>
          <p:nvPr/>
        </p:nvCxnSpPr>
        <p:spPr>
          <a:xfrm>
            <a:off x="6009935" y="5144760"/>
            <a:ext cx="238728" cy="16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768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S111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9566265" y="2162095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lib/Cylinder/Single</a:t>
            </a:r>
          </a:p>
          <a:p>
            <a:pPr algn="ctr"/>
            <a:r>
              <a:rPr lang="en-US" altLang="ko-KR" sz="1600" dirty="0"/>
              <a:t>[Pin]10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9566265" y="293106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RbtWeld</a:t>
            </a:r>
            <a:r>
              <a:rPr lang="en-US" altLang="ko-KR" sz="1600" dirty="0"/>
              <a:t>]4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9566265" y="1393122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2ndClamp</a:t>
            </a:r>
            <a:r>
              <a:rPr lang="en-US" altLang="ko-KR" sz="1600" dirty="0"/>
              <a:t>]3</a:t>
            </a:r>
            <a:endParaRPr lang="ko-KR" altLang="en-US" sz="1600" dirty="0"/>
          </a:p>
        </p:txBody>
      </p:sp>
      <p:sp>
        <p:nvSpPr>
          <p:cNvPr id="77" name="사각형: 모서리가 접힌 도형 76">
            <a:extLst>
              <a:ext uri="{FF2B5EF4-FFF2-40B4-BE49-F238E27FC236}">
                <a16:creationId xmlns:a16="http://schemas.microsoft.com/office/drawing/2014/main" id="{3B7F2BE9-0DEE-2B2C-C1CD-42A48500B963}"/>
              </a:ext>
            </a:extLst>
          </p:cNvPr>
          <p:cNvSpPr/>
          <p:nvPr/>
        </p:nvSpPr>
        <p:spPr>
          <a:xfrm>
            <a:off x="9566265" y="62414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1stClamp</a:t>
            </a:r>
            <a:r>
              <a:rPr lang="en-US" altLang="ko-KR" sz="1600" dirty="0"/>
              <a:t>]5</a:t>
            </a:r>
            <a:endParaRPr lang="ko-KR" altLang="en-US" sz="1600" dirty="0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9E771DF-8E9B-D0F6-C0F5-4DBA047AFD3E}"/>
              </a:ext>
            </a:extLst>
          </p:cNvPr>
          <p:cNvGrpSpPr/>
          <p:nvPr/>
        </p:nvGrpSpPr>
        <p:grpSpPr>
          <a:xfrm>
            <a:off x="2614235" y="1741164"/>
            <a:ext cx="4739640" cy="4596845"/>
            <a:chOff x="662941" y="624149"/>
            <a:chExt cx="5953925" cy="6134791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E7AE273-681D-DF29-A40E-9D528FD41E41}"/>
                </a:ext>
              </a:extLst>
            </p:cNvPr>
            <p:cNvSpPr/>
            <p:nvPr/>
          </p:nvSpPr>
          <p:spPr>
            <a:xfrm>
              <a:off x="662941" y="624149"/>
              <a:ext cx="5953925" cy="61347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050" dirty="0"/>
                <a:t>Work</a:t>
              </a:r>
              <a:endParaRPr lang="ko-KR" altLang="en-US" sz="1050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649BF08-ADD2-1EC5-A072-0F433043EEAA}"/>
                </a:ext>
              </a:extLst>
            </p:cNvPr>
            <p:cNvSpPr/>
            <p:nvPr/>
          </p:nvSpPr>
          <p:spPr>
            <a:xfrm>
              <a:off x="1312452" y="426028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AB24E8C2-0513-CF2C-DE26-E2872F30D10C}"/>
                </a:ext>
              </a:extLst>
            </p:cNvPr>
            <p:cNvSpPr/>
            <p:nvPr/>
          </p:nvSpPr>
          <p:spPr>
            <a:xfrm>
              <a:off x="1315973" y="169493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FD7387AC-1BC0-3BCE-D836-90BE2C29297B}"/>
                </a:ext>
              </a:extLst>
            </p:cNvPr>
            <p:cNvSpPr/>
            <p:nvPr/>
          </p:nvSpPr>
          <p:spPr>
            <a:xfrm>
              <a:off x="1313566" y="340516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A607E636-A014-1B39-933C-6D040CC50E4B}"/>
                </a:ext>
              </a:extLst>
            </p:cNvPr>
            <p:cNvSpPr/>
            <p:nvPr/>
          </p:nvSpPr>
          <p:spPr>
            <a:xfrm>
              <a:off x="1315973" y="255005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AB0D29F-5A62-F285-5359-0ED86FF55A82}"/>
                </a:ext>
              </a:extLst>
            </p:cNvPr>
            <p:cNvSpPr/>
            <p:nvPr/>
          </p:nvSpPr>
          <p:spPr>
            <a:xfrm>
              <a:off x="1312452" y="511539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17175AE-783F-A552-54E5-B6AE60C645BA}"/>
                </a:ext>
              </a:extLst>
            </p:cNvPr>
            <p:cNvSpPr/>
            <p:nvPr/>
          </p:nvSpPr>
          <p:spPr>
            <a:xfrm>
              <a:off x="1312452" y="597051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08AE6753-97BB-6074-E031-238D38DE9FA7}"/>
                </a:ext>
              </a:extLst>
            </p:cNvPr>
            <p:cNvSpPr/>
            <p:nvPr/>
          </p:nvSpPr>
          <p:spPr>
            <a:xfrm>
              <a:off x="3519552" y="125719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86BF9C52-1ADD-916C-74FB-AB280C665076}"/>
                </a:ext>
              </a:extLst>
            </p:cNvPr>
            <p:cNvSpPr/>
            <p:nvPr/>
          </p:nvSpPr>
          <p:spPr>
            <a:xfrm>
              <a:off x="3570476" y="371461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3B4FACA-E6DE-6E58-C7E6-674E0BABAF9A}"/>
                </a:ext>
              </a:extLst>
            </p:cNvPr>
            <p:cNvSpPr/>
            <p:nvPr/>
          </p:nvSpPr>
          <p:spPr>
            <a:xfrm>
              <a:off x="4928612" y="270432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$ON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4D3DE78-4263-1022-4207-41B713E04EFE}"/>
                </a:ext>
              </a:extLst>
            </p:cNvPr>
            <p:cNvSpPr/>
            <p:nvPr/>
          </p:nvSpPr>
          <p:spPr>
            <a:xfrm>
              <a:off x="3570476" y="487095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7AB71848-ADD6-4306-EAD9-0FE884773A99}"/>
                </a:ext>
              </a:extLst>
            </p:cNvPr>
            <p:cNvCxnSpPr>
              <a:cxnSpLocks/>
              <a:stCxn id="80" idx="4"/>
              <a:endCxn id="82" idx="0"/>
            </p:cNvCxnSpPr>
            <p:nvPr/>
          </p:nvCxnSpPr>
          <p:spPr>
            <a:xfrm>
              <a:off x="1995041" y="228597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E1CFF019-8758-0337-5E93-1FCF5BB3D817}"/>
                </a:ext>
              </a:extLst>
            </p:cNvPr>
            <p:cNvCxnSpPr>
              <a:cxnSpLocks/>
              <a:stCxn id="81" idx="4"/>
              <a:endCxn id="79" idx="0"/>
            </p:cNvCxnSpPr>
            <p:nvPr/>
          </p:nvCxnSpPr>
          <p:spPr>
            <a:xfrm flipH="1">
              <a:off x="1991520" y="3996208"/>
              <a:ext cx="1114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E52561F1-CD4E-96BC-7CCD-0905F2A7B1D9}"/>
                </a:ext>
              </a:extLst>
            </p:cNvPr>
            <p:cNvCxnSpPr>
              <a:cxnSpLocks/>
              <a:stCxn id="79" idx="4"/>
              <a:endCxn id="83" idx="0"/>
            </p:cNvCxnSpPr>
            <p:nvPr/>
          </p:nvCxnSpPr>
          <p:spPr>
            <a:xfrm>
              <a:off x="1991520" y="4851323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91E04624-D9DC-CCEE-6735-F1F341A5978A}"/>
                </a:ext>
              </a:extLst>
            </p:cNvPr>
            <p:cNvCxnSpPr>
              <a:cxnSpLocks/>
              <a:stCxn id="83" idx="4"/>
              <a:endCxn id="84" idx="0"/>
            </p:cNvCxnSpPr>
            <p:nvPr/>
          </p:nvCxnSpPr>
          <p:spPr>
            <a:xfrm>
              <a:off x="1991520" y="570643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FF11C2F2-A71B-378B-CC8A-A5EFACA898A0}"/>
                </a:ext>
              </a:extLst>
            </p:cNvPr>
            <p:cNvCxnSpPr>
              <a:cxnSpLocks/>
              <a:stCxn id="87" idx="3"/>
              <a:endCxn id="86" idx="0"/>
            </p:cNvCxnSpPr>
            <p:nvPr/>
          </p:nvCxnSpPr>
          <p:spPr>
            <a:xfrm flipH="1">
              <a:off x="4249544" y="3208804"/>
              <a:ext cx="877962" cy="50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728638D9-4E36-A492-A2E1-B39D1E69ED19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4678794" y="1761676"/>
              <a:ext cx="448712" cy="102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C51C1911-A4EE-5058-D6E5-9D95F36E69BA}"/>
                </a:ext>
              </a:extLst>
            </p:cNvPr>
            <p:cNvCxnSpPr>
              <a:cxnSpLocks/>
              <a:stCxn id="87" idx="2"/>
              <a:endCxn id="80" idx="6"/>
            </p:cNvCxnSpPr>
            <p:nvPr/>
          </p:nvCxnSpPr>
          <p:spPr>
            <a:xfrm flipH="1" flipV="1">
              <a:off x="2674109" y="1990459"/>
              <a:ext cx="2254503" cy="1009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F1636C64-CEBF-7758-36DE-06C5E59FB21A}"/>
                </a:ext>
              </a:extLst>
            </p:cNvPr>
            <p:cNvCxnSpPr>
              <a:cxnSpLocks/>
              <a:stCxn id="85" idx="2"/>
              <a:endCxn id="80" idx="6"/>
            </p:cNvCxnSpPr>
            <p:nvPr/>
          </p:nvCxnSpPr>
          <p:spPr>
            <a:xfrm flipH="1">
              <a:off x="2674109" y="1552713"/>
              <a:ext cx="845443" cy="437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8610A01-1890-B64F-5305-6736A53C2054}"/>
                </a:ext>
              </a:extLst>
            </p:cNvPr>
            <p:cNvCxnSpPr>
              <a:cxnSpLocks/>
              <a:stCxn id="86" idx="2"/>
              <a:endCxn id="81" idx="6"/>
            </p:cNvCxnSpPr>
            <p:nvPr/>
          </p:nvCxnSpPr>
          <p:spPr>
            <a:xfrm flipH="1" flipV="1">
              <a:off x="2671702" y="3700689"/>
              <a:ext cx="898774" cy="309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7A03B3D1-012B-E50A-8D35-2C13B146CCD7}"/>
                </a:ext>
              </a:extLst>
            </p:cNvPr>
            <p:cNvCxnSpPr>
              <a:cxnSpLocks/>
              <a:stCxn id="88" idx="2"/>
              <a:endCxn id="84" idx="6"/>
            </p:cNvCxnSpPr>
            <p:nvPr/>
          </p:nvCxnSpPr>
          <p:spPr>
            <a:xfrm flipH="1">
              <a:off x="2670588" y="5166471"/>
              <a:ext cx="899888" cy="109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39B86BDD-F5E3-B19D-A32F-7A56D66C3085}"/>
                </a:ext>
              </a:extLst>
            </p:cNvPr>
            <p:cNvCxnSpPr>
              <a:cxnSpLocks/>
              <a:stCxn id="82" idx="6"/>
              <a:endCxn id="86" idx="0"/>
            </p:cNvCxnSpPr>
            <p:nvPr/>
          </p:nvCxnSpPr>
          <p:spPr>
            <a:xfrm>
              <a:off x="2674109" y="2845574"/>
              <a:ext cx="1575435" cy="869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EE91C63-1D1F-C12D-3725-0B533A0F7880}"/>
                </a:ext>
              </a:extLst>
            </p:cNvPr>
            <p:cNvCxnSpPr>
              <a:cxnSpLocks/>
              <a:stCxn id="79" idx="6"/>
              <a:endCxn id="88" idx="1"/>
            </p:cNvCxnSpPr>
            <p:nvPr/>
          </p:nvCxnSpPr>
          <p:spPr>
            <a:xfrm>
              <a:off x="2670587" y="4555803"/>
              <a:ext cx="1098782" cy="40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375C6EF-211A-2A89-F31F-0F31C9F0976A}"/>
                </a:ext>
              </a:extLst>
            </p:cNvPr>
            <p:cNvSpPr/>
            <p:nvPr/>
          </p:nvSpPr>
          <p:spPr>
            <a:xfrm>
              <a:off x="5029607" y="530117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$OFF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58D07AB-17B9-66D5-79E6-8D8C8761A825}"/>
              </a:ext>
            </a:extLst>
          </p:cNvPr>
          <p:cNvSpPr/>
          <p:nvPr/>
        </p:nvSpPr>
        <p:spPr>
          <a:xfrm>
            <a:off x="9566265" y="3744068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lib/Robot/Handling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RbtHand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EC06C65-5716-B9E0-C30E-15F367A6FBE1}"/>
              </a:ext>
            </a:extLst>
          </p:cNvPr>
          <p:cNvSpPr/>
          <p:nvPr/>
        </p:nvSpPr>
        <p:spPr>
          <a:xfrm>
            <a:off x="9566265" y="4522543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lib/Part/Sensor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PART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4014E0D-D775-AE9E-9326-21321311F3CA}"/>
              </a:ext>
            </a:extLst>
          </p:cNvPr>
          <p:cNvCxnSpPr>
            <a:cxnSpLocks/>
            <a:stCxn id="88" idx="6"/>
            <a:endCxn id="12" idx="1"/>
          </p:cNvCxnSpPr>
          <p:nvPr/>
        </p:nvCxnSpPr>
        <p:spPr>
          <a:xfrm>
            <a:off x="6009935" y="5144760"/>
            <a:ext cx="238728" cy="16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470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S112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9566265" y="2162095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lib/Cylinder/Single</a:t>
            </a:r>
          </a:p>
          <a:p>
            <a:pPr algn="ctr"/>
            <a:r>
              <a:rPr lang="en-US" altLang="ko-KR" sz="1600" dirty="0"/>
              <a:t>[Pin]10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9566265" y="293106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RbtWeld</a:t>
            </a:r>
            <a:r>
              <a:rPr lang="en-US" altLang="ko-KR" sz="1600" dirty="0"/>
              <a:t>]4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9566265" y="1393122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2ndClamp</a:t>
            </a:r>
            <a:r>
              <a:rPr lang="en-US" altLang="ko-KR" sz="1600" dirty="0"/>
              <a:t>]3</a:t>
            </a:r>
            <a:endParaRPr lang="ko-KR" altLang="en-US" sz="1600" dirty="0"/>
          </a:p>
        </p:txBody>
      </p:sp>
      <p:sp>
        <p:nvSpPr>
          <p:cNvPr id="77" name="사각형: 모서리가 접힌 도형 76">
            <a:extLst>
              <a:ext uri="{FF2B5EF4-FFF2-40B4-BE49-F238E27FC236}">
                <a16:creationId xmlns:a16="http://schemas.microsoft.com/office/drawing/2014/main" id="{3B7F2BE9-0DEE-2B2C-C1CD-42A48500B963}"/>
              </a:ext>
            </a:extLst>
          </p:cNvPr>
          <p:cNvSpPr/>
          <p:nvPr/>
        </p:nvSpPr>
        <p:spPr>
          <a:xfrm>
            <a:off x="9566265" y="62414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1stClamp</a:t>
            </a:r>
            <a:r>
              <a:rPr lang="en-US" altLang="ko-KR" sz="1600" dirty="0"/>
              <a:t>]5</a:t>
            </a:r>
            <a:endParaRPr lang="ko-KR" altLang="en-US" sz="1600" dirty="0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9E771DF-8E9B-D0F6-C0F5-4DBA047AFD3E}"/>
              </a:ext>
            </a:extLst>
          </p:cNvPr>
          <p:cNvGrpSpPr/>
          <p:nvPr/>
        </p:nvGrpSpPr>
        <p:grpSpPr>
          <a:xfrm>
            <a:off x="2614235" y="1741164"/>
            <a:ext cx="4739640" cy="4596845"/>
            <a:chOff x="662941" y="624149"/>
            <a:chExt cx="5953925" cy="6134791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E7AE273-681D-DF29-A40E-9D528FD41E41}"/>
                </a:ext>
              </a:extLst>
            </p:cNvPr>
            <p:cNvSpPr/>
            <p:nvPr/>
          </p:nvSpPr>
          <p:spPr>
            <a:xfrm>
              <a:off x="662941" y="624149"/>
              <a:ext cx="5953925" cy="61347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050" dirty="0"/>
                <a:t>Work</a:t>
              </a:r>
              <a:endParaRPr lang="ko-KR" altLang="en-US" sz="1050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649BF08-ADD2-1EC5-A072-0F433043EEAA}"/>
                </a:ext>
              </a:extLst>
            </p:cNvPr>
            <p:cNvSpPr/>
            <p:nvPr/>
          </p:nvSpPr>
          <p:spPr>
            <a:xfrm>
              <a:off x="1312452" y="426028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AB24E8C2-0513-CF2C-DE26-E2872F30D10C}"/>
                </a:ext>
              </a:extLst>
            </p:cNvPr>
            <p:cNvSpPr/>
            <p:nvPr/>
          </p:nvSpPr>
          <p:spPr>
            <a:xfrm>
              <a:off x="1315973" y="169493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FD7387AC-1BC0-3BCE-D836-90BE2C29297B}"/>
                </a:ext>
              </a:extLst>
            </p:cNvPr>
            <p:cNvSpPr/>
            <p:nvPr/>
          </p:nvSpPr>
          <p:spPr>
            <a:xfrm>
              <a:off x="1313566" y="340516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A607E636-A014-1B39-933C-6D040CC50E4B}"/>
                </a:ext>
              </a:extLst>
            </p:cNvPr>
            <p:cNvSpPr/>
            <p:nvPr/>
          </p:nvSpPr>
          <p:spPr>
            <a:xfrm>
              <a:off x="1315973" y="255005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AB0D29F-5A62-F285-5359-0ED86FF55A82}"/>
                </a:ext>
              </a:extLst>
            </p:cNvPr>
            <p:cNvSpPr/>
            <p:nvPr/>
          </p:nvSpPr>
          <p:spPr>
            <a:xfrm>
              <a:off x="1312452" y="511539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17175AE-783F-A552-54E5-B6AE60C645BA}"/>
                </a:ext>
              </a:extLst>
            </p:cNvPr>
            <p:cNvSpPr/>
            <p:nvPr/>
          </p:nvSpPr>
          <p:spPr>
            <a:xfrm>
              <a:off x="1312452" y="597051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08AE6753-97BB-6074-E031-238D38DE9FA7}"/>
                </a:ext>
              </a:extLst>
            </p:cNvPr>
            <p:cNvSpPr/>
            <p:nvPr/>
          </p:nvSpPr>
          <p:spPr>
            <a:xfrm>
              <a:off x="3519552" y="125719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86BF9C52-1ADD-916C-74FB-AB280C665076}"/>
                </a:ext>
              </a:extLst>
            </p:cNvPr>
            <p:cNvSpPr/>
            <p:nvPr/>
          </p:nvSpPr>
          <p:spPr>
            <a:xfrm>
              <a:off x="3570476" y="371461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3B4FACA-E6DE-6E58-C7E6-674E0BABAF9A}"/>
                </a:ext>
              </a:extLst>
            </p:cNvPr>
            <p:cNvSpPr/>
            <p:nvPr/>
          </p:nvSpPr>
          <p:spPr>
            <a:xfrm>
              <a:off x="4928612" y="270432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$ON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4D3DE78-4263-1022-4207-41B713E04EFE}"/>
                </a:ext>
              </a:extLst>
            </p:cNvPr>
            <p:cNvSpPr/>
            <p:nvPr/>
          </p:nvSpPr>
          <p:spPr>
            <a:xfrm>
              <a:off x="3570476" y="487095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7AB71848-ADD6-4306-EAD9-0FE884773A99}"/>
                </a:ext>
              </a:extLst>
            </p:cNvPr>
            <p:cNvCxnSpPr>
              <a:cxnSpLocks/>
              <a:stCxn id="80" idx="4"/>
              <a:endCxn id="82" idx="0"/>
            </p:cNvCxnSpPr>
            <p:nvPr/>
          </p:nvCxnSpPr>
          <p:spPr>
            <a:xfrm>
              <a:off x="1995041" y="228597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E1CFF019-8758-0337-5E93-1FCF5BB3D817}"/>
                </a:ext>
              </a:extLst>
            </p:cNvPr>
            <p:cNvCxnSpPr>
              <a:cxnSpLocks/>
              <a:stCxn id="81" idx="4"/>
              <a:endCxn id="79" idx="0"/>
            </p:cNvCxnSpPr>
            <p:nvPr/>
          </p:nvCxnSpPr>
          <p:spPr>
            <a:xfrm flipH="1">
              <a:off x="1991520" y="3996208"/>
              <a:ext cx="1114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E52561F1-CD4E-96BC-7CCD-0905F2A7B1D9}"/>
                </a:ext>
              </a:extLst>
            </p:cNvPr>
            <p:cNvCxnSpPr>
              <a:cxnSpLocks/>
              <a:stCxn id="79" idx="4"/>
              <a:endCxn id="83" idx="0"/>
            </p:cNvCxnSpPr>
            <p:nvPr/>
          </p:nvCxnSpPr>
          <p:spPr>
            <a:xfrm>
              <a:off x="1991520" y="4851323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91E04624-D9DC-CCEE-6735-F1F341A5978A}"/>
                </a:ext>
              </a:extLst>
            </p:cNvPr>
            <p:cNvCxnSpPr>
              <a:cxnSpLocks/>
              <a:stCxn id="83" idx="4"/>
              <a:endCxn id="84" idx="0"/>
            </p:cNvCxnSpPr>
            <p:nvPr/>
          </p:nvCxnSpPr>
          <p:spPr>
            <a:xfrm>
              <a:off x="1991520" y="570643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FF11C2F2-A71B-378B-CC8A-A5EFACA898A0}"/>
                </a:ext>
              </a:extLst>
            </p:cNvPr>
            <p:cNvCxnSpPr>
              <a:cxnSpLocks/>
              <a:stCxn id="87" idx="3"/>
              <a:endCxn id="86" idx="0"/>
            </p:cNvCxnSpPr>
            <p:nvPr/>
          </p:nvCxnSpPr>
          <p:spPr>
            <a:xfrm flipH="1">
              <a:off x="4249544" y="3208804"/>
              <a:ext cx="877962" cy="50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728638D9-4E36-A492-A2E1-B39D1E69ED19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4678794" y="1761676"/>
              <a:ext cx="448712" cy="102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C51C1911-A4EE-5058-D6E5-9D95F36E69BA}"/>
                </a:ext>
              </a:extLst>
            </p:cNvPr>
            <p:cNvCxnSpPr>
              <a:cxnSpLocks/>
              <a:stCxn id="87" idx="2"/>
              <a:endCxn id="80" idx="6"/>
            </p:cNvCxnSpPr>
            <p:nvPr/>
          </p:nvCxnSpPr>
          <p:spPr>
            <a:xfrm flipH="1" flipV="1">
              <a:off x="2674109" y="1990459"/>
              <a:ext cx="2254503" cy="1009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F1636C64-CEBF-7758-36DE-06C5E59FB21A}"/>
                </a:ext>
              </a:extLst>
            </p:cNvPr>
            <p:cNvCxnSpPr>
              <a:cxnSpLocks/>
              <a:stCxn id="85" idx="2"/>
              <a:endCxn id="80" idx="6"/>
            </p:cNvCxnSpPr>
            <p:nvPr/>
          </p:nvCxnSpPr>
          <p:spPr>
            <a:xfrm flipH="1">
              <a:off x="2674109" y="1552713"/>
              <a:ext cx="845443" cy="437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8610A01-1890-B64F-5305-6736A53C2054}"/>
                </a:ext>
              </a:extLst>
            </p:cNvPr>
            <p:cNvCxnSpPr>
              <a:cxnSpLocks/>
              <a:stCxn id="86" idx="2"/>
              <a:endCxn id="81" idx="6"/>
            </p:cNvCxnSpPr>
            <p:nvPr/>
          </p:nvCxnSpPr>
          <p:spPr>
            <a:xfrm flipH="1" flipV="1">
              <a:off x="2671702" y="3700689"/>
              <a:ext cx="898774" cy="309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7A03B3D1-012B-E50A-8D35-2C13B146CCD7}"/>
                </a:ext>
              </a:extLst>
            </p:cNvPr>
            <p:cNvCxnSpPr>
              <a:cxnSpLocks/>
              <a:stCxn id="88" idx="2"/>
              <a:endCxn id="84" idx="6"/>
            </p:cNvCxnSpPr>
            <p:nvPr/>
          </p:nvCxnSpPr>
          <p:spPr>
            <a:xfrm flipH="1">
              <a:off x="2670588" y="5166471"/>
              <a:ext cx="899888" cy="109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39B86BDD-F5E3-B19D-A32F-7A56D66C3085}"/>
                </a:ext>
              </a:extLst>
            </p:cNvPr>
            <p:cNvCxnSpPr>
              <a:cxnSpLocks/>
              <a:stCxn id="82" idx="6"/>
              <a:endCxn id="86" idx="0"/>
            </p:cNvCxnSpPr>
            <p:nvPr/>
          </p:nvCxnSpPr>
          <p:spPr>
            <a:xfrm>
              <a:off x="2674109" y="2845574"/>
              <a:ext cx="1575435" cy="869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EE91C63-1D1F-C12D-3725-0B533A0F7880}"/>
                </a:ext>
              </a:extLst>
            </p:cNvPr>
            <p:cNvCxnSpPr>
              <a:cxnSpLocks/>
              <a:stCxn id="79" idx="6"/>
              <a:endCxn id="88" idx="1"/>
            </p:cNvCxnSpPr>
            <p:nvPr/>
          </p:nvCxnSpPr>
          <p:spPr>
            <a:xfrm>
              <a:off x="2670587" y="4555803"/>
              <a:ext cx="1098782" cy="40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375C6EF-211A-2A89-F31F-0F31C9F0976A}"/>
                </a:ext>
              </a:extLst>
            </p:cNvPr>
            <p:cNvSpPr/>
            <p:nvPr/>
          </p:nvSpPr>
          <p:spPr>
            <a:xfrm>
              <a:off x="5029607" y="530117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$OFF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58D07AB-17B9-66D5-79E6-8D8C8761A825}"/>
              </a:ext>
            </a:extLst>
          </p:cNvPr>
          <p:cNvSpPr/>
          <p:nvPr/>
        </p:nvSpPr>
        <p:spPr>
          <a:xfrm>
            <a:off x="9566265" y="3744068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lib/Robot/Handling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RbtHand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EC06C65-5716-B9E0-C30E-15F367A6FBE1}"/>
              </a:ext>
            </a:extLst>
          </p:cNvPr>
          <p:cNvSpPr/>
          <p:nvPr/>
        </p:nvSpPr>
        <p:spPr>
          <a:xfrm>
            <a:off x="9566265" y="4522543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lib/Part/Sensor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PART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4014E0D-D775-AE9E-9326-21321311F3CA}"/>
              </a:ext>
            </a:extLst>
          </p:cNvPr>
          <p:cNvCxnSpPr>
            <a:cxnSpLocks/>
            <a:stCxn id="88" idx="6"/>
            <a:endCxn id="12" idx="1"/>
          </p:cNvCxnSpPr>
          <p:nvPr/>
        </p:nvCxnSpPr>
        <p:spPr>
          <a:xfrm>
            <a:off x="6009935" y="5144760"/>
            <a:ext cx="238728" cy="16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091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S113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9566265" y="2162095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lib/Cylinder/Single</a:t>
            </a:r>
          </a:p>
          <a:p>
            <a:pPr algn="ctr"/>
            <a:r>
              <a:rPr lang="en-US" altLang="ko-KR" sz="1600" dirty="0"/>
              <a:t>[Pin]10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9566265" y="293106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RbtWeld</a:t>
            </a:r>
            <a:r>
              <a:rPr lang="en-US" altLang="ko-KR" sz="1600" dirty="0"/>
              <a:t>]4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9566265" y="1393122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2ndClamp</a:t>
            </a:r>
            <a:r>
              <a:rPr lang="en-US" altLang="ko-KR" sz="1600" dirty="0"/>
              <a:t>]3</a:t>
            </a:r>
            <a:endParaRPr lang="ko-KR" altLang="en-US" sz="1600" dirty="0"/>
          </a:p>
        </p:txBody>
      </p:sp>
      <p:sp>
        <p:nvSpPr>
          <p:cNvPr id="77" name="사각형: 모서리가 접힌 도형 76">
            <a:extLst>
              <a:ext uri="{FF2B5EF4-FFF2-40B4-BE49-F238E27FC236}">
                <a16:creationId xmlns:a16="http://schemas.microsoft.com/office/drawing/2014/main" id="{3B7F2BE9-0DEE-2B2C-C1CD-42A48500B963}"/>
              </a:ext>
            </a:extLst>
          </p:cNvPr>
          <p:cNvSpPr/>
          <p:nvPr/>
        </p:nvSpPr>
        <p:spPr>
          <a:xfrm>
            <a:off x="9566265" y="62414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1stClamp</a:t>
            </a:r>
            <a:r>
              <a:rPr lang="en-US" altLang="ko-KR" sz="1600" dirty="0"/>
              <a:t>]5</a:t>
            </a:r>
            <a:endParaRPr lang="ko-KR" altLang="en-US" sz="1600" dirty="0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9E771DF-8E9B-D0F6-C0F5-4DBA047AFD3E}"/>
              </a:ext>
            </a:extLst>
          </p:cNvPr>
          <p:cNvGrpSpPr/>
          <p:nvPr/>
        </p:nvGrpSpPr>
        <p:grpSpPr>
          <a:xfrm>
            <a:off x="2614235" y="1741164"/>
            <a:ext cx="4739640" cy="4596845"/>
            <a:chOff x="662941" y="624149"/>
            <a:chExt cx="5953925" cy="6134791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E7AE273-681D-DF29-A40E-9D528FD41E41}"/>
                </a:ext>
              </a:extLst>
            </p:cNvPr>
            <p:cNvSpPr/>
            <p:nvPr/>
          </p:nvSpPr>
          <p:spPr>
            <a:xfrm>
              <a:off x="662941" y="624149"/>
              <a:ext cx="5953925" cy="61347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050" dirty="0"/>
                <a:t>Work</a:t>
              </a:r>
              <a:endParaRPr lang="ko-KR" altLang="en-US" sz="1050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649BF08-ADD2-1EC5-A072-0F433043EEAA}"/>
                </a:ext>
              </a:extLst>
            </p:cNvPr>
            <p:cNvSpPr/>
            <p:nvPr/>
          </p:nvSpPr>
          <p:spPr>
            <a:xfrm>
              <a:off x="1312452" y="426028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AB24E8C2-0513-CF2C-DE26-E2872F30D10C}"/>
                </a:ext>
              </a:extLst>
            </p:cNvPr>
            <p:cNvSpPr/>
            <p:nvPr/>
          </p:nvSpPr>
          <p:spPr>
            <a:xfrm>
              <a:off x="1315973" y="169493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FD7387AC-1BC0-3BCE-D836-90BE2C29297B}"/>
                </a:ext>
              </a:extLst>
            </p:cNvPr>
            <p:cNvSpPr/>
            <p:nvPr/>
          </p:nvSpPr>
          <p:spPr>
            <a:xfrm>
              <a:off x="1313566" y="340516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A607E636-A014-1B39-933C-6D040CC50E4B}"/>
                </a:ext>
              </a:extLst>
            </p:cNvPr>
            <p:cNvSpPr/>
            <p:nvPr/>
          </p:nvSpPr>
          <p:spPr>
            <a:xfrm>
              <a:off x="1315973" y="255005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AB0D29F-5A62-F285-5359-0ED86FF55A82}"/>
                </a:ext>
              </a:extLst>
            </p:cNvPr>
            <p:cNvSpPr/>
            <p:nvPr/>
          </p:nvSpPr>
          <p:spPr>
            <a:xfrm>
              <a:off x="1312452" y="511539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17175AE-783F-A552-54E5-B6AE60C645BA}"/>
                </a:ext>
              </a:extLst>
            </p:cNvPr>
            <p:cNvSpPr/>
            <p:nvPr/>
          </p:nvSpPr>
          <p:spPr>
            <a:xfrm>
              <a:off x="1312452" y="597051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08AE6753-97BB-6074-E031-238D38DE9FA7}"/>
                </a:ext>
              </a:extLst>
            </p:cNvPr>
            <p:cNvSpPr/>
            <p:nvPr/>
          </p:nvSpPr>
          <p:spPr>
            <a:xfrm>
              <a:off x="3519552" y="125719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86BF9C52-1ADD-916C-74FB-AB280C665076}"/>
                </a:ext>
              </a:extLst>
            </p:cNvPr>
            <p:cNvSpPr/>
            <p:nvPr/>
          </p:nvSpPr>
          <p:spPr>
            <a:xfrm>
              <a:off x="3570476" y="371461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3B4FACA-E6DE-6E58-C7E6-674E0BABAF9A}"/>
                </a:ext>
              </a:extLst>
            </p:cNvPr>
            <p:cNvSpPr/>
            <p:nvPr/>
          </p:nvSpPr>
          <p:spPr>
            <a:xfrm>
              <a:off x="4928612" y="270432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$ON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4D3DE78-4263-1022-4207-41B713E04EFE}"/>
                </a:ext>
              </a:extLst>
            </p:cNvPr>
            <p:cNvSpPr/>
            <p:nvPr/>
          </p:nvSpPr>
          <p:spPr>
            <a:xfrm>
              <a:off x="3570476" y="487095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7AB71848-ADD6-4306-EAD9-0FE884773A99}"/>
                </a:ext>
              </a:extLst>
            </p:cNvPr>
            <p:cNvCxnSpPr>
              <a:cxnSpLocks/>
              <a:stCxn id="80" idx="4"/>
              <a:endCxn id="82" idx="0"/>
            </p:cNvCxnSpPr>
            <p:nvPr/>
          </p:nvCxnSpPr>
          <p:spPr>
            <a:xfrm>
              <a:off x="1995041" y="228597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E1CFF019-8758-0337-5E93-1FCF5BB3D817}"/>
                </a:ext>
              </a:extLst>
            </p:cNvPr>
            <p:cNvCxnSpPr>
              <a:cxnSpLocks/>
              <a:stCxn id="81" idx="4"/>
              <a:endCxn id="79" idx="0"/>
            </p:cNvCxnSpPr>
            <p:nvPr/>
          </p:nvCxnSpPr>
          <p:spPr>
            <a:xfrm flipH="1">
              <a:off x="1991520" y="3996208"/>
              <a:ext cx="1114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E52561F1-CD4E-96BC-7CCD-0905F2A7B1D9}"/>
                </a:ext>
              </a:extLst>
            </p:cNvPr>
            <p:cNvCxnSpPr>
              <a:cxnSpLocks/>
              <a:stCxn id="79" idx="4"/>
              <a:endCxn id="83" idx="0"/>
            </p:cNvCxnSpPr>
            <p:nvPr/>
          </p:nvCxnSpPr>
          <p:spPr>
            <a:xfrm>
              <a:off x="1991520" y="4851323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91E04624-D9DC-CCEE-6735-F1F341A5978A}"/>
                </a:ext>
              </a:extLst>
            </p:cNvPr>
            <p:cNvCxnSpPr>
              <a:cxnSpLocks/>
              <a:stCxn id="83" idx="4"/>
              <a:endCxn id="84" idx="0"/>
            </p:cNvCxnSpPr>
            <p:nvPr/>
          </p:nvCxnSpPr>
          <p:spPr>
            <a:xfrm>
              <a:off x="1991520" y="570643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FF11C2F2-A71B-378B-CC8A-A5EFACA898A0}"/>
                </a:ext>
              </a:extLst>
            </p:cNvPr>
            <p:cNvCxnSpPr>
              <a:cxnSpLocks/>
              <a:stCxn id="87" idx="3"/>
              <a:endCxn id="86" idx="0"/>
            </p:cNvCxnSpPr>
            <p:nvPr/>
          </p:nvCxnSpPr>
          <p:spPr>
            <a:xfrm flipH="1">
              <a:off x="4249544" y="3208804"/>
              <a:ext cx="877962" cy="50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728638D9-4E36-A492-A2E1-B39D1E69ED19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4678794" y="1761676"/>
              <a:ext cx="448712" cy="102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C51C1911-A4EE-5058-D6E5-9D95F36E69BA}"/>
                </a:ext>
              </a:extLst>
            </p:cNvPr>
            <p:cNvCxnSpPr>
              <a:cxnSpLocks/>
              <a:stCxn id="87" idx="2"/>
              <a:endCxn id="80" idx="6"/>
            </p:cNvCxnSpPr>
            <p:nvPr/>
          </p:nvCxnSpPr>
          <p:spPr>
            <a:xfrm flipH="1" flipV="1">
              <a:off x="2674109" y="1990459"/>
              <a:ext cx="2254503" cy="1009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F1636C64-CEBF-7758-36DE-06C5E59FB21A}"/>
                </a:ext>
              </a:extLst>
            </p:cNvPr>
            <p:cNvCxnSpPr>
              <a:cxnSpLocks/>
              <a:stCxn id="85" idx="2"/>
              <a:endCxn id="80" idx="6"/>
            </p:cNvCxnSpPr>
            <p:nvPr/>
          </p:nvCxnSpPr>
          <p:spPr>
            <a:xfrm flipH="1">
              <a:off x="2674109" y="1552713"/>
              <a:ext cx="845443" cy="437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8610A01-1890-B64F-5305-6736A53C2054}"/>
                </a:ext>
              </a:extLst>
            </p:cNvPr>
            <p:cNvCxnSpPr>
              <a:cxnSpLocks/>
              <a:stCxn id="86" idx="2"/>
              <a:endCxn id="81" idx="6"/>
            </p:cNvCxnSpPr>
            <p:nvPr/>
          </p:nvCxnSpPr>
          <p:spPr>
            <a:xfrm flipH="1" flipV="1">
              <a:off x="2671702" y="3700689"/>
              <a:ext cx="898774" cy="309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7A03B3D1-012B-E50A-8D35-2C13B146CCD7}"/>
                </a:ext>
              </a:extLst>
            </p:cNvPr>
            <p:cNvCxnSpPr>
              <a:cxnSpLocks/>
              <a:stCxn id="88" idx="2"/>
              <a:endCxn id="84" idx="6"/>
            </p:cNvCxnSpPr>
            <p:nvPr/>
          </p:nvCxnSpPr>
          <p:spPr>
            <a:xfrm flipH="1">
              <a:off x="2670588" y="5166471"/>
              <a:ext cx="899888" cy="109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39B86BDD-F5E3-B19D-A32F-7A56D66C3085}"/>
                </a:ext>
              </a:extLst>
            </p:cNvPr>
            <p:cNvCxnSpPr>
              <a:cxnSpLocks/>
              <a:stCxn id="82" idx="6"/>
              <a:endCxn id="86" idx="0"/>
            </p:cNvCxnSpPr>
            <p:nvPr/>
          </p:nvCxnSpPr>
          <p:spPr>
            <a:xfrm>
              <a:off x="2674109" y="2845574"/>
              <a:ext cx="1575435" cy="869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EE91C63-1D1F-C12D-3725-0B533A0F7880}"/>
                </a:ext>
              </a:extLst>
            </p:cNvPr>
            <p:cNvCxnSpPr>
              <a:cxnSpLocks/>
              <a:stCxn id="79" idx="6"/>
              <a:endCxn id="88" idx="1"/>
            </p:cNvCxnSpPr>
            <p:nvPr/>
          </p:nvCxnSpPr>
          <p:spPr>
            <a:xfrm>
              <a:off x="2670587" y="4555803"/>
              <a:ext cx="1098782" cy="40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375C6EF-211A-2A89-F31F-0F31C9F0976A}"/>
                </a:ext>
              </a:extLst>
            </p:cNvPr>
            <p:cNvSpPr/>
            <p:nvPr/>
          </p:nvSpPr>
          <p:spPr>
            <a:xfrm>
              <a:off x="5029607" y="530117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$OFF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58D07AB-17B9-66D5-79E6-8D8C8761A825}"/>
              </a:ext>
            </a:extLst>
          </p:cNvPr>
          <p:cNvSpPr/>
          <p:nvPr/>
        </p:nvSpPr>
        <p:spPr>
          <a:xfrm>
            <a:off x="9566265" y="3744068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lib/Robot/Handling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RbtHand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EC06C65-5716-B9E0-C30E-15F367A6FBE1}"/>
              </a:ext>
            </a:extLst>
          </p:cNvPr>
          <p:cNvSpPr/>
          <p:nvPr/>
        </p:nvSpPr>
        <p:spPr>
          <a:xfrm>
            <a:off x="9566265" y="4522543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lib/Part/Sensor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PART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4014E0D-D775-AE9E-9326-21321311F3CA}"/>
              </a:ext>
            </a:extLst>
          </p:cNvPr>
          <p:cNvCxnSpPr>
            <a:cxnSpLocks/>
            <a:stCxn id="88" idx="6"/>
            <a:endCxn id="12" idx="1"/>
          </p:cNvCxnSpPr>
          <p:nvPr/>
        </p:nvCxnSpPr>
        <p:spPr>
          <a:xfrm>
            <a:off x="6009935" y="5144760"/>
            <a:ext cx="238728" cy="16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493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S114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9566265" y="2162095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lib/Cylinder/Single</a:t>
            </a:r>
          </a:p>
          <a:p>
            <a:pPr algn="ctr"/>
            <a:r>
              <a:rPr lang="en-US" altLang="ko-KR" sz="1600" dirty="0"/>
              <a:t>[Pin]10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9566265" y="293106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RbtWeld</a:t>
            </a:r>
            <a:r>
              <a:rPr lang="en-US" altLang="ko-KR" sz="1600" dirty="0"/>
              <a:t>]4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9566265" y="1393122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2ndClamp</a:t>
            </a:r>
            <a:r>
              <a:rPr lang="en-US" altLang="ko-KR" sz="1600" dirty="0"/>
              <a:t>]3</a:t>
            </a:r>
            <a:endParaRPr lang="ko-KR" altLang="en-US" sz="1600" dirty="0"/>
          </a:p>
        </p:txBody>
      </p:sp>
      <p:sp>
        <p:nvSpPr>
          <p:cNvPr id="77" name="사각형: 모서리가 접힌 도형 76">
            <a:extLst>
              <a:ext uri="{FF2B5EF4-FFF2-40B4-BE49-F238E27FC236}">
                <a16:creationId xmlns:a16="http://schemas.microsoft.com/office/drawing/2014/main" id="{3B7F2BE9-0DEE-2B2C-C1CD-42A48500B963}"/>
              </a:ext>
            </a:extLst>
          </p:cNvPr>
          <p:cNvSpPr/>
          <p:nvPr/>
        </p:nvSpPr>
        <p:spPr>
          <a:xfrm>
            <a:off x="9566265" y="62414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1stClamp</a:t>
            </a:r>
            <a:r>
              <a:rPr lang="en-US" altLang="ko-KR" sz="1600" dirty="0"/>
              <a:t>]5</a:t>
            </a:r>
            <a:endParaRPr lang="ko-KR" altLang="en-US" sz="1600" dirty="0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9E771DF-8E9B-D0F6-C0F5-4DBA047AFD3E}"/>
              </a:ext>
            </a:extLst>
          </p:cNvPr>
          <p:cNvGrpSpPr/>
          <p:nvPr/>
        </p:nvGrpSpPr>
        <p:grpSpPr>
          <a:xfrm>
            <a:off x="2614235" y="1741164"/>
            <a:ext cx="4739640" cy="4596845"/>
            <a:chOff x="662941" y="624149"/>
            <a:chExt cx="5953925" cy="6134791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E7AE273-681D-DF29-A40E-9D528FD41E41}"/>
                </a:ext>
              </a:extLst>
            </p:cNvPr>
            <p:cNvSpPr/>
            <p:nvPr/>
          </p:nvSpPr>
          <p:spPr>
            <a:xfrm>
              <a:off x="662941" y="624149"/>
              <a:ext cx="5953925" cy="61347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050" dirty="0"/>
                <a:t>Work</a:t>
              </a:r>
              <a:endParaRPr lang="ko-KR" altLang="en-US" sz="1050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649BF08-ADD2-1EC5-A072-0F433043EEAA}"/>
                </a:ext>
              </a:extLst>
            </p:cNvPr>
            <p:cNvSpPr/>
            <p:nvPr/>
          </p:nvSpPr>
          <p:spPr>
            <a:xfrm>
              <a:off x="1312452" y="426028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AB24E8C2-0513-CF2C-DE26-E2872F30D10C}"/>
                </a:ext>
              </a:extLst>
            </p:cNvPr>
            <p:cNvSpPr/>
            <p:nvPr/>
          </p:nvSpPr>
          <p:spPr>
            <a:xfrm>
              <a:off x="1315973" y="169493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FD7387AC-1BC0-3BCE-D836-90BE2C29297B}"/>
                </a:ext>
              </a:extLst>
            </p:cNvPr>
            <p:cNvSpPr/>
            <p:nvPr/>
          </p:nvSpPr>
          <p:spPr>
            <a:xfrm>
              <a:off x="1313566" y="340516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A607E636-A014-1B39-933C-6D040CC50E4B}"/>
                </a:ext>
              </a:extLst>
            </p:cNvPr>
            <p:cNvSpPr/>
            <p:nvPr/>
          </p:nvSpPr>
          <p:spPr>
            <a:xfrm>
              <a:off x="1315973" y="255005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AB0D29F-5A62-F285-5359-0ED86FF55A82}"/>
                </a:ext>
              </a:extLst>
            </p:cNvPr>
            <p:cNvSpPr/>
            <p:nvPr/>
          </p:nvSpPr>
          <p:spPr>
            <a:xfrm>
              <a:off x="1312452" y="511539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17175AE-783F-A552-54E5-B6AE60C645BA}"/>
                </a:ext>
              </a:extLst>
            </p:cNvPr>
            <p:cNvSpPr/>
            <p:nvPr/>
          </p:nvSpPr>
          <p:spPr>
            <a:xfrm>
              <a:off x="1312452" y="597051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08AE6753-97BB-6074-E031-238D38DE9FA7}"/>
                </a:ext>
              </a:extLst>
            </p:cNvPr>
            <p:cNvSpPr/>
            <p:nvPr/>
          </p:nvSpPr>
          <p:spPr>
            <a:xfrm>
              <a:off x="3519552" y="125719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86BF9C52-1ADD-916C-74FB-AB280C665076}"/>
                </a:ext>
              </a:extLst>
            </p:cNvPr>
            <p:cNvSpPr/>
            <p:nvPr/>
          </p:nvSpPr>
          <p:spPr>
            <a:xfrm>
              <a:off x="3570476" y="371461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3B4FACA-E6DE-6E58-C7E6-674E0BABAF9A}"/>
                </a:ext>
              </a:extLst>
            </p:cNvPr>
            <p:cNvSpPr/>
            <p:nvPr/>
          </p:nvSpPr>
          <p:spPr>
            <a:xfrm>
              <a:off x="4928612" y="270432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$ON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4D3DE78-4263-1022-4207-41B713E04EFE}"/>
                </a:ext>
              </a:extLst>
            </p:cNvPr>
            <p:cNvSpPr/>
            <p:nvPr/>
          </p:nvSpPr>
          <p:spPr>
            <a:xfrm>
              <a:off x="3570476" y="487095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7AB71848-ADD6-4306-EAD9-0FE884773A99}"/>
                </a:ext>
              </a:extLst>
            </p:cNvPr>
            <p:cNvCxnSpPr>
              <a:cxnSpLocks/>
              <a:stCxn id="80" idx="4"/>
              <a:endCxn id="82" idx="0"/>
            </p:cNvCxnSpPr>
            <p:nvPr/>
          </p:nvCxnSpPr>
          <p:spPr>
            <a:xfrm>
              <a:off x="1995041" y="228597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E1CFF019-8758-0337-5E93-1FCF5BB3D817}"/>
                </a:ext>
              </a:extLst>
            </p:cNvPr>
            <p:cNvCxnSpPr>
              <a:cxnSpLocks/>
              <a:stCxn id="81" idx="4"/>
              <a:endCxn id="79" idx="0"/>
            </p:cNvCxnSpPr>
            <p:nvPr/>
          </p:nvCxnSpPr>
          <p:spPr>
            <a:xfrm flipH="1">
              <a:off x="1991520" y="3996208"/>
              <a:ext cx="1114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E52561F1-CD4E-96BC-7CCD-0905F2A7B1D9}"/>
                </a:ext>
              </a:extLst>
            </p:cNvPr>
            <p:cNvCxnSpPr>
              <a:cxnSpLocks/>
              <a:stCxn id="79" idx="4"/>
              <a:endCxn id="83" idx="0"/>
            </p:cNvCxnSpPr>
            <p:nvPr/>
          </p:nvCxnSpPr>
          <p:spPr>
            <a:xfrm>
              <a:off x="1991520" y="4851323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91E04624-D9DC-CCEE-6735-F1F341A5978A}"/>
                </a:ext>
              </a:extLst>
            </p:cNvPr>
            <p:cNvCxnSpPr>
              <a:cxnSpLocks/>
              <a:stCxn id="83" idx="4"/>
              <a:endCxn id="84" idx="0"/>
            </p:cNvCxnSpPr>
            <p:nvPr/>
          </p:nvCxnSpPr>
          <p:spPr>
            <a:xfrm>
              <a:off x="1991520" y="570643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FF11C2F2-A71B-378B-CC8A-A5EFACA898A0}"/>
                </a:ext>
              </a:extLst>
            </p:cNvPr>
            <p:cNvCxnSpPr>
              <a:cxnSpLocks/>
              <a:stCxn id="87" idx="3"/>
              <a:endCxn id="86" idx="0"/>
            </p:cNvCxnSpPr>
            <p:nvPr/>
          </p:nvCxnSpPr>
          <p:spPr>
            <a:xfrm flipH="1">
              <a:off x="4249544" y="3208804"/>
              <a:ext cx="877962" cy="50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728638D9-4E36-A492-A2E1-B39D1E69ED19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4678794" y="1761676"/>
              <a:ext cx="448712" cy="102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C51C1911-A4EE-5058-D6E5-9D95F36E69BA}"/>
                </a:ext>
              </a:extLst>
            </p:cNvPr>
            <p:cNvCxnSpPr>
              <a:cxnSpLocks/>
              <a:stCxn id="87" idx="2"/>
              <a:endCxn id="80" idx="6"/>
            </p:cNvCxnSpPr>
            <p:nvPr/>
          </p:nvCxnSpPr>
          <p:spPr>
            <a:xfrm flipH="1" flipV="1">
              <a:off x="2674109" y="1990459"/>
              <a:ext cx="2254503" cy="1009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F1636C64-CEBF-7758-36DE-06C5E59FB21A}"/>
                </a:ext>
              </a:extLst>
            </p:cNvPr>
            <p:cNvCxnSpPr>
              <a:cxnSpLocks/>
              <a:stCxn id="85" idx="2"/>
              <a:endCxn id="80" idx="6"/>
            </p:cNvCxnSpPr>
            <p:nvPr/>
          </p:nvCxnSpPr>
          <p:spPr>
            <a:xfrm flipH="1">
              <a:off x="2674109" y="1552713"/>
              <a:ext cx="845443" cy="437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8610A01-1890-B64F-5305-6736A53C2054}"/>
                </a:ext>
              </a:extLst>
            </p:cNvPr>
            <p:cNvCxnSpPr>
              <a:cxnSpLocks/>
              <a:stCxn id="86" idx="2"/>
              <a:endCxn id="81" idx="6"/>
            </p:cNvCxnSpPr>
            <p:nvPr/>
          </p:nvCxnSpPr>
          <p:spPr>
            <a:xfrm flipH="1" flipV="1">
              <a:off x="2671702" y="3700689"/>
              <a:ext cx="898774" cy="309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7A03B3D1-012B-E50A-8D35-2C13B146CCD7}"/>
                </a:ext>
              </a:extLst>
            </p:cNvPr>
            <p:cNvCxnSpPr>
              <a:cxnSpLocks/>
              <a:stCxn id="88" idx="2"/>
              <a:endCxn id="84" idx="6"/>
            </p:cNvCxnSpPr>
            <p:nvPr/>
          </p:nvCxnSpPr>
          <p:spPr>
            <a:xfrm flipH="1">
              <a:off x="2670588" y="5166471"/>
              <a:ext cx="899888" cy="109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39B86BDD-F5E3-B19D-A32F-7A56D66C3085}"/>
                </a:ext>
              </a:extLst>
            </p:cNvPr>
            <p:cNvCxnSpPr>
              <a:cxnSpLocks/>
              <a:stCxn id="82" idx="6"/>
              <a:endCxn id="86" idx="0"/>
            </p:cNvCxnSpPr>
            <p:nvPr/>
          </p:nvCxnSpPr>
          <p:spPr>
            <a:xfrm>
              <a:off x="2674109" y="2845574"/>
              <a:ext cx="1575435" cy="869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EE91C63-1D1F-C12D-3725-0B533A0F7880}"/>
                </a:ext>
              </a:extLst>
            </p:cNvPr>
            <p:cNvCxnSpPr>
              <a:cxnSpLocks/>
              <a:stCxn id="79" idx="6"/>
              <a:endCxn id="88" idx="1"/>
            </p:cNvCxnSpPr>
            <p:nvPr/>
          </p:nvCxnSpPr>
          <p:spPr>
            <a:xfrm>
              <a:off x="2670587" y="4555803"/>
              <a:ext cx="1098782" cy="40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375C6EF-211A-2A89-F31F-0F31C9F0976A}"/>
                </a:ext>
              </a:extLst>
            </p:cNvPr>
            <p:cNvSpPr/>
            <p:nvPr/>
          </p:nvSpPr>
          <p:spPr>
            <a:xfrm>
              <a:off x="5029607" y="530117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$OFF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58D07AB-17B9-66D5-79E6-8D8C8761A825}"/>
              </a:ext>
            </a:extLst>
          </p:cNvPr>
          <p:cNvSpPr/>
          <p:nvPr/>
        </p:nvSpPr>
        <p:spPr>
          <a:xfrm>
            <a:off x="9566265" y="3744068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lib/Robot/Handling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RbtHand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EC06C65-5716-B9E0-C30E-15F367A6FBE1}"/>
              </a:ext>
            </a:extLst>
          </p:cNvPr>
          <p:cNvSpPr/>
          <p:nvPr/>
        </p:nvSpPr>
        <p:spPr>
          <a:xfrm>
            <a:off x="9566265" y="4522543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lib/Part/Sensor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PART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4014E0D-D775-AE9E-9326-21321311F3CA}"/>
              </a:ext>
            </a:extLst>
          </p:cNvPr>
          <p:cNvCxnSpPr>
            <a:cxnSpLocks/>
            <a:stCxn id="88" idx="6"/>
            <a:endCxn id="12" idx="1"/>
          </p:cNvCxnSpPr>
          <p:nvPr/>
        </p:nvCxnSpPr>
        <p:spPr>
          <a:xfrm>
            <a:off x="6009935" y="5144760"/>
            <a:ext cx="238728" cy="16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114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S115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9566265" y="2162095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lib/Cylinder/Single</a:t>
            </a:r>
          </a:p>
          <a:p>
            <a:pPr algn="ctr"/>
            <a:r>
              <a:rPr lang="en-US" altLang="ko-KR" sz="1600" dirty="0"/>
              <a:t>[Pin]10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9566265" y="293106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RbtWeld</a:t>
            </a:r>
            <a:r>
              <a:rPr lang="en-US" altLang="ko-KR" sz="1600" dirty="0"/>
              <a:t>]4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9566265" y="1393122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2ndClamp</a:t>
            </a:r>
            <a:r>
              <a:rPr lang="en-US" altLang="ko-KR" sz="1600" dirty="0"/>
              <a:t>]3</a:t>
            </a:r>
            <a:endParaRPr lang="ko-KR" altLang="en-US" sz="1600" dirty="0"/>
          </a:p>
        </p:txBody>
      </p:sp>
      <p:sp>
        <p:nvSpPr>
          <p:cNvPr id="77" name="사각형: 모서리가 접힌 도형 76">
            <a:extLst>
              <a:ext uri="{FF2B5EF4-FFF2-40B4-BE49-F238E27FC236}">
                <a16:creationId xmlns:a16="http://schemas.microsoft.com/office/drawing/2014/main" id="{3B7F2BE9-0DEE-2B2C-C1CD-42A48500B963}"/>
              </a:ext>
            </a:extLst>
          </p:cNvPr>
          <p:cNvSpPr/>
          <p:nvPr/>
        </p:nvSpPr>
        <p:spPr>
          <a:xfrm>
            <a:off x="9566265" y="62414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1stClamp</a:t>
            </a:r>
            <a:r>
              <a:rPr lang="en-US" altLang="ko-KR" sz="1600" dirty="0"/>
              <a:t>]5</a:t>
            </a:r>
            <a:endParaRPr lang="ko-KR" altLang="en-US" sz="1600" dirty="0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9E771DF-8E9B-D0F6-C0F5-4DBA047AFD3E}"/>
              </a:ext>
            </a:extLst>
          </p:cNvPr>
          <p:cNvGrpSpPr/>
          <p:nvPr/>
        </p:nvGrpSpPr>
        <p:grpSpPr>
          <a:xfrm>
            <a:off x="2614235" y="1741164"/>
            <a:ext cx="4739640" cy="4596845"/>
            <a:chOff x="662941" y="624149"/>
            <a:chExt cx="5953925" cy="6134791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E7AE273-681D-DF29-A40E-9D528FD41E41}"/>
                </a:ext>
              </a:extLst>
            </p:cNvPr>
            <p:cNvSpPr/>
            <p:nvPr/>
          </p:nvSpPr>
          <p:spPr>
            <a:xfrm>
              <a:off x="662941" y="624149"/>
              <a:ext cx="5953925" cy="61347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050" dirty="0"/>
                <a:t>Work</a:t>
              </a:r>
              <a:endParaRPr lang="ko-KR" altLang="en-US" sz="1050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649BF08-ADD2-1EC5-A072-0F433043EEAA}"/>
                </a:ext>
              </a:extLst>
            </p:cNvPr>
            <p:cNvSpPr/>
            <p:nvPr/>
          </p:nvSpPr>
          <p:spPr>
            <a:xfrm>
              <a:off x="1312452" y="426028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AB24E8C2-0513-CF2C-DE26-E2872F30D10C}"/>
                </a:ext>
              </a:extLst>
            </p:cNvPr>
            <p:cNvSpPr/>
            <p:nvPr/>
          </p:nvSpPr>
          <p:spPr>
            <a:xfrm>
              <a:off x="1315973" y="169493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FD7387AC-1BC0-3BCE-D836-90BE2C29297B}"/>
                </a:ext>
              </a:extLst>
            </p:cNvPr>
            <p:cNvSpPr/>
            <p:nvPr/>
          </p:nvSpPr>
          <p:spPr>
            <a:xfrm>
              <a:off x="1313566" y="340516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A607E636-A014-1B39-933C-6D040CC50E4B}"/>
                </a:ext>
              </a:extLst>
            </p:cNvPr>
            <p:cNvSpPr/>
            <p:nvPr/>
          </p:nvSpPr>
          <p:spPr>
            <a:xfrm>
              <a:off x="1315973" y="255005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AB0D29F-5A62-F285-5359-0ED86FF55A82}"/>
                </a:ext>
              </a:extLst>
            </p:cNvPr>
            <p:cNvSpPr/>
            <p:nvPr/>
          </p:nvSpPr>
          <p:spPr>
            <a:xfrm>
              <a:off x="1312452" y="511539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17175AE-783F-A552-54E5-B6AE60C645BA}"/>
                </a:ext>
              </a:extLst>
            </p:cNvPr>
            <p:cNvSpPr/>
            <p:nvPr/>
          </p:nvSpPr>
          <p:spPr>
            <a:xfrm>
              <a:off x="1312452" y="597051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08AE6753-97BB-6074-E031-238D38DE9FA7}"/>
                </a:ext>
              </a:extLst>
            </p:cNvPr>
            <p:cNvSpPr/>
            <p:nvPr/>
          </p:nvSpPr>
          <p:spPr>
            <a:xfrm>
              <a:off x="3519552" y="125719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86BF9C52-1ADD-916C-74FB-AB280C665076}"/>
                </a:ext>
              </a:extLst>
            </p:cNvPr>
            <p:cNvSpPr/>
            <p:nvPr/>
          </p:nvSpPr>
          <p:spPr>
            <a:xfrm>
              <a:off x="3570476" y="371461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3B4FACA-E6DE-6E58-C7E6-674E0BABAF9A}"/>
                </a:ext>
              </a:extLst>
            </p:cNvPr>
            <p:cNvSpPr/>
            <p:nvPr/>
          </p:nvSpPr>
          <p:spPr>
            <a:xfrm>
              <a:off x="4928612" y="270432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$ON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4D3DE78-4263-1022-4207-41B713E04EFE}"/>
                </a:ext>
              </a:extLst>
            </p:cNvPr>
            <p:cNvSpPr/>
            <p:nvPr/>
          </p:nvSpPr>
          <p:spPr>
            <a:xfrm>
              <a:off x="3570476" y="487095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7AB71848-ADD6-4306-EAD9-0FE884773A99}"/>
                </a:ext>
              </a:extLst>
            </p:cNvPr>
            <p:cNvCxnSpPr>
              <a:cxnSpLocks/>
              <a:stCxn id="80" idx="4"/>
              <a:endCxn id="82" idx="0"/>
            </p:cNvCxnSpPr>
            <p:nvPr/>
          </p:nvCxnSpPr>
          <p:spPr>
            <a:xfrm>
              <a:off x="1995041" y="228597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E1CFF019-8758-0337-5E93-1FCF5BB3D817}"/>
                </a:ext>
              </a:extLst>
            </p:cNvPr>
            <p:cNvCxnSpPr>
              <a:cxnSpLocks/>
              <a:stCxn id="81" idx="4"/>
              <a:endCxn id="79" idx="0"/>
            </p:cNvCxnSpPr>
            <p:nvPr/>
          </p:nvCxnSpPr>
          <p:spPr>
            <a:xfrm flipH="1">
              <a:off x="1991520" y="3996208"/>
              <a:ext cx="1114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E52561F1-CD4E-96BC-7CCD-0905F2A7B1D9}"/>
                </a:ext>
              </a:extLst>
            </p:cNvPr>
            <p:cNvCxnSpPr>
              <a:cxnSpLocks/>
              <a:stCxn id="79" idx="4"/>
              <a:endCxn id="83" idx="0"/>
            </p:cNvCxnSpPr>
            <p:nvPr/>
          </p:nvCxnSpPr>
          <p:spPr>
            <a:xfrm>
              <a:off x="1991520" y="4851323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91E04624-D9DC-CCEE-6735-F1F341A5978A}"/>
                </a:ext>
              </a:extLst>
            </p:cNvPr>
            <p:cNvCxnSpPr>
              <a:cxnSpLocks/>
              <a:stCxn id="83" idx="4"/>
              <a:endCxn id="84" idx="0"/>
            </p:cNvCxnSpPr>
            <p:nvPr/>
          </p:nvCxnSpPr>
          <p:spPr>
            <a:xfrm>
              <a:off x="1991520" y="570643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FF11C2F2-A71B-378B-CC8A-A5EFACA898A0}"/>
                </a:ext>
              </a:extLst>
            </p:cNvPr>
            <p:cNvCxnSpPr>
              <a:cxnSpLocks/>
              <a:stCxn id="87" idx="3"/>
              <a:endCxn id="86" idx="0"/>
            </p:cNvCxnSpPr>
            <p:nvPr/>
          </p:nvCxnSpPr>
          <p:spPr>
            <a:xfrm flipH="1">
              <a:off x="4249544" y="3208804"/>
              <a:ext cx="877962" cy="50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728638D9-4E36-A492-A2E1-B39D1E69ED19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4678794" y="1761676"/>
              <a:ext cx="448712" cy="102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C51C1911-A4EE-5058-D6E5-9D95F36E69BA}"/>
                </a:ext>
              </a:extLst>
            </p:cNvPr>
            <p:cNvCxnSpPr>
              <a:cxnSpLocks/>
              <a:stCxn id="87" idx="2"/>
              <a:endCxn id="80" idx="6"/>
            </p:cNvCxnSpPr>
            <p:nvPr/>
          </p:nvCxnSpPr>
          <p:spPr>
            <a:xfrm flipH="1" flipV="1">
              <a:off x="2674109" y="1990459"/>
              <a:ext cx="2254503" cy="1009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F1636C64-CEBF-7758-36DE-06C5E59FB21A}"/>
                </a:ext>
              </a:extLst>
            </p:cNvPr>
            <p:cNvCxnSpPr>
              <a:cxnSpLocks/>
              <a:stCxn id="85" idx="2"/>
              <a:endCxn id="80" idx="6"/>
            </p:cNvCxnSpPr>
            <p:nvPr/>
          </p:nvCxnSpPr>
          <p:spPr>
            <a:xfrm flipH="1">
              <a:off x="2674109" y="1552713"/>
              <a:ext cx="845443" cy="437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8610A01-1890-B64F-5305-6736A53C2054}"/>
                </a:ext>
              </a:extLst>
            </p:cNvPr>
            <p:cNvCxnSpPr>
              <a:cxnSpLocks/>
              <a:stCxn id="86" idx="2"/>
              <a:endCxn id="81" idx="6"/>
            </p:cNvCxnSpPr>
            <p:nvPr/>
          </p:nvCxnSpPr>
          <p:spPr>
            <a:xfrm flipH="1" flipV="1">
              <a:off x="2671702" y="3700689"/>
              <a:ext cx="898774" cy="309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7A03B3D1-012B-E50A-8D35-2C13B146CCD7}"/>
                </a:ext>
              </a:extLst>
            </p:cNvPr>
            <p:cNvCxnSpPr>
              <a:cxnSpLocks/>
              <a:stCxn id="88" idx="2"/>
              <a:endCxn id="84" idx="6"/>
            </p:cNvCxnSpPr>
            <p:nvPr/>
          </p:nvCxnSpPr>
          <p:spPr>
            <a:xfrm flipH="1">
              <a:off x="2670588" y="5166471"/>
              <a:ext cx="899888" cy="109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39B86BDD-F5E3-B19D-A32F-7A56D66C3085}"/>
                </a:ext>
              </a:extLst>
            </p:cNvPr>
            <p:cNvCxnSpPr>
              <a:cxnSpLocks/>
              <a:stCxn id="82" idx="6"/>
              <a:endCxn id="86" idx="0"/>
            </p:cNvCxnSpPr>
            <p:nvPr/>
          </p:nvCxnSpPr>
          <p:spPr>
            <a:xfrm>
              <a:off x="2674109" y="2845574"/>
              <a:ext cx="1575435" cy="869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EE91C63-1D1F-C12D-3725-0B533A0F7880}"/>
                </a:ext>
              </a:extLst>
            </p:cNvPr>
            <p:cNvCxnSpPr>
              <a:cxnSpLocks/>
              <a:stCxn id="79" idx="6"/>
              <a:endCxn id="88" idx="1"/>
            </p:cNvCxnSpPr>
            <p:nvPr/>
          </p:nvCxnSpPr>
          <p:spPr>
            <a:xfrm>
              <a:off x="2670587" y="4555803"/>
              <a:ext cx="1098782" cy="40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375C6EF-211A-2A89-F31F-0F31C9F0976A}"/>
                </a:ext>
              </a:extLst>
            </p:cNvPr>
            <p:cNvSpPr/>
            <p:nvPr/>
          </p:nvSpPr>
          <p:spPr>
            <a:xfrm>
              <a:off x="5029607" y="530117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$OFF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58D07AB-17B9-66D5-79E6-8D8C8761A825}"/>
              </a:ext>
            </a:extLst>
          </p:cNvPr>
          <p:cNvSpPr/>
          <p:nvPr/>
        </p:nvSpPr>
        <p:spPr>
          <a:xfrm>
            <a:off x="9566265" y="3744068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lib/Robot/Handling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RbtHand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EC06C65-5716-B9E0-C30E-15F367A6FBE1}"/>
              </a:ext>
            </a:extLst>
          </p:cNvPr>
          <p:cNvSpPr/>
          <p:nvPr/>
        </p:nvSpPr>
        <p:spPr>
          <a:xfrm>
            <a:off x="9566265" y="4522543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lib/Part/Sensor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PART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4014E0D-D775-AE9E-9326-21321311F3CA}"/>
              </a:ext>
            </a:extLst>
          </p:cNvPr>
          <p:cNvCxnSpPr>
            <a:cxnSpLocks/>
            <a:stCxn id="88" idx="6"/>
            <a:endCxn id="12" idx="1"/>
          </p:cNvCxnSpPr>
          <p:nvPr/>
        </p:nvCxnSpPr>
        <p:spPr>
          <a:xfrm>
            <a:off x="6009935" y="5144760"/>
            <a:ext cx="238728" cy="16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09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S116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9566265" y="2162095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lib/Cylinder/Single</a:t>
            </a:r>
          </a:p>
          <a:p>
            <a:pPr algn="ctr"/>
            <a:r>
              <a:rPr lang="en-US" altLang="ko-KR" sz="1600" dirty="0"/>
              <a:t>[Pin]10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9566265" y="293106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RbtWeld</a:t>
            </a:r>
            <a:r>
              <a:rPr lang="en-US" altLang="ko-KR" sz="1600" dirty="0"/>
              <a:t>]4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9566265" y="1393122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2ndClamp</a:t>
            </a:r>
            <a:r>
              <a:rPr lang="en-US" altLang="ko-KR" sz="1600" dirty="0"/>
              <a:t>]3</a:t>
            </a:r>
            <a:endParaRPr lang="ko-KR" altLang="en-US" sz="1600" dirty="0"/>
          </a:p>
        </p:txBody>
      </p:sp>
      <p:sp>
        <p:nvSpPr>
          <p:cNvPr id="77" name="사각형: 모서리가 접힌 도형 76">
            <a:extLst>
              <a:ext uri="{FF2B5EF4-FFF2-40B4-BE49-F238E27FC236}">
                <a16:creationId xmlns:a16="http://schemas.microsoft.com/office/drawing/2014/main" id="{3B7F2BE9-0DEE-2B2C-C1CD-42A48500B963}"/>
              </a:ext>
            </a:extLst>
          </p:cNvPr>
          <p:cNvSpPr/>
          <p:nvPr/>
        </p:nvSpPr>
        <p:spPr>
          <a:xfrm>
            <a:off x="9566265" y="62414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1stClamp</a:t>
            </a:r>
            <a:r>
              <a:rPr lang="en-US" altLang="ko-KR" sz="1600" dirty="0"/>
              <a:t>]5</a:t>
            </a:r>
            <a:endParaRPr lang="ko-KR" altLang="en-US" sz="1600" dirty="0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9E771DF-8E9B-D0F6-C0F5-4DBA047AFD3E}"/>
              </a:ext>
            </a:extLst>
          </p:cNvPr>
          <p:cNvGrpSpPr/>
          <p:nvPr/>
        </p:nvGrpSpPr>
        <p:grpSpPr>
          <a:xfrm>
            <a:off x="2614235" y="1741164"/>
            <a:ext cx="4739640" cy="4596845"/>
            <a:chOff x="662941" y="624149"/>
            <a:chExt cx="5953925" cy="6134791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E7AE273-681D-DF29-A40E-9D528FD41E41}"/>
                </a:ext>
              </a:extLst>
            </p:cNvPr>
            <p:cNvSpPr/>
            <p:nvPr/>
          </p:nvSpPr>
          <p:spPr>
            <a:xfrm>
              <a:off x="662941" y="624149"/>
              <a:ext cx="5953925" cy="61347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050" dirty="0"/>
                <a:t>Work</a:t>
              </a:r>
              <a:endParaRPr lang="ko-KR" altLang="en-US" sz="1050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649BF08-ADD2-1EC5-A072-0F433043EEAA}"/>
                </a:ext>
              </a:extLst>
            </p:cNvPr>
            <p:cNvSpPr/>
            <p:nvPr/>
          </p:nvSpPr>
          <p:spPr>
            <a:xfrm>
              <a:off x="1312452" y="426028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AB24E8C2-0513-CF2C-DE26-E2872F30D10C}"/>
                </a:ext>
              </a:extLst>
            </p:cNvPr>
            <p:cNvSpPr/>
            <p:nvPr/>
          </p:nvSpPr>
          <p:spPr>
            <a:xfrm>
              <a:off x="1315973" y="169493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FD7387AC-1BC0-3BCE-D836-90BE2C29297B}"/>
                </a:ext>
              </a:extLst>
            </p:cNvPr>
            <p:cNvSpPr/>
            <p:nvPr/>
          </p:nvSpPr>
          <p:spPr>
            <a:xfrm>
              <a:off x="1313566" y="340516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A607E636-A014-1B39-933C-6D040CC50E4B}"/>
                </a:ext>
              </a:extLst>
            </p:cNvPr>
            <p:cNvSpPr/>
            <p:nvPr/>
          </p:nvSpPr>
          <p:spPr>
            <a:xfrm>
              <a:off x="1315973" y="255005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AB0D29F-5A62-F285-5359-0ED86FF55A82}"/>
                </a:ext>
              </a:extLst>
            </p:cNvPr>
            <p:cNvSpPr/>
            <p:nvPr/>
          </p:nvSpPr>
          <p:spPr>
            <a:xfrm>
              <a:off x="1312452" y="511539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17175AE-783F-A552-54E5-B6AE60C645BA}"/>
                </a:ext>
              </a:extLst>
            </p:cNvPr>
            <p:cNvSpPr/>
            <p:nvPr/>
          </p:nvSpPr>
          <p:spPr>
            <a:xfrm>
              <a:off x="1312452" y="597051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08AE6753-97BB-6074-E031-238D38DE9FA7}"/>
                </a:ext>
              </a:extLst>
            </p:cNvPr>
            <p:cNvSpPr/>
            <p:nvPr/>
          </p:nvSpPr>
          <p:spPr>
            <a:xfrm>
              <a:off x="3519552" y="125719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86BF9C52-1ADD-916C-74FB-AB280C665076}"/>
                </a:ext>
              </a:extLst>
            </p:cNvPr>
            <p:cNvSpPr/>
            <p:nvPr/>
          </p:nvSpPr>
          <p:spPr>
            <a:xfrm>
              <a:off x="3570476" y="371461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3B4FACA-E6DE-6E58-C7E6-674E0BABAF9A}"/>
                </a:ext>
              </a:extLst>
            </p:cNvPr>
            <p:cNvSpPr/>
            <p:nvPr/>
          </p:nvSpPr>
          <p:spPr>
            <a:xfrm>
              <a:off x="4928612" y="270432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$ON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4D3DE78-4263-1022-4207-41B713E04EFE}"/>
                </a:ext>
              </a:extLst>
            </p:cNvPr>
            <p:cNvSpPr/>
            <p:nvPr/>
          </p:nvSpPr>
          <p:spPr>
            <a:xfrm>
              <a:off x="3570476" y="487095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7AB71848-ADD6-4306-EAD9-0FE884773A99}"/>
                </a:ext>
              </a:extLst>
            </p:cNvPr>
            <p:cNvCxnSpPr>
              <a:cxnSpLocks/>
              <a:stCxn id="80" idx="4"/>
              <a:endCxn id="82" idx="0"/>
            </p:cNvCxnSpPr>
            <p:nvPr/>
          </p:nvCxnSpPr>
          <p:spPr>
            <a:xfrm>
              <a:off x="1995041" y="228597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E1CFF019-8758-0337-5E93-1FCF5BB3D817}"/>
                </a:ext>
              </a:extLst>
            </p:cNvPr>
            <p:cNvCxnSpPr>
              <a:cxnSpLocks/>
              <a:stCxn id="81" idx="4"/>
              <a:endCxn id="79" idx="0"/>
            </p:cNvCxnSpPr>
            <p:nvPr/>
          </p:nvCxnSpPr>
          <p:spPr>
            <a:xfrm flipH="1">
              <a:off x="1991520" y="3996208"/>
              <a:ext cx="1114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E52561F1-CD4E-96BC-7CCD-0905F2A7B1D9}"/>
                </a:ext>
              </a:extLst>
            </p:cNvPr>
            <p:cNvCxnSpPr>
              <a:cxnSpLocks/>
              <a:stCxn id="79" idx="4"/>
              <a:endCxn id="83" idx="0"/>
            </p:cNvCxnSpPr>
            <p:nvPr/>
          </p:nvCxnSpPr>
          <p:spPr>
            <a:xfrm>
              <a:off x="1991520" y="4851323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91E04624-D9DC-CCEE-6735-F1F341A5978A}"/>
                </a:ext>
              </a:extLst>
            </p:cNvPr>
            <p:cNvCxnSpPr>
              <a:cxnSpLocks/>
              <a:stCxn id="83" idx="4"/>
              <a:endCxn id="84" idx="0"/>
            </p:cNvCxnSpPr>
            <p:nvPr/>
          </p:nvCxnSpPr>
          <p:spPr>
            <a:xfrm>
              <a:off x="1991520" y="570643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FF11C2F2-A71B-378B-CC8A-A5EFACA898A0}"/>
                </a:ext>
              </a:extLst>
            </p:cNvPr>
            <p:cNvCxnSpPr>
              <a:cxnSpLocks/>
              <a:stCxn id="87" idx="3"/>
              <a:endCxn id="86" idx="0"/>
            </p:cNvCxnSpPr>
            <p:nvPr/>
          </p:nvCxnSpPr>
          <p:spPr>
            <a:xfrm flipH="1">
              <a:off x="4249544" y="3208804"/>
              <a:ext cx="877962" cy="50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728638D9-4E36-A492-A2E1-B39D1E69ED19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4678794" y="1761676"/>
              <a:ext cx="448712" cy="102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C51C1911-A4EE-5058-D6E5-9D95F36E69BA}"/>
                </a:ext>
              </a:extLst>
            </p:cNvPr>
            <p:cNvCxnSpPr>
              <a:cxnSpLocks/>
              <a:stCxn id="87" idx="2"/>
              <a:endCxn id="80" idx="6"/>
            </p:cNvCxnSpPr>
            <p:nvPr/>
          </p:nvCxnSpPr>
          <p:spPr>
            <a:xfrm flipH="1" flipV="1">
              <a:off x="2674109" y="1990459"/>
              <a:ext cx="2254503" cy="1009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F1636C64-CEBF-7758-36DE-06C5E59FB21A}"/>
                </a:ext>
              </a:extLst>
            </p:cNvPr>
            <p:cNvCxnSpPr>
              <a:cxnSpLocks/>
              <a:stCxn id="85" idx="2"/>
              <a:endCxn id="80" idx="6"/>
            </p:cNvCxnSpPr>
            <p:nvPr/>
          </p:nvCxnSpPr>
          <p:spPr>
            <a:xfrm flipH="1">
              <a:off x="2674109" y="1552713"/>
              <a:ext cx="845443" cy="437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8610A01-1890-B64F-5305-6736A53C2054}"/>
                </a:ext>
              </a:extLst>
            </p:cNvPr>
            <p:cNvCxnSpPr>
              <a:cxnSpLocks/>
              <a:stCxn id="86" idx="2"/>
              <a:endCxn id="81" idx="6"/>
            </p:cNvCxnSpPr>
            <p:nvPr/>
          </p:nvCxnSpPr>
          <p:spPr>
            <a:xfrm flipH="1" flipV="1">
              <a:off x="2671702" y="3700689"/>
              <a:ext cx="898774" cy="309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7A03B3D1-012B-E50A-8D35-2C13B146CCD7}"/>
                </a:ext>
              </a:extLst>
            </p:cNvPr>
            <p:cNvCxnSpPr>
              <a:cxnSpLocks/>
              <a:stCxn id="88" idx="2"/>
              <a:endCxn id="84" idx="6"/>
            </p:cNvCxnSpPr>
            <p:nvPr/>
          </p:nvCxnSpPr>
          <p:spPr>
            <a:xfrm flipH="1">
              <a:off x="2670588" y="5166471"/>
              <a:ext cx="899888" cy="109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39B86BDD-F5E3-B19D-A32F-7A56D66C3085}"/>
                </a:ext>
              </a:extLst>
            </p:cNvPr>
            <p:cNvCxnSpPr>
              <a:cxnSpLocks/>
              <a:stCxn id="82" idx="6"/>
              <a:endCxn id="86" idx="0"/>
            </p:cNvCxnSpPr>
            <p:nvPr/>
          </p:nvCxnSpPr>
          <p:spPr>
            <a:xfrm>
              <a:off x="2674109" y="2845574"/>
              <a:ext cx="1575435" cy="869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EE91C63-1D1F-C12D-3725-0B533A0F7880}"/>
                </a:ext>
              </a:extLst>
            </p:cNvPr>
            <p:cNvCxnSpPr>
              <a:cxnSpLocks/>
              <a:stCxn id="79" idx="6"/>
              <a:endCxn id="88" idx="1"/>
            </p:cNvCxnSpPr>
            <p:nvPr/>
          </p:nvCxnSpPr>
          <p:spPr>
            <a:xfrm>
              <a:off x="2670587" y="4555803"/>
              <a:ext cx="1098782" cy="40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375C6EF-211A-2A89-F31F-0F31C9F0976A}"/>
                </a:ext>
              </a:extLst>
            </p:cNvPr>
            <p:cNvSpPr/>
            <p:nvPr/>
          </p:nvSpPr>
          <p:spPr>
            <a:xfrm>
              <a:off x="5029607" y="530117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$OFF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58D07AB-17B9-66D5-79E6-8D8C8761A825}"/>
              </a:ext>
            </a:extLst>
          </p:cNvPr>
          <p:cNvSpPr/>
          <p:nvPr/>
        </p:nvSpPr>
        <p:spPr>
          <a:xfrm>
            <a:off x="9566265" y="3744068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lib/Robot/Handling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RbtHand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EC06C65-5716-B9E0-C30E-15F367A6FBE1}"/>
              </a:ext>
            </a:extLst>
          </p:cNvPr>
          <p:cNvSpPr/>
          <p:nvPr/>
        </p:nvSpPr>
        <p:spPr>
          <a:xfrm>
            <a:off x="9566265" y="4522543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lib/Part/Sensor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PART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4014E0D-D775-AE9E-9326-21321311F3CA}"/>
              </a:ext>
            </a:extLst>
          </p:cNvPr>
          <p:cNvCxnSpPr>
            <a:cxnSpLocks/>
            <a:stCxn id="88" idx="6"/>
            <a:endCxn id="12" idx="1"/>
          </p:cNvCxnSpPr>
          <p:nvPr/>
        </p:nvCxnSpPr>
        <p:spPr>
          <a:xfrm>
            <a:off x="6009935" y="5144760"/>
            <a:ext cx="238728" cy="16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150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S117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9566265" y="2162095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lib/Cylinder/Single</a:t>
            </a:r>
          </a:p>
          <a:p>
            <a:pPr algn="ctr"/>
            <a:r>
              <a:rPr lang="en-US" altLang="ko-KR" sz="1600" dirty="0"/>
              <a:t>[Pin]10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9566265" y="293106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RbtWeld</a:t>
            </a:r>
            <a:r>
              <a:rPr lang="en-US" altLang="ko-KR" sz="1600" dirty="0"/>
              <a:t>]4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9566265" y="1393122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2ndClamp</a:t>
            </a:r>
            <a:r>
              <a:rPr lang="en-US" altLang="ko-KR" sz="1600" dirty="0"/>
              <a:t>]3</a:t>
            </a:r>
            <a:endParaRPr lang="ko-KR" altLang="en-US" sz="1600" dirty="0"/>
          </a:p>
        </p:txBody>
      </p:sp>
      <p:sp>
        <p:nvSpPr>
          <p:cNvPr id="77" name="사각형: 모서리가 접힌 도형 76">
            <a:extLst>
              <a:ext uri="{FF2B5EF4-FFF2-40B4-BE49-F238E27FC236}">
                <a16:creationId xmlns:a16="http://schemas.microsoft.com/office/drawing/2014/main" id="{3B7F2BE9-0DEE-2B2C-C1CD-42A48500B963}"/>
              </a:ext>
            </a:extLst>
          </p:cNvPr>
          <p:cNvSpPr/>
          <p:nvPr/>
        </p:nvSpPr>
        <p:spPr>
          <a:xfrm>
            <a:off x="9566265" y="62414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1stClamp</a:t>
            </a:r>
            <a:r>
              <a:rPr lang="en-US" altLang="ko-KR" sz="1600" dirty="0"/>
              <a:t>]5</a:t>
            </a:r>
            <a:endParaRPr lang="ko-KR" altLang="en-US" sz="1600" dirty="0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9E771DF-8E9B-D0F6-C0F5-4DBA047AFD3E}"/>
              </a:ext>
            </a:extLst>
          </p:cNvPr>
          <p:cNvGrpSpPr/>
          <p:nvPr/>
        </p:nvGrpSpPr>
        <p:grpSpPr>
          <a:xfrm>
            <a:off x="2614235" y="1741164"/>
            <a:ext cx="4739640" cy="4596845"/>
            <a:chOff x="662941" y="624149"/>
            <a:chExt cx="5953925" cy="6134791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E7AE273-681D-DF29-A40E-9D528FD41E41}"/>
                </a:ext>
              </a:extLst>
            </p:cNvPr>
            <p:cNvSpPr/>
            <p:nvPr/>
          </p:nvSpPr>
          <p:spPr>
            <a:xfrm>
              <a:off x="662941" y="624149"/>
              <a:ext cx="5953925" cy="61347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050" dirty="0"/>
                <a:t>Work</a:t>
              </a:r>
              <a:endParaRPr lang="ko-KR" altLang="en-US" sz="1050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649BF08-ADD2-1EC5-A072-0F433043EEAA}"/>
                </a:ext>
              </a:extLst>
            </p:cNvPr>
            <p:cNvSpPr/>
            <p:nvPr/>
          </p:nvSpPr>
          <p:spPr>
            <a:xfrm>
              <a:off x="1312452" y="426028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AB24E8C2-0513-CF2C-DE26-E2872F30D10C}"/>
                </a:ext>
              </a:extLst>
            </p:cNvPr>
            <p:cNvSpPr/>
            <p:nvPr/>
          </p:nvSpPr>
          <p:spPr>
            <a:xfrm>
              <a:off x="1315973" y="169493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FD7387AC-1BC0-3BCE-D836-90BE2C29297B}"/>
                </a:ext>
              </a:extLst>
            </p:cNvPr>
            <p:cNvSpPr/>
            <p:nvPr/>
          </p:nvSpPr>
          <p:spPr>
            <a:xfrm>
              <a:off x="1313566" y="340516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A607E636-A014-1B39-933C-6D040CC50E4B}"/>
                </a:ext>
              </a:extLst>
            </p:cNvPr>
            <p:cNvSpPr/>
            <p:nvPr/>
          </p:nvSpPr>
          <p:spPr>
            <a:xfrm>
              <a:off x="1315973" y="255005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AB0D29F-5A62-F285-5359-0ED86FF55A82}"/>
                </a:ext>
              </a:extLst>
            </p:cNvPr>
            <p:cNvSpPr/>
            <p:nvPr/>
          </p:nvSpPr>
          <p:spPr>
            <a:xfrm>
              <a:off x="1312452" y="511539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17175AE-783F-A552-54E5-B6AE60C645BA}"/>
                </a:ext>
              </a:extLst>
            </p:cNvPr>
            <p:cNvSpPr/>
            <p:nvPr/>
          </p:nvSpPr>
          <p:spPr>
            <a:xfrm>
              <a:off x="1312452" y="597051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08AE6753-97BB-6074-E031-238D38DE9FA7}"/>
                </a:ext>
              </a:extLst>
            </p:cNvPr>
            <p:cNvSpPr/>
            <p:nvPr/>
          </p:nvSpPr>
          <p:spPr>
            <a:xfrm>
              <a:off x="3519552" y="125719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86BF9C52-1ADD-916C-74FB-AB280C665076}"/>
                </a:ext>
              </a:extLst>
            </p:cNvPr>
            <p:cNvSpPr/>
            <p:nvPr/>
          </p:nvSpPr>
          <p:spPr>
            <a:xfrm>
              <a:off x="3570476" y="371461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3B4FACA-E6DE-6E58-C7E6-674E0BABAF9A}"/>
                </a:ext>
              </a:extLst>
            </p:cNvPr>
            <p:cNvSpPr/>
            <p:nvPr/>
          </p:nvSpPr>
          <p:spPr>
            <a:xfrm>
              <a:off x="4928612" y="270432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$ON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4D3DE78-4263-1022-4207-41B713E04EFE}"/>
                </a:ext>
              </a:extLst>
            </p:cNvPr>
            <p:cNvSpPr/>
            <p:nvPr/>
          </p:nvSpPr>
          <p:spPr>
            <a:xfrm>
              <a:off x="3570476" y="487095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7AB71848-ADD6-4306-EAD9-0FE884773A99}"/>
                </a:ext>
              </a:extLst>
            </p:cNvPr>
            <p:cNvCxnSpPr>
              <a:cxnSpLocks/>
              <a:stCxn id="80" idx="4"/>
              <a:endCxn id="82" idx="0"/>
            </p:cNvCxnSpPr>
            <p:nvPr/>
          </p:nvCxnSpPr>
          <p:spPr>
            <a:xfrm>
              <a:off x="1995041" y="228597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E1CFF019-8758-0337-5E93-1FCF5BB3D817}"/>
                </a:ext>
              </a:extLst>
            </p:cNvPr>
            <p:cNvCxnSpPr>
              <a:cxnSpLocks/>
              <a:stCxn id="81" idx="4"/>
              <a:endCxn id="79" idx="0"/>
            </p:cNvCxnSpPr>
            <p:nvPr/>
          </p:nvCxnSpPr>
          <p:spPr>
            <a:xfrm flipH="1">
              <a:off x="1991520" y="3996208"/>
              <a:ext cx="1114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E52561F1-CD4E-96BC-7CCD-0905F2A7B1D9}"/>
                </a:ext>
              </a:extLst>
            </p:cNvPr>
            <p:cNvCxnSpPr>
              <a:cxnSpLocks/>
              <a:stCxn id="79" idx="4"/>
              <a:endCxn id="83" idx="0"/>
            </p:cNvCxnSpPr>
            <p:nvPr/>
          </p:nvCxnSpPr>
          <p:spPr>
            <a:xfrm>
              <a:off x="1991520" y="4851323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91E04624-D9DC-CCEE-6735-F1F341A5978A}"/>
                </a:ext>
              </a:extLst>
            </p:cNvPr>
            <p:cNvCxnSpPr>
              <a:cxnSpLocks/>
              <a:stCxn id="83" idx="4"/>
              <a:endCxn id="84" idx="0"/>
            </p:cNvCxnSpPr>
            <p:nvPr/>
          </p:nvCxnSpPr>
          <p:spPr>
            <a:xfrm>
              <a:off x="1991520" y="570643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FF11C2F2-A71B-378B-CC8A-A5EFACA898A0}"/>
                </a:ext>
              </a:extLst>
            </p:cNvPr>
            <p:cNvCxnSpPr>
              <a:cxnSpLocks/>
              <a:stCxn id="87" idx="3"/>
              <a:endCxn id="86" idx="0"/>
            </p:cNvCxnSpPr>
            <p:nvPr/>
          </p:nvCxnSpPr>
          <p:spPr>
            <a:xfrm flipH="1">
              <a:off x="4249544" y="3208804"/>
              <a:ext cx="877962" cy="50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728638D9-4E36-A492-A2E1-B39D1E69ED19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4678794" y="1761676"/>
              <a:ext cx="448712" cy="102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C51C1911-A4EE-5058-D6E5-9D95F36E69BA}"/>
                </a:ext>
              </a:extLst>
            </p:cNvPr>
            <p:cNvCxnSpPr>
              <a:cxnSpLocks/>
              <a:stCxn id="87" idx="2"/>
              <a:endCxn id="80" idx="6"/>
            </p:cNvCxnSpPr>
            <p:nvPr/>
          </p:nvCxnSpPr>
          <p:spPr>
            <a:xfrm flipH="1" flipV="1">
              <a:off x="2674109" y="1990459"/>
              <a:ext cx="2254503" cy="1009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F1636C64-CEBF-7758-36DE-06C5E59FB21A}"/>
                </a:ext>
              </a:extLst>
            </p:cNvPr>
            <p:cNvCxnSpPr>
              <a:cxnSpLocks/>
              <a:stCxn id="85" idx="2"/>
              <a:endCxn id="80" idx="6"/>
            </p:cNvCxnSpPr>
            <p:nvPr/>
          </p:nvCxnSpPr>
          <p:spPr>
            <a:xfrm flipH="1">
              <a:off x="2674109" y="1552713"/>
              <a:ext cx="845443" cy="437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8610A01-1890-B64F-5305-6736A53C2054}"/>
                </a:ext>
              </a:extLst>
            </p:cNvPr>
            <p:cNvCxnSpPr>
              <a:cxnSpLocks/>
              <a:stCxn id="86" idx="2"/>
              <a:endCxn id="81" idx="6"/>
            </p:cNvCxnSpPr>
            <p:nvPr/>
          </p:nvCxnSpPr>
          <p:spPr>
            <a:xfrm flipH="1" flipV="1">
              <a:off x="2671702" y="3700689"/>
              <a:ext cx="898774" cy="309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7A03B3D1-012B-E50A-8D35-2C13B146CCD7}"/>
                </a:ext>
              </a:extLst>
            </p:cNvPr>
            <p:cNvCxnSpPr>
              <a:cxnSpLocks/>
              <a:stCxn id="88" idx="2"/>
              <a:endCxn id="84" idx="6"/>
            </p:cNvCxnSpPr>
            <p:nvPr/>
          </p:nvCxnSpPr>
          <p:spPr>
            <a:xfrm flipH="1">
              <a:off x="2670588" y="5166471"/>
              <a:ext cx="899888" cy="109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39B86BDD-F5E3-B19D-A32F-7A56D66C3085}"/>
                </a:ext>
              </a:extLst>
            </p:cNvPr>
            <p:cNvCxnSpPr>
              <a:cxnSpLocks/>
              <a:stCxn id="82" idx="6"/>
              <a:endCxn id="86" idx="0"/>
            </p:cNvCxnSpPr>
            <p:nvPr/>
          </p:nvCxnSpPr>
          <p:spPr>
            <a:xfrm>
              <a:off x="2674109" y="2845574"/>
              <a:ext cx="1575435" cy="869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EE91C63-1D1F-C12D-3725-0B533A0F7880}"/>
                </a:ext>
              </a:extLst>
            </p:cNvPr>
            <p:cNvCxnSpPr>
              <a:cxnSpLocks/>
              <a:stCxn id="79" idx="6"/>
              <a:endCxn id="88" idx="1"/>
            </p:cNvCxnSpPr>
            <p:nvPr/>
          </p:nvCxnSpPr>
          <p:spPr>
            <a:xfrm>
              <a:off x="2670587" y="4555803"/>
              <a:ext cx="1098782" cy="40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375C6EF-211A-2A89-F31F-0F31C9F0976A}"/>
                </a:ext>
              </a:extLst>
            </p:cNvPr>
            <p:cNvSpPr/>
            <p:nvPr/>
          </p:nvSpPr>
          <p:spPr>
            <a:xfrm>
              <a:off x="5029607" y="530117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$OFF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58D07AB-17B9-66D5-79E6-8D8C8761A825}"/>
              </a:ext>
            </a:extLst>
          </p:cNvPr>
          <p:cNvSpPr/>
          <p:nvPr/>
        </p:nvSpPr>
        <p:spPr>
          <a:xfrm>
            <a:off x="9566265" y="3744068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lib/Robot/Handling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RbtHand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EC06C65-5716-B9E0-C30E-15F367A6FBE1}"/>
              </a:ext>
            </a:extLst>
          </p:cNvPr>
          <p:cNvSpPr/>
          <p:nvPr/>
        </p:nvSpPr>
        <p:spPr>
          <a:xfrm>
            <a:off x="9566265" y="4522543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lib/Part/Sensor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PART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4014E0D-D775-AE9E-9326-21321311F3CA}"/>
              </a:ext>
            </a:extLst>
          </p:cNvPr>
          <p:cNvCxnSpPr>
            <a:cxnSpLocks/>
            <a:stCxn id="88" idx="6"/>
            <a:endCxn id="12" idx="1"/>
          </p:cNvCxnSpPr>
          <p:nvPr/>
        </p:nvCxnSpPr>
        <p:spPr>
          <a:xfrm>
            <a:off x="6009935" y="5144760"/>
            <a:ext cx="238728" cy="16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628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LH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8476372" y="2081987"/>
            <a:ext cx="147955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lib/Cylinder/Single</a:t>
            </a:r>
          </a:p>
          <a:p>
            <a:pPr algn="ctr"/>
            <a:r>
              <a:rPr lang="en-US" altLang="ko-KR" sz="1050"/>
              <a:t>[</a:t>
            </a:r>
            <a:r>
              <a:rPr lang="en-US" altLang="ko-KR" sz="1050" b="1">
                <a:solidFill>
                  <a:schemeClr val="tx1"/>
                </a:solidFill>
              </a:rPr>
              <a:t>Pin01</a:t>
            </a:r>
            <a:r>
              <a:rPr lang="en-US" altLang="ko-KR" sz="1050"/>
              <a:t>]</a:t>
            </a:r>
            <a:endParaRPr lang="ko-KR" altLang="en-US" sz="105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8476372" y="2850961"/>
            <a:ext cx="147955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lib/Robot/Weld</a:t>
            </a:r>
          </a:p>
          <a:p>
            <a:pPr algn="ctr"/>
            <a:r>
              <a:rPr lang="en-US" altLang="ko-KR" sz="1050"/>
              <a:t>[</a:t>
            </a:r>
            <a:r>
              <a:rPr lang="en-US" altLang="ko-KR" sz="1050" b="1">
                <a:solidFill>
                  <a:schemeClr val="tx1"/>
                </a:solidFill>
              </a:rPr>
              <a:t>RbtWeld01</a:t>
            </a:r>
            <a:r>
              <a:rPr lang="en-US" altLang="ko-KR" sz="1050"/>
              <a:t>]4</a:t>
            </a:r>
            <a:endParaRPr lang="ko-KR" altLang="en-US" sz="105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8476372" y="1313014"/>
            <a:ext cx="147955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lib/Cylinder/Double</a:t>
            </a:r>
          </a:p>
          <a:p>
            <a:pPr algn="ctr"/>
            <a:r>
              <a:rPr lang="en-US" altLang="ko-KR" sz="1050"/>
              <a:t>[</a:t>
            </a:r>
            <a:r>
              <a:rPr lang="en-US" altLang="ko-KR" sz="1050" b="1">
                <a:solidFill>
                  <a:schemeClr val="tx1"/>
                </a:solidFill>
              </a:rPr>
              <a:t>2ndClamp01</a:t>
            </a:r>
            <a:r>
              <a:rPr lang="en-US" altLang="ko-KR" sz="1050"/>
              <a:t>]3</a:t>
            </a:r>
            <a:endParaRPr lang="ko-KR" altLang="en-US" sz="1050" dirty="0"/>
          </a:p>
        </p:txBody>
      </p:sp>
      <p:sp>
        <p:nvSpPr>
          <p:cNvPr id="77" name="사각형: 모서리가 접힌 도형 76">
            <a:extLst>
              <a:ext uri="{FF2B5EF4-FFF2-40B4-BE49-F238E27FC236}">
                <a16:creationId xmlns:a16="http://schemas.microsoft.com/office/drawing/2014/main" id="{3B7F2BE9-0DEE-2B2C-C1CD-42A48500B963}"/>
              </a:ext>
            </a:extLst>
          </p:cNvPr>
          <p:cNvSpPr/>
          <p:nvPr/>
        </p:nvSpPr>
        <p:spPr>
          <a:xfrm>
            <a:off x="8476372" y="544041"/>
            <a:ext cx="147955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lib/Cylinder/Double</a:t>
            </a:r>
          </a:p>
          <a:p>
            <a:pPr algn="ctr"/>
            <a:r>
              <a:rPr lang="en-US" altLang="ko-KR" sz="1050"/>
              <a:t>[</a:t>
            </a:r>
            <a:r>
              <a:rPr lang="en-US" altLang="ko-KR" sz="1050" b="1">
                <a:solidFill>
                  <a:schemeClr val="tx1"/>
                </a:solidFill>
              </a:rPr>
              <a:t>1stClamp01</a:t>
            </a:r>
            <a:r>
              <a:rPr lang="en-US" altLang="ko-KR" sz="1050"/>
              <a:t>]5</a:t>
            </a:r>
            <a:endParaRPr lang="ko-KR" altLang="en-US" sz="1050" dirty="0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9E771DF-8E9B-D0F6-C0F5-4DBA047AFD3E}"/>
              </a:ext>
            </a:extLst>
          </p:cNvPr>
          <p:cNvGrpSpPr/>
          <p:nvPr/>
        </p:nvGrpSpPr>
        <p:grpSpPr>
          <a:xfrm>
            <a:off x="301704" y="1940216"/>
            <a:ext cx="3086961" cy="3953240"/>
            <a:chOff x="662941" y="624148"/>
            <a:chExt cx="5953925" cy="6134792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E7AE273-681D-DF29-A40E-9D528FD41E41}"/>
                </a:ext>
              </a:extLst>
            </p:cNvPr>
            <p:cNvSpPr/>
            <p:nvPr/>
          </p:nvSpPr>
          <p:spPr>
            <a:xfrm>
              <a:off x="662941" y="624148"/>
              <a:ext cx="5953925" cy="613479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800"/>
                <a:t>S701</a:t>
              </a:r>
              <a:endParaRPr lang="ko-KR" altLang="en-US" sz="800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649BF08-ADD2-1EC5-A072-0F433043EEAA}"/>
                </a:ext>
              </a:extLst>
            </p:cNvPr>
            <p:cNvSpPr/>
            <p:nvPr/>
          </p:nvSpPr>
          <p:spPr>
            <a:xfrm>
              <a:off x="1312452" y="426028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1</a:t>
              </a:r>
              <a:r>
                <a:rPr lang="en-US" altLang="ko-KR" sz="500" b="1" baseline="30000">
                  <a:solidFill>
                    <a:schemeClr val="tx1"/>
                  </a:solidFill>
                </a:rPr>
                <a:t>st</a:t>
              </a:r>
              <a:r>
                <a:rPr lang="en-US" altLang="ko-KR" sz="500" b="1">
                  <a:solidFill>
                    <a:schemeClr val="tx1"/>
                  </a:solidFill>
                </a:rPr>
                <a:t>Clamp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$RET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AB24E8C2-0513-CF2C-DE26-E2872F30D10C}"/>
                </a:ext>
              </a:extLst>
            </p:cNvPr>
            <p:cNvSpPr/>
            <p:nvPr/>
          </p:nvSpPr>
          <p:spPr>
            <a:xfrm>
              <a:off x="1315973" y="169493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1</a:t>
              </a:r>
              <a:r>
                <a:rPr lang="en-US" altLang="ko-KR" sz="500" b="1" baseline="30000">
                  <a:solidFill>
                    <a:schemeClr val="tx1"/>
                  </a:solidFill>
                </a:rPr>
                <a:t>st</a:t>
              </a:r>
              <a:r>
                <a:rPr lang="en-US" altLang="ko-KR" sz="500" b="1">
                  <a:solidFill>
                    <a:schemeClr val="tx1"/>
                  </a:solidFill>
                </a:rPr>
                <a:t>Clamp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$ADV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FD7387AC-1BC0-3BCE-D836-90BE2C29297B}"/>
                </a:ext>
              </a:extLst>
            </p:cNvPr>
            <p:cNvSpPr/>
            <p:nvPr/>
          </p:nvSpPr>
          <p:spPr>
            <a:xfrm>
              <a:off x="1313566" y="340516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2</a:t>
              </a:r>
              <a:r>
                <a:rPr lang="en-US" altLang="ko-KR" sz="500" b="1" baseline="30000">
                  <a:solidFill>
                    <a:schemeClr val="tx1"/>
                  </a:solidFill>
                </a:rPr>
                <a:t>nd</a:t>
              </a:r>
              <a:r>
                <a:rPr lang="en-US" altLang="ko-KR" sz="500" b="1">
                  <a:solidFill>
                    <a:schemeClr val="tx1"/>
                  </a:solidFill>
                </a:rPr>
                <a:t>Clamp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$RET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A607E636-A014-1B39-933C-6D040CC50E4B}"/>
                </a:ext>
              </a:extLst>
            </p:cNvPr>
            <p:cNvSpPr/>
            <p:nvPr/>
          </p:nvSpPr>
          <p:spPr>
            <a:xfrm>
              <a:off x="1315973" y="255005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2</a:t>
              </a:r>
              <a:r>
                <a:rPr lang="en-US" altLang="ko-KR" sz="500" b="1" baseline="30000">
                  <a:solidFill>
                    <a:schemeClr val="tx1"/>
                  </a:solidFill>
                </a:rPr>
                <a:t>nd</a:t>
              </a:r>
              <a:r>
                <a:rPr lang="en-US" altLang="ko-KR" sz="500" b="1">
                  <a:solidFill>
                    <a:schemeClr val="tx1"/>
                  </a:solidFill>
                </a:rPr>
                <a:t>Clamp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$ADV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AB0D29F-5A62-F285-5359-0ED86FF55A82}"/>
                </a:ext>
              </a:extLst>
            </p:cNvPr>
            <p:cNvSpPr/>
            <p:nvPr/>
          </p:nvSpPr>
          <p:spPr>
            <a:xfrm>
              <a:off x="1312452" y="511539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Pin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$RET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17175AE-783F-A552-54E5-B6AE60C645BA}"/>
                </a:ext>
              </a:extLst>
            </p:cNvPr>
            <p:cNvSpPr/>
            <p:nvPr/>
          </p:nvSpPr>
          <p:spPr>
            <a:xfrm>
              <a:off x="1312452" y="597051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Pin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$ADV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08AE6753-97BB-6074-E031-238D38DE9FA7}"/>
                </a:ext>
              </a:extLst>
            </p:cNvPr>
            <p:cNvSpPr/>
            <p:nvPr/>
          </p:nvSpPr>
          <p:spPr>
            <a:xfrm>
              <a:off x="3519552" y="125719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RbtHand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$LOAD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86BF9C52-1ADD-916C-74FB-AB280C665076}"/>
                </a:ext>
              </a:extLst>
            </p:cNvPr>
            <p:cNvSpPr/>
            <p:nvPr/>
          </p:nvSpPr>
          <p:spPr>
            <a:xfrm>
              <a:off x="3570476" y="371461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RbtWeld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$WELD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3B4FACA-E6DE-6E58-C7E6-674E0BABAF9A}"/>
                </a:ext>
              </a:extLst>
            </p:cNvPr>
            <p:cNvSpPr/>
            <p:nvPr/>
          </p:nvSpPr>
          <p:spPr>
            <a:xfrm>
              <a:off x="4928612" y="270432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PART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$ON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4D3DE78-4263-1022-4207-41B713E04EFE}"/>
                </a:ext>
              </a:extLst>
            </p:cNvPr>
            <p:cNvSpPr/>
            <p:nvPr/>
          </p:nvSpPr>
          <p:spPr>
            <a:xfrm>
              <a:off x="3570476" y="487095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RbtHand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$UNLOAD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7AB71848-ADD6-4306-EAD9-0FE884773A99}"/>
                </a:ext>
              </a:extLst>
            </p:cNvPr>
            <p:cNvCxnSpPr>
              <a:cxnSpLocks/>
              <a:stCxn id="80" idx="4"/>
              <a:endCxn id="82" idx="0"/>
            </p:cNvCxnSpPr>
            <p:nvPr/>
          </p:nvCxnSpPr>
          <p:spPr>
            <a:xfrm>
              <a:off x="1995041" y="228597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E1CFF019-8758-0337-5E93-1FCF5BB3D817}"/>
                </a:ext>
              </a:extLst>
            </p:cNvPr>
            <p:cNvCxnSpPr>
              <a:cxnSpLocks/>
              <a:stCxn id="81" idx="4"/>
              <a:endCxn id="79" idx="0"/>
            </p:cNvCxnSpPr>
            <p:nvPr/>
          </p:nvCxnSpPr>
          <p:spPr>
            <a:xfrm flipH="1">
              <a:off x="1991520" y="3996208"/>
              <a:ext cx="1114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E52561F1-CD4E-96BC-7CCD-0905F2A7B1D9}"/>
                </a:ext>
              </a:extLst>
            </p:cNvPr>
            <p:cNvCxnSpPr>
              <a:cxnSpLocks/>
              <a:stCxn id="79" idx="4"/>
              <a:endCxn id="83" idx="0"/>
            </p:cNvCxnSpPr>
            <p:nvPr/>
          </p:nvCxnSpPr>
          <p:spPr>
            <a:xfrm>
              <a:off x="1991520" y="4851323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91E04624-D9DC-CCEE-6735-F1F341A5978A}"/>
                </a:ext>
              </a:extLst>
            </p:cNvPr>
            <p:cNvCxnSpPr>
              <a:cxnSpLocks/>
              <a:stCxn id="83" idx="4"/>
              <a:endCxn id="84" idx="0"/>
            </p:cNvCxnSpPr>
            <p:nvPr/>
          </p:nvCxnSpPr>
          <p:spPr>
            <a:xfrm>
              <a:off x="1991520" y="570643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FF11C2F2-A71B-378B-CC8A-A5EFACA898A0}"/>
                </a:ext>
              </a:extLst>
            </p:cNvPr>
            <p:cNvCxnSpPr>
              <a:cxnSpLocks/>
              <a:stCxn id="87" idx="3"/>
              <a:endCxn id="86" idx="0"/>
            </p:cNvCxnSpPr>
            <p:nvPr/>
          </p:nvCxnSpPr>
          <p:spPr>
            <a:xfrm flipH="1">
              <a:off x="4249544" y="3208804"/>
              <a:ext cx="877962" cy="50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728638D9-4E36-A492-A2E1-B39D1E69ED19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4678794" y="1761676"/>
              <a:ext cx="448712" cy="102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C51C1911-A4EE-5058-D6E5-9D95F36E69BA}"/>
                </a:ext>
              </a:extLst>
            </p:cNvPr>
            <p:cNvCxnSpPr>
              <a:cxnSpLocks/>
              <a:stCxn id="87" idx="2"/>
              <a:endCxn id="80" idx="6"/>
            </p:cNvCxnSpPr>
            <p:nvPr/>
          </p:nvCxnSpPr>
          <p:spPr>
            <a:xfrm flipH="1" flipV="1">
              <a:off x="2674109" y="1990459"/>
              <a:ext cx="2254503" cy="1009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F1636C64-CEBF-7758-36DE-06C5E59FB21A}"/>
                </a:ext>
              </a:extLst>
            </p:cNvPr>
            <p:cNvCxnSpPr>
              <a:cxnSpLocks/>
              <a:stCxn id="85" idx="2"/>
              <a:endCxn id="80" idx="6"/>
            </p:cNvCxnSpPr>
            <p:nvPr/>
          </p:nvCxnSpPr>
          <p:spPr>
            <a:xfrm flipH="1">
              <a:off x="2674109" y="1552713"/>
              <a:ext cx="845443" cy="437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8610A01-1890-B64F-5305-6736A53C2054}"/>
                </a:ext>
              </a:extLst>
            </p:cNvPr>
            <p:cNvCxnSpPr>
              <a:cxnSpLocks/>
              <a:stCxn id="86" idx="2"/>
              <a:endCxn id="81" idx="6"/>
            </p:cNvCxnSpPr>
            <p:nvPr/>
          </p:nvCxnSpPr>
          <p:spPr>
            <a:xfrm flipH="1" flipV="1">
              <a:off x="2671702" y="3700689"/>
              <a:ext cx="898774" cy="309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7A03B3D1-012B-E50A-8D35-2C13B146CCD7}"/>
                </a:ext>
              </a:extLst>
            </p:cNvPr>
            <p:cNvCxnSpPr>
              <a:cxnSpLocks/>
              <a:stCxn id="88" idx="2"/>
              <a:endCxn id="84" idx="6"/>
            </p:cNvCxnSpPr>
            <p:nvPr/>
          </p:nvCxnSpPr>
          <p:spPr>
            <a:xfrm flipH="1">
              <a:off x="2670588" y="5166471"/>
              <a:ext cx="899888" cy="109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39B86BDD-F5E3-B19D-A32F-7A56D66C3085}"/>
                </a:ext>
              </a:extLst>
            </p:cNvPr>
            <p:cNvCxnSpPr>
              <a:cxnSpLocks/>
              <a:stCxn id="82" idx="6"/>
              <a:endCxn id="86" idx="0"/>
            </p:cNvCxnSpPr>
            <p:nvPr/>
          </p:nvCxnSpPr>
          <p:spPr>
            <a:xfrm>
              <a:off x="2674109" y="2845574"/>
              <a:ext cx="1575435" cy="869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EE91C63-1D1F-C12D-3725-0B533A0F7880}"/>
                </a:ext>
              </a:extLst>
            </p:cNvPr>
            <p:cNvCxnSpPr>
              <a:cxnSpLocks/>
              <a:stCxn id="79" idx="6"/>
              <a:endCxn id="88" idx="1"/>
            </p:cNvCxnSpPr>
            <p:nvPr/>
          </p:nvCxnSpPr>
          <p:spPr>
            <a:xfrm>
              <a:off x="2670587" y="4555803"/>
              <a:ext cx="1098782" cy="40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375C6EF-211A-2A89-F31F-0F31C9F0976A}"/>
                </a:ext>
              </a:extLst>
            </p:cNvPr>
            <p:cNvSpPr/>
            <p:nvPr/>
          </p:nvSpPr>
          <p:spPr>
            <a:xfrm>
              <a:off x="5078557" y="523803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PART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$OFF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505F5706-5780-B790-722D-3C1A091E865E}"/>
                </a:ext>
              </a:extLst>
            </p:cNvPr>
            <p:cNvSpPr/>
            <p:nvPr/>
          </p:nvSpPr>
          <p:spPr>
            <a:xfrm>
              <a:off x="3558560" y="5973766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RbtHand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$HOME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72A32AE-E75C-3D0E-6D4A-240C9A52D813}"/>
                </a:ext>
              </a:extLst>
            </p:cNvPr>
            <p:cNvSpPr/>
            <p:nvPr/>
          </p:nvSpPr>
          <p:spPr>
            <a:xfrm>
              <a:off x="5149431" y="431506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RbtWeld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$HOME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58D07AB-17B9-66D5-79E6-8D8C8761A825}"/>
              </a:ext>
            </a:extLst>
          </p:cNvPr>
          <p:cNvSpPr/>
          <p:nvPr/>
        </p:nvSpPr>
        <p:spPr>
          <a:xfrm>
            <a:off x="8476372" y="3663960"/>
            <a:ext cx="147955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lib/Robot/Handling</a:t>
            </a:r>
          </a:p>
          <a:p>
            <a:pPr algn="ctr"/>
            <a:r>
              <a:rPr lang="en-US" altLang="ko-KR" sz="1050"/>
              <a:t>[</a:t>
            </a:r>
            <a:r>
              <a:rPr lang="en-US" altLang="ko-KR" sz="1050" b="1">
                <a:solidFill>
                  <a:schemeClr val="tx1"/>
                </a:solidFill>
              </a:rPr>
              <a:t>RbtHand01</a:t>
            </a:r>
            <a:r>
              <a:rPr lang="en-US" altLang="ko-KR" sz="1050"/>
              <a:t>]</a:t>
            </a:r>
            <a:endParaRPr lang="ko-KR" altLang="en-US" sz="1050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EC06C65-5716-B9E0-C30E-15F367A6FBE1}"/>
              </a:ext>
            </a:extLst>
          </p:cNvPr>
          <p:cNvSpPr/>
          <p:nvPr/>
        </p:nvSpPr>
        <p:spPr>
          <a:xfrm>
            <a:off x="8476372" y="4442435"/>
            <a:ext cx="147955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lib/Part/Sensor</a:t>
            </a:r>
          </a:p>
          <a:p>
            <a:pPr algn="ctr"/>
            <a:r>
              <a:rPr lang="en-US" altLang="ko-KR" sz="1050"/>
              <a:t>[</a:t>
            </a:r>
            <a:r>
              <a:rPr lang="en-US" altLang="ko-KR" sz="1050" b="1">
                <a:solidFill>
                  <a:schemeClr val="tx1"/>
                </a:solidFill>
              </a:rPr>
              <a:t>PART01</a:t>
            </a:r>
            <a:r>
              <a:rPr lang="en-US" altLang="ko-KR" sz="1050"/>
              <a:t>]</a:t>
            </a:r>
            <a:endParaRPr lang="ko-KR" altLang="en-US" sz="105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4014E0D-D775-AE9E-9326-21321311F3CA}"/>
              </a:ext>
            </a:extLst>
          </p:cNvPr>
          <p:cNvCxnSpPr>
            <a:cxnSpLocks/>
            <a:stCxn id="88" idx="6"/>
            <a:endCxn id="12" idx="1"/>
          </p:cNvCxnSpPr>
          <p:nvPr/>
        </p:nvCxnSpPr>
        <p:spPr>
          <a:xfrm>
            <a:off x="2513348" y="4867274"/>
            <a:ext cx="180864" cy="101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E283B55-8E5E-137F-3B2B-50CD6AB58FF2}"/>
              </a:ext>
            </a:extLst>
          </p:cNvPr>
          <p:cNvCxnSpPr>
            <a:cxnSpLocks/>
            <a:stCxn id="88" idx="4"/>
            <a:endCxn id="13" idx="0"/>
          </p:cNvCxnSpPr>
          <p:nvPr/>
        </p:nvCxnSpPr>
        <p:spPr>
          <a:xfrm flipH="1">
            <a:off x="2155090" y="5057706"/>
            <a:ext cx="6178" cy="329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9E09C72-6E39-3759-B79E-0E860FDAE442}"/>
              </a:ext>
            </a:extLst>
          </p:cNvPr>
          <p:cNvCxnSpPr>
            <a:cxnSpLocks/>
            <a:stCxn id="86" idx="6"/>
            <a:endCxn id="21" idx="1"/>
          </p:cNvCxnSpPr>
          <p:nvPr/>
        </p:nvCxnSpPr>
        <p:spPr>
          <a:xfrm>
            <a:off x="2513348" y="4122137"/>
            <a:ext cx="217611" cy="252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4724F5B4-DBE5-AB7F-56D5-3F88D336B77F}"/>
              </a:ext>
            </a:extLst>
          </p:cNvPr>
          <p:cNvCxnSpPr>
            <a:cxnSpLocks/>
            <a:stCxn id="78" idx="3"/>
            <a:endCxn id="113" idx="1"/>
          </p:cNvCxnSpPr>
          <p:nvPr/>
        </p:nvCxnSpPr>
        <p:spPr>
          <a:xfrm>
            <a:off x="3388665" y="3916836"/>
            <a:ext cx="715528" cy="12700"/>
          </a:xfrm>
          <a:prstGeom prst="bentConnector3">
            <a:avLst>
              <a:gd name="adj1" fmla="val 50000"/>
            </a:avLst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ED361542-54A7-C0AA-2E3A-BDAF722DC8DE}"/>
              </a:ext>
            </a:extLst>
          </p:cNvPr>
          <p:cNvGrpSpPr/>
          <p:nvPr/>
        </p:nvGrpSpPr>
        <p:grpSpPr>
          <a:xfrm>
            <a:off x="4104193" y="1940216"/>
            <a:ext cx="3086961" cy="3953240"/>
            <a:chOff x="662941" y="624148"/>
            <a:chExt cx="5953925" cy="6134792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06C4C199-2CC7-89A0-7856-0E04CB965385}"/>
                </a:ext>
              </a:extLst>
            </p:cNvPr>
            <p:cNvSpPr/>
            <p:nvPr/>
          </p:nvSpPr>
          <p:spPr>
            <a:xfrm>
              <a:off x="662941" y="624148"/>
              <a:ext cx="5953925" cy="613479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/>
                <a:t>S702</a:t>
              </a:r>
              <a:endParaRPr lang="ko-KR" altLang="en-US" sz="800" dirty="0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D14C72E2-5508-E70E-816C-384E9A24C463}"/>
                </a:ext>
              </a:extLst>
            </p:cNvPr>
            <p:cNvSpPr/>
            <p:nvPr/>
          </p:nvSpPr>
          <p:spPr>
            <a:xfrm>
              <a:off x="1312452" y="426028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5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5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$RET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4158BBA3-4DB4-6A78-CBA0-9BDD7D5B58F7}"/>
                </a:ext>
              </a:extLst>
            </p:cNvPr>
            <p:cNvSpPr/>
            <p:nvPr/>
          </p:nvSpPr>
          <p:spPr>
            <a:xfrm>
              <a:off x="1315973" y="169493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5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5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$ADV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8EDEF5A8-041C-BE50-0938-DD8EF4DA0726}"/>
                </a:ext>
              </a:extLst>
            </p:cNvPr>
            <p:cNvSpPr/>
            <p:nvPr/>
          </p:nvSpPr>
          <p:spPr>
            <a:xfrm>
              <a:off x="1313566" y="340516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5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5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$RET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B9969DFD-49A8-4781-86E1-0A24811069FD}"/>
                </a:ext>
              </a:extLst>
            </p:cNvPr>
            <p:cNvSpPr/>
            <p:nvPr/>
          </p:nvSpPr>
          <p:spPr>
            <a:xfrm>
              <a:off x="1315973" y="255005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5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5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$ADV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432280D0-CD5E-EE93-085E-2E4B360C6DF7}"/>
                </a:ext>
              </a:extLst>
            </p:cNvPr>
            <p:cNvSpPr/>
            <p:nvPr/>
          </p:nvSpPr>
          <p:spPr>
            <a:xfrm>
              <a:off x="1312452" y="511539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$RET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26ED3316-55AA-380F-ED88-8C3794E80B84}"/>
                </a:ext>
              </a:extLst>
            </p:cNvPr>
            <p:cNvSpPr/>
            <p:nvPr/>
          </p:nvSpPr>
          <p:spPr>
            <a:xfrm>
              <a:off x="1312452" y="597051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$ADV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3DA1E847-4B63-1DF5-5CED-EBE3B2ED6859}"/>
                </a:ext>
              </a:extLst>
            </p:cNvPr>
            <p:cNvSpPr/>
            <p:nvPr/>
          </p:nvSpPr>
          <p:spPr>
            <a:xfrm>
              <a:off x="3519552" y="125719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$LOAD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E81506F0-F1F7-82A4-1B2F-4B5D308BD41F}"/>
                </a:ext>
              </a:extLst>
            </p:cNvPr>
            <p:cNvSpPr/>
            <p:nvPr/>
          </p:nvSpPr>
          <p:spPr>
            <a:xfrm>
              <a:off x="3570476" y="371461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$WELD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EAB5370C-79DF-8551-E5FD-7030ECC15D96}"/>
                </a:ext>
              </a:extLst>
            </p:cNvPr>
            <p:cNvSpPr/>
            <p:nvPr/>
          </p:nvSpPr>
          <p:spPr>
            <a:xfrm>
              <a:off x="4928612" y="270432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$ON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64C0338B-C8CB-4199-0722-C15B0EB16D42}"/>
                </a:ext>
              </a:extLst>
            </p:cNvPr>
            <p:cNvSpPr/>
            <p:nvPr/>
          </p:nvSpPr>
          <p:spPr>
            <a:xfrm>
              <a:off x="3570476" y="487095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$UNLOAD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24" name="직선 화살표 연결선 123">
              <a:extLst>
                <a:ext uri="{FF2B5EF4-FFF2-40B4-BE49-F238E27FC236}">
                  <a16:creationId xmlns:a16="http://schemas.microsoft.com/office/drawing/2014/main" id="{61DA39D2-0E99-FB5D-136A-F3198B3AD6EB}"/>
                </a:ext>
              </a:extLst>
            </p:cNvPr>
            <p:cNvCxnSpPr>
              <a:cxnSpLocks/>
              <a:stCxn id="115" idx="4"/>
              <a:endCxn id="117" idx="0"/>
            </p:cNvCxnSpPr>
            <p:nvPr/>
          </p:nvCxnSpPr>
          <p:spPr>
            <a:xfrm>
              <a:off x="1995041" y="228597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40D3C06D-53E9-93F4-762D-DBAEE3592062}"/>
                </a:ext>
              </a:extLst>
            </p:cNvPr>
            <p:cNvCxnSpPr>
              <a:cxnSpLocks/>
              <a:stCxn id="116" idx="4"/>
              <a:endCxn id="114" idx="0"/>
            </p:cNvCxnSpPr>
            <p:nvPr/>
          </p:nvCxnSpPr>
          <p:spPr>
            <a:xfrm flipH="1">
              <a:off x="1991520" y="3996208"/>
              <a:ext cx="1114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화살표 연결선 125">
              <a:extLst>
                <a:ext uri="{FF2B5EF4-FFF2-40B4-BE49-F238E27FC236}">
                  <a16:creationId xmlns:a16="http://schemas.microsoft.com/office/drawing/2014/main" id="{C44A4A3C-1B26-6B23-39E7-E003409E1DAB}"/>
                </a:ext>
              </a:extLst>
            </p:cNvPr>
            <p:cNvCxnSpPr>
              <a:cxnSpLocks/>
              <a:stCxn id="114" idx="4"/>
              <a:endCxn id="118" idx="0"/>
            </p:cNvCxnSpPr>
            <p:nvPr/>
          </p:nvCxnSpPr>
          <p:spPr>
            <a:xfrm>
              <a:off x="1991520" y="4851323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화살표 연결선 126">
              <a:extLst>
                <a:ext uri="{FF2B5EF4-FFF2-40B4-BE49-F238E27FC236}">
                  <a16:creationId xmlns:a16="http://schemas.microsoft.com/office/drawing/2014/main" id="{5D47BB6B-0CD9-6877-8058-01284BBD1A62}"/>
                </a:ext>
              </a:extLst>
            </p:cNvPr>
            <p:cNvCxnSpPr>
              <a:cxnSpLocks/>
              <a:stCxn id="118" idx="4"/>
              <a:endCxn id="119" idx="0"/>
            </p:cNvCxnSpPr>
            <p:nvPr/>
          </p:nvCxnSpPr>
          <p:spPr>
            <a:xfrm>
              <a:off x="1991520" y="570643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화살표 연결선 127">
              <a:extLst>
                <a:ext uri="{FF2B5EF4-FFF2-40B4-BE49-F238E27FC236}">
                  <a16:creationId xmlns:a16="http://schemas.microsoft.com/office/drawing/2014/main" id="{9E927A38-FD0C-BD24-A12B-4B3A60802882}"/>
                </a:ext>
              </a:extLst>
            </p:cNvPr>
            <p:cNvCxnSpPr>
              <a:cxnSpLocks/>
              <a:stCxn id="122" idx="3"/>
              <a:endCxn id="121" idx="0"/>
            </p:cNvCxnSpPr>
            <p:nvPr/>
          </p:nvCxnSpPr>
          <p:spPr>
            <a:xfrm flipH="1">
              <a:off x="4249544" y="3208804"/>
              <a:ext cx="877962" cy="50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화살표 연결선 128">
              <a:extLst>
                <a:ext uri="{FF2B5EF4-FFF2-40B4-BE49-F238E27FC236}">
                  <a16:creationId xmlns:a16="http://schemas.microsoft.com/office/drawing/2014/main" id="{6AE46D53-EEEF-0797-E9DC-1FB0D666B35D}"/>
                </a:ext>
              </a:extLst>
            </p:cNvPr>
            <p:cNvCxnSpPr>
              <a:cxnSpLocks/>
              <a:stCxn id="120" idx="5"/>
              <a:endCxn id="122" idx="1"/>
            </p:cNvCxnSpPr>
            <p:nvPr/>
          </p:nvCxnSpPr>
          <p:spPr>
            <a:xfrm>
              <a:off x="4678794" y="1761676"/>
              <a:ext cx="448712" cy="102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화살표 연결선 129">
              <a:extLst>
                <a:ext uri="{FF2B5EF4-FFF2-40B4-BE49-F238E27FC236}">
                  <a16:creationId xmlns:a16="http://schemas.microsoft.com/office/drawing/2014/main" id="{1D15EA5B-1440-D259-091F-8E3EE6259ACE}"/>
                </a:ext>
              </a:extLst>
            </p:cNvPr>
            <p:cNvCxnSpPr>
              <a:cxnSpLocks/>
              <a:stCxn id="122" idx="2"/>
              <a:endCxn id="115" idx="6"/>
            </p:cNvCxnSpPr>
            <p:nvPr/>
          </p:nvCxnSpPr>
          <p:spPr>
            <a:xfrm flipH="1" flipV="1">
              <a:off x="2674109" y="1990459"/>
              <a:ext cx="2254503" cy="1009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화살표 연결선 130">
              <a:extLst>
                <a:ext uri="{FF2B5EF4-FFF2-40B4-BE49-F238E27FC236}">
                  <a16:creationId xmlns:a16="http://schemas.microsoft.com/office/drawing/2014/main" id="{56D765D4-893C-7B0C-519B-4BC3D9DF457E}"/>
                </a:ext>
              </a:extLst>
            </p:cNvPr>
            <p:cNvCxnSpPr>
              <a:cxnSpLocks/>
              <a:stCxn id="120" idx="2"/>
              <a:endCxn id="115" idx="6"/>
            </p:cNvCxnSpPr>
            <p:nvPr/>
          </p:nvCxnSpPr>
          <p:spPr>
            <a:xfrm flipH="1">
              <a:off x="2674109" y="1552713"/>
              <a:ext cx="845443" cy="437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화살표 연결선 131">
              <a:extLst>
                <a:ext uri="{FF2B5EF4-FFF2-40B4-BE49-F238E27FC236}">
                  <a16:creationId xmlns:a16="http://schemas.microsoft.com/office/drawing/2014/main" id="{DA262CD8-420C-85C7-3A52-48BE91754DCC}"/>
                </a:ext>
              </a:extLst>
            </p:cNvPr>
            <p:cNvCxnSpPr>
              <a:cxnSpLocks/>
              <a:stCxn id="121" idx="2"/>
              <a:endCxn id="116" idx="6"/>
            </p:cNvCxnSpPr>
            <p:nvPr/>
          </p:nvCxnSpPr>
          <p:spPr>
            <a:xfrm flipH="1" flipV="1">
              <a:off x="2671702" y="3700689"/>
              <a:ext cx="898774" cy="309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화살표 연결선 132">
              <a:extLst>
                <a:ext uri="{FF2B5EF4-FFF2-40B4-BE49-F238E27FC236}">
                  <a16:creationId xmlns:a16="http://schemas.microsoft.com/office/drawing/2014/main" id="{A48254EE-4BCC-569A-FE22-A74B631D3A98}"/>
                </a:ext>
              </a:extLst>
            </p:cNvPr>
            <p:cNvCxnSpPr>
              <a:cxnSpLocks/>
              <a:stCxn id="123" idx="2"/>
              <a:endCxn id="119" idx="6"/>
            </p:cNvCxnSpPr>
            <p:nvPr/>
          </p:nvCxnSpPr>
          <p:spPr>
            <a:xfrm flipH="1">
              <a:off x="2670588" y="5166471"/>
              <a:ext cx="899888" cy="109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화살표 연결선 133">
              <a:extLst>
                <a:ext uri="{FF2B5EF4-FFF2-40B4-BE49-F238E27FC236}">
                  <a16:creationId xmlns:a16="http://schemas.microsoft.com/office/drawing/2014/main" id="{DCB1FE13-62A6-EB33-0CE7-19339646AEFE}"/>
                </a:ext>
              </a:extLst>
            </p:cNvPr>
            <p:cNvCxnSpPr>
              <a:cxnSpLocks/>
              <a:stCxn id="117" idx="6"/>
              <a:endCxn id="121" idx="0"/>
            </p:cNvCxnSpPr>
            <p:nvPr/>
          </p:nvCxnSpPr>
          <p:spPr>
            <a:xfrm>
              <a:off x="2674109" y="2845574"/>
              <a:ext cx="1575435" cy="869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화살표 연결선 134">
              <a:extLst>
                <a:ext uri="{FF2B5EF4-FFF2-40B4-BE49-F238E27FC236}">
                  <a16:creationId xmlns:a16="http://schemas.microsoft.com/office/drawing/2014/main" id="{69E5F39B-48BF-8D79-152A-6A97857E4A0B}"/>
                </a:ext>
              </a:extLst>
            </p:cNvPr>
            <p:cNvCxnSpPr>
              <a:cxnSpLocks/>
              <a:stCxn id="114" idx="6"/>
              <a:endCxn id="123" idx="1"/>
            </p:cNvCxnSpPr>
            <p:nvPr/>
          </p:nvCxnSpPr>
          <p:spPr>
            <a:xfrm>
              <a:off x="2670587" y="4555803"/>
              <a:ext cx="1098782" cy="40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3C0A33A6-2606-19DC-AFAB-1C4424F3FCEA}"/>
                </a:ext>
              </a:extLst>
            </p:cNvPr>
            <p:cNvSpPr/>
            <p:nvPr/>
          </p:nvSpPr>
          <p:spPr>
            <a:xfrm>
              <a:off x="5078557" y="523803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$OFF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D4A65008-5931-E49E-9FBE-FCBFC4B21ACE}"/>
                </a:ext>
              </a:extLst>
            </p:cNvPr>
            <p:cNvSpPr/>
            <p:nvPr/>
          </p:nvSpPr>
          <p:spPr>
            <a:xfrm>
              <a:off x="3558560" y="5973766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$HOME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BAB17995-52EF-D9DB-2D28-2AEFDC2CB3AD}"/>
                </a:ext>
              </a:extLst>
            </p:cNvPr>
            <p:cNvSpPr/>
            <p:nvPr/>
          </p:nvSpPr>
          <p:spPr>
            <a:xfrm>
              <a:off x="5149431" y="431506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$HOME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5573BDEC-00FD-91A5-C2E0-693C877A026D}"/>
              </a:ext>
            </a:extLst>
          </p:cNvPr>
          <p:cNvCxnSpPr>
            <a:cxnSpLocks/>
            <a:stCxn id="123" idx="6"/>
            <a:endCxn id="136" idx="1"/>
          </p:cNvCxnSpPr>
          <p:nvPr/>
        </p:nvCxnSpPr>
        <p:spPr>
          <a:xfrm>
            <a:off x="6315837" y="4867274"/>
            <a:ext cx="180864" cy="101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0EB9E3CF-47AD-55D1-CA06-CDD1747C5987}"/>
              </a:ext>
            </a:extLst>
          </p:cNvPr>
          <p:cNvCxnSpPr>
            <a:cxnSpLocks/>
            <a:stCxn id="123" idx="4"/>
            <a:endCxn id="137" idx="0"/>
          </p:cNvCxnSpPr>
          <p:nvPr/>
        </p:nvCxnSpPr>
        <p:spPr>
          <a:xfrm flipH="1">
            <a:off x="5957579" y="5057706"/>
            <a:ext cx="6178" cy="329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8AA89FAF-94B9-ED56-3797-49F3478FF49E}"/>
              </a:ext>
            </a:extLst>
          </p:cNvPr>
          <p:cNvCxnSpPr>
            <a:cxnSpLocks/>
            <a:stCxn id="121" idx="6"/>
            <a:endCxn id="138" idx="1"/>
          </p:cNvCxnSpPr>
          <p:nvPr/>
        </p:nvCxnSpPr>
        <p:spPr>
          <a:xfrm>
            <a:off x="6315837" y="4122137"/>
            <a:ext cx="217611" cy="252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사각형: 모서리가 접힌 도형 142">
            <a:extLst>
              <a:ext uri="{FF2B5EF4-FFF2-40B4-BE49-F238E27FC236}">
                <a16:creationId xmlns:a16="http://schemas.microsoft.com/office/drawing/2014/main" id="{D2F71866-5A6B-0900-6ACC-0F6065FFE1FC}"/>
              </a:ext>
            </a:extLst>
          </p:cNvPr>
          <p:cNvSpPr/>
          <p:nvPr/>
        </p:nvSpPr>
        <p:spPr>
          <a:xfrm>
            <a:off x="10287058" y="2081987"/>
            <a:ext cx="147955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lib/Cylinder/Single</a:t>
            </a:r>
          </a:p>
          <a:p>
            <a:pPr algn="ctr"/>
            <a:r>
              <a:rPr lang="en-US" altLang="ko-KR" sz="1050" dirty="0"/>
              <a:t>[</a:t>
            </a:r>
            <a:r>
              <a:rPr lang="en-US" altLang="ko-KR" sz="1050" b="1" dirty="0">
                <a:solidFill>
                  <a:schemeClr val="tx1"/>
                </a:solidFill>
              </a:rPr>
              <a:t>Pin02</a:t>
            </a:r>
            <a:r>
              <a:rPr lang="en-US" altLang="ko-KR" sz="1050" dirty="0"/>
              <a:t>]</a:t>
            </a:r>
            <a:endParaRPr lang="ko-KR" altLang="en-US" sz="1050" dirty="0"/>
          </a:p>
        </p:txBody>
      </p:sp>
      <p:sp>
        <p:nvSpPr>
          <p:cNvPr id="144" name="사각형: 모서리가 접힌 도형 143">
            <a:extLst>
              <a:ext uri="{FF2B5EF4-FFF2-40B4-BE49-F238E27FC236}">
                <a16:creationId xmlns:a16="http://schemas.microsoft.com/office/drawing/2014/main" id="{ABA0FD5D-3D2D-CD5F-2D21-6262637D9A6B}"/>
              </a:ext>
            </a:extLst>
          </p:cNvPr>
          <p:cNvSpPr/>
          <p:nvPr/>
        </p:nvSpPr>
        <p:spPr>
          <a:xfrm>
            <a:off x="10287058" y="2850961"/>
            <a:ext cx="147955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lib/Robot/Weld</a:t>
            </a:r>
          </a:p>
          <a:p>
            <a:pPr algn="ctr"/>
            <a:r>
              <a:rPr lang="en-US" altLang="ko-KR" sz="1050" dirty="0"/>
              <a:t>[</a:t>
            </a:r>
            <a:r>
              <a:rPr lang="en-US" altLang="ko-KR" sz="1050" b="1" dirty="0">
                <a:solidFill>
                  <a:schemeClr val="tx1"/>
                </a:solidFill>
              </a:rPr>
              <a:t>RbtWeld02</a:t>
            </a:r>
            <a:r>
              <a:rPr lang="en-US" altLang="ko-KR" sz="1050" dirty="0"/>
              <a:t>]4</a:t>
            </a:r>
            <a:endParaRPr lang="ko-KR" altLang="en-US" sz="1050" dirty="0"/>
          </a:p>
        </p:txBody>
      </p:sp>
      <p:sp>
        <p:nvSpPr>
          <p:cNvPr id="145" name="사각형: 모서리가 접힌 도형 144">
            <a:extLst>
              <a:ext uri="{FF2B5EF4-FFF2-40B4-BE49-F238E27FC236}">
                <a16:creationId xmlns:a16="http://schemas.microsoft.com/office/drawing/2014/main" id="{65D53415-2C0B-D6AE-27F6-53AA359FBBF5}"/>
              </a:ext>
            </a:extLst>
          </p:cNvPr>
          <p:cNvSpPr/>
          <p:nvPr/>
        </p:nvSpPr>
        <p:spPr>
          <a:xfrm>
            <a:off x="10287058" y="1313014"/>
            <a:ext cx="147955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lib/Cylinder/Double</a:t>
            </a:r>
          </a:p>
          <a:p>
            <a:pPr algn="ctr"/>
            <a:r>
              <a:rPr lang="en-US" altLang="ko-KR" sz="1050" dirty="0"/>
              <a:t>[</a:t>
            </a:r>
            <a:r>
              <a:rPr lang="en-US" altLang="ko-KR" sz="1050" b="1" dirty="0">
                <a:solidFill>
                  <a:schemeClr val="tx1"/>
                </a:solidFill>
              </a:rPr>
              <a:t>2ndClamp02</a:t>
            </a:r>
            <a:r>
              <a:rPr lang="en-US" altLang="ko-KR" sz="1050" dirty="0"/>
              <a:t>]3</a:t>
            </a:r>
            <a:endParaRPr lang="ko-KR" altLang="en-US" sz="1050" dirty="0"/>
          </a:p>
        </p:txBody>
      </p:sp>
      <p:sp>
        <p:nvSpPr>
          <p:cNvPr id="146" name="사각형: 모서리가 접힌 도형 145">
            <a:extLst>
              <a:ext uri="{FF2B5EF4-FFF2-40B4-BE49-F238E27FC236}">
                <a16:creationId xmlns:a16="http://schemas.microsoft.com/office/drawing/2014/main" id="{B4CE1A79-D0D1-F243-5EB6-1CD1976920CC}"/>
              </a:ext>
            </a:extLst>
          </p:cNvPr>
          <p:cNvSpPr/>
          <p:nvPr/>
        </p:nvSpPr>
        <p:spPr>
          <a:xfrm>
            <a:off x="10287058" y="544041"/>
            <a:ext cx="147955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lib/Cylinder/Double</a:t>
            </a:r>
          </a:p>
          <a:p>
            <a:pPr algn="ctr"/>
            <a:r>
              <a:rPr lang="en-US" altLang="ko-KR" sz="1050" dirty="0"/>
              <a:t>[</a:t>
            </a:r>
            <a:r>
              <a:rPr lang="en-US" altLang="ko-KR" sz="1050" b="1" dirty="0">
                <a:solidFill>
                  <a:schemeClr val="tx1"/>
                </a:solidFill>
              </a:rPr>
              <a:t>1stClamp02</a:t>
            </a:r>
            <a:r>
              <a:rPr lang="en-US" altLang="ko-KR" sz="1050" dirty="0"/>
              <a:t>]5</a:t>
            </a:r>
            <a:endParaRPr lang="ko-KR" altLang="en-US" sz="1050" dirty="0"/>
          </a:p>
        </p:txBody>
      </p:sp>
      <p:sp>
        <p:nvSpPr>
          <p:cNvPr id="147" name="사각형: 모서리가 접힌 도형 146">
            <a:extLst>
              <a:ext uri="{FF2B5EF4-FFF2-40B4-BE49-F238E27FC236}">
                <a16:creationId xmlns:a16="http://schemas.microsoft.com/office/drawing/2014/main" id="{4483E312-21EF-EF67-6537-BFD83868977A}"/>
              </a:ext>
            </a:extLst>
          </p:cNvPr>
          <p:cNvSpPr/>
          <p:nvPr/>
        </p:nvSpPr>
        <p:spPr>
          <a:xfrm>
            <a:off x="10287058" y="3663960"/>
            <a:ext cx="147955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lib/Robot/Handling</a:t>
            </a:r>
          </a:p>
          <a:p>
            <a:pPr algn="ctr"/>
            <a:r>
              <a:rPr lang="en-US" altLang="ko-KR" sz="1050" dirty="0"/>
              <a:t>[</a:t>
            </a:r>
            <a:r>
              <a:rPr lang="en-US" altLang="ko-KR" sz="1050" b="1" dirty="0">
                <a:solidFill>
                  <a:schemeClr val="tx1"/>
                </a:solidFill>
              </a:rPr>
              <a:t>RbtHand02</a:t>
            </a:r>
            <a:r>
              <a:rPr lang="en-US" altLang="ko-KR" sz="1050" dirty="0"/>
              <a:t>]</a:t>
            </a:r>
            <a:endParaRPr lang="ko-KR" altLang="en-US" sz="1050" dirty="0"/>
          </a:p>
        </p:txBody>
      </p:sp>
      <p:sp>
        <p:nvSpPr>
          <p:cNvPr id="148" name="사각형: 모서리가 접힌 도형 147">
            <a:extLst>
              <a:ext uri="{FF2B5EF4-FFF2-40B4-BE49-F238E27FC236}">
                <a16:creationId xmlns:a16="http://schemas.microsoft.com/office/drawing/2014/main" id="{6455A9F2-E294-A2E4-4544-2F5F3260106C}"/>
              </a:ext>
            </a:extLst>
          </p:cNvPr>
          <p:cNvSpPr/>
          <p:nvPr/>
        </p:nvSpPr>
        <p:spPr>
          <a:xfrm>
            <a:off x="10287058" y="4442435"/>
            <a:ext cx="147955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lib/Part/Sensor</a:t>
            </a:r>
          </a:p>
          <a:p>
            <a:pPr algn="ctr"/>
            <a:r>
              <a:rPr lang="en-US" altLang="ko-KR" sz="1050" dirty="0"/>
              <a:t>[</a:t>
            </a:r>
            <a:r>
              <a:rPr lang="en-US" altLang="ko-KR" sz="1050" b="1" dirty="0">
                <a:solidFill>
                  <a:schemeClr val="tx1"/>
                </a:solidFill>
              </a:rPr>
              <a:t>PART02</a:t>
            </a:r>
            <a:r>
              <a:rPr lang="en-US" altLang="ko-KR" sz="1050" dirty="0"/>
              <a:t>]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346780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S118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9566265" y="2162095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lib/Cylinder/Single</a:t>
            </a:r>
          </a:p>
          <a:p>
            <a:pPr algn="ctr"/>
            <a:r>
              <a:rPr lang="en-US" altLang="ko-KR" sz="1600" dirty="0"/>
              <a:t>[Pin]10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9566265" y="293106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RbtWeld</a:t>
            </a:r>
            <a:r>
              <a:rPr lang="en-US" altLang="ko-KR" sz="1600" dirty="0"/>
              <a:t>]4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9566265" y="1393122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2ndClamp</a:t>
            </a:r>
            <a:r>
              <a:rPr lang="en-US" altLang="ko-KR" sz="1600" dirty="0"/>
              <a:t>]3</a:t>
            </a:r>
            <a:endParaRPr lang="ko-KR" altLang="en-US" sz="1600" dirty="0"/>
          </a:p>
        </p:txBody>
      </p:sp>
      <p:sp>
        <p:nvSpPr>
          <p:cNvPr id="77" name="사각형: 모서리가 접힌 도형 76">
            <a:extLst>
              <a:ext uri="{FF2B5EF4-FFF2-40B4-BE49-F238E27FC236}">
                <a16:creationId xmlns:a16="http://schemas.microsoft.com/office/drawing/2014/main" id="{3B7F2BE9-0DEE-2B2C-C1CD-42A48500B963}"/>
              </a:ext>
            </a:extLst>
          </p:cNvPr>
          <p:cNvSpPr/>
          <p:nvPr/>
        </p:nvSpPr>
        <p:spPr>
          <a:xfrm>
            <a:off x="9566265" y="62414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1stClamp</a:t>
            </a:r>
            <a:r>
              <a:rPr lang="en-US" altLang="ko-KR" sz="1600" dirty="0"/>
              <a:t>]5</a:t>
            </a:r>
            <a:endParaRPr lang="ko-KR" altLang="en-US" sz="1600" dirty="0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9E771DF-8E9B-D0F6-C0F5-4DBA047AFD3E}"/>
              </a:ext>
            </a:extLst>
          </p:cNvPr>
          <p:cNvGrpSpPr/>
          <p:nvPr/>
        </p:nvGrpSpPr>
        <p:grpSpPr>
          <a:xfrm>
            <a:off x="2614235" y="1741164"/>
            <a:ext cx="4739640" cy="4596845"/>
            <a:chOff x="662941" y="624149"/>
            <a:chExt cx="5953925" cy="6134791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E7AE273-681D-DF29-A40E-9D528FD41E41}"/>
                </a:ext>
              </a:extLst>
            </p:cNvPr>
            <p:cNvSpPr/>
            <p:nvPr/>
          </p:nvSpPr>
          <p:spPr>
            <a:xfrm>
              <a:off x="662941" y="624149"/>
              <a:ext cx="5953925" cy="61347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050" dirty="0"/>
                <a:t>Work</a:t>
              </a:r>
              <a:endParaRPr lang="ko-KR" altLang="en-US" sz="1050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649BF08-ADD2-1EC5-A072-0F433043EEAA}"/>
                </a:ext>
              </a:extLst>
            </p:cNvPr>
            <p:cNvSpPr/>
            <p:nvPr/>
          </p:nvSpPr>
          <p:spPr>
            <a:xfrm>
              <a:off x="1312452" y="426028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AB24E8C2-0513-CF2C-DE26-E2872F30D10C}"/>
                </a:ext>
              </a:extLst>
            </p:cNvPr>
            <p:cNvSpPr/>
            <p:nvPr/>
          </p:nvSpPr>
          <p:spPr>
            <a:xfrm>
              <a:off x="1315973" y="169493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FD7387AC-1BC0-3BCE-D836-90BE2C29297B}"/>
                </a:ext>
              </a:extLst>
            </p:cNvPr>
            <p:cNvSpPr/>
            <p:nvPr/>
          </p:nvSpPr>
          <p:spPr>
            <a:xfrm>
              <a:off x="1313566" y="340516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A607E636-A014-1B39-933C-6D040CC50E4B}"/>
                </a:ext>
              </a:extLst>
            </p:cNvPr>
            <p:cNvSpPr/>
            <p:nvPr/>
          </p:nvSpPr>
          <p:spPr>
            <a:xfrm>
              <a:off x="1315973" y="255005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AB0D29F-5A62-F285-5359-0ED86FF55A82}"/>
                </a:ext>
              </a:extLst>
            </p:cNvPr>
            <p:cNvSpPr/>
            <p:nvPr/>
          </p:nvSpPr>
          <p:spPr>
            <a:xfrm>
              <a:off x="1312452" y="511539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17175AE-783F-A552-54E5-B6AE60C645BA}"/>
                </a:ext>
              </a:extLst>
            </p:cNvPr>
            <p:cNvSpPr/>
            <p:nvPr/>
          </p:nvSpPr>
          <p:spPr>
            <a:xfrm>
              <a:off x="1312452" y="597051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08AE6753-97BB-6074-E031-238D38DE9FA7}"/>
                </a:ext>
              </a:extLst>
            </p:cNvPr>
            <p:cNvSpPr/>
            <p:nvPr/>
          </p:nvSpPr>
          <p:spPr>
            <a:xfrm>
              <a:off x="3519552" y="125719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86BF9C52-1ADD-916C-74FB-AB280C665076}"/>
                </a:ext>
              </a:extLst>
            </p:cNvPr>
            <p:cNvSpPr/>
            <p:nvPr/>
          </p:nvSpPr>
          <p:spPr>
            <a:xfrm>
              <a:off x="3570476" y="371461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3B4FACA-E6DE-6E58-C7E6-674E0BABAF9A}"/>
                </a:ext>
              </a:extLst>
            </p:cNvPr>
            <p:cNvSpPr/>
            <p:nvPr/>
          </p:nvSpPr>
          <p:spPr>
            <a:xfrm>
              <a:off x="4928612" y="270432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$ON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4D3DE78-4263-1022-4207-41B713E04EFE}"/>
                </a:ext>
              </a:extLst>
            </p:cNvPr>
            <p:cNvSpPr/>
            <p:nvPr/>
          </p:nvSpPr>
          <p:spPr>
            <a:xfrm>
              <a:off x="3570476" y="487095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7AB71848-ADD6-4306-EAD9-0FE884773A99}"/>
                </a:ext>
              </a:extLst>
            </p:cNvPr>
            <p:cNvCxnSpPr>
              <a:cxnSpLocks/>
              <a:stCxn id="80" idx="4"/>
              <a:endCxn id="82" idx="0"/>
            </p:cNvCxnSpPr>
            <p:nvPr/>
          </p:nvCxnSpPr>
          <p:spPr>
            <a:xfrm>
              <a:off x="1995041" y="228597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E1CFF019-8758-0337-5E93-1FCF5BB3D817}"/>
                </a:ext>
              </a:extLst>
            </p:cNvPr>
            <p:cNvCxnSpPr>
              <a:cxnSpLocks/>
              <a:stCxn id="81" idx="4"/>
              <a:endCxn id="79" idx="0"/>
            </p:cNvCxnSpPr>
            <p:nvPr/>
          </p:nvCxnSpPr>
          <p:spPr>
            <a:xfrm flipH="1">
              <a:off x="1991520" y="3996208"/>
              <a:ext cx="1114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E52561F1-CD4E-96BC-7CCD-0905F2A7B1D9}"/>
                </a:ext>
              </a:extLst>
            </p:cNvPr>
            <p:cNvCxnSpPr>
              <a:cxnSpLocks/>
              <a:stCxn id="79" idx="4"/>
              <a:endCxn id="83" idx="0"/>
            </p:cNvCxnSpPr>
            <p:nvPr/>
          </p:nvCxnSpPr>
          <p:spPr>
            <a:xfrm>
              <a:off x="1991520" y="4851323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91E04624-D9DC-CCEE-6735-F1F341A5978A}"/>
                </a:ext>
              </a:extLst>
            </p:cNvPr>
            <p:cNvCxnSpPr>
              <a:cxnSpLocks/>
              <a:stCxn id="83" idx="4"/>
              <a:endCxn id="84" idx="0"/>
            </p:cNvCxnSpPr>
            <p:nvPr/>
          </p:nvCxnSpPr>
          <p:spPr>
            <a:xfrm>
              <a:off x="1991520" y="570643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FF11C2F2-A71B-378B-CC8A-A5EFACA898A0}"/>
                </a:ext>
              </a:extLst>
            </p:cNvPr>
            <p:cNvCxnSpPr>
              <a:cxnSpLocks/>
              <a:stCxn id="87" idx="3"/>
              <a:endCxn id="86" idx="0"/>
            </p:cNvCxnSpPr>
            <p:nvPr/>
          </p:nvCxnSpPr>
          <p:spPr>
            <a:xfrm flipH="1">
              <a:off x="4249544" y="3208804"/>
              <a:ext cx="877962" cy="50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728638D9-4E36-A492-A2E1-B39D1E69ED19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4678794" y="1761676"/>
              <a:ext cx="448712" cy="102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C51C1911-A4EE-5058-D6E5-9D95F36E69BA}"/>
                </a:ext>
              </a:extLst>
            </p:cNvPr>
            <p:cNvCxnSpPr>
              <a:cxnSpLocks/>
              <a:stCxn id="87" idx="2"/>
              <a:endCxn id="80" idx="6"/>
            </p:cNvCxnSpPr>
            <p:nvPr/>
          </p:nvCxnSpPr>
          <p:spPr>
            <a:xfrm flipH="1" flipV="1">
              <a:off x="2674109" y="1990459"/>
              <a:ext cx="2254503" cy="1009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F1636C64-CEBF-7758-36DE-06C5E59FB21A}"/>
                </a:ext>
              </a:extLst>
            </p:cNvPr>
            <p:cNvCxnSpPr>
              <a:cxnSpLocks/>
              <a:stCxn id="85" idx="2"/>
              <a:endCxn id="80" idx="6"/>
            </p:cNvCxnSpPr>
            <p:nvPr/>
          </p:nvCxnSpPr>
          <p:spPr>
            <a:xfrm flipH="1">
              <a:off x="2674109" y="1552713"/>
              <a:ext cx="845443" cy="437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8610A01-1890-B64F-5305-6736A53C2054}"/>
                </a:ext>
              </a:extLst>
            </p:cNvPr>
            <p:cNvCxnSpPr>
              <a:cxnSpLocks/>
              <a:stCxn id="86" idx="2"/>
              <a:endCxn id="81" idx="6"/>
            </p:cNvCxnSpPr>
            <p:nvPr/>
          </p:nvCxnSpPr>
          <p:spPr>
            <a:xfrm flipH="1" flipV="1">
              <a:off x="2671702" y="3700689"/>
              <a:ext cx="898774" cy="309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7A03B3D1-012B-E50A-8D35-2C13B146CCD7}"/>
                </a:ext>
              </a:extLst>
            </p:cNvPr>
            <p:cNvCxnSpPr>
              <a:cxnSpLocks/>
              <a:stCxn id="88" idx="2"/>
              <a:endCxn id="84" idx="6"/>
            </p:cNvCxnSpPr>
            <p:nvPr/>
          </p:nvCxnSpPr>
          <p:spPr>
            <a:xfrm flipH="1">
              <a:off x="2670588" y="5166471"/>
              <a:ext cx="899888" cy="109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39B86BDD-F5E3-B19D-A32F-7A56D66C3085}"/>
                </a:ext>
              </a:extLst>
            </p:cNvPr>
            <p:cNvCxnSpPr>
              <a:cxnSpLocks/>
              <a:stCxn id="82" idx="6"/>
              <a:endCxn id="86" idx="0"/>
            </p:cNvCxnSpPr>
            <p:nvPr/>
          </p:nvCxnSpPr>
          <p:spPr>
            <a:xfrm>
              <a:off x="2674109" y="2845574"/>
              <a:ext cx="1575435" cy="869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EE91C63-1D1F-C12D-3725-0B533A0F7880}"/>
                </a:ext>
              </a:extLst>
            </p:cNvPr>
            <p:cNvCxnSpPr>
              <a:cxnSpLocks/>
              <a:stCxn id="79" idx="6"/>
              <a:endCxn id="88" idx="1"/>
            </p:cNvCxnSpPr>
            <p:nvPr/>
          </p:nvCxnSpPr>
          <p:spPr>
            <a:xfrm>
              <a:off x="2670587" y="4555803"/>
              <a:ext cx="1098782" cy="40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375C6EF-211A-2A89-F31F-0F31C9F0976A}"/>
                </a:ext>
              </a:extLst>
            </p:cNvPr>
            <p:cNvSpPr/>
            <p:nvPr/>
          </p:nvSpPr>
          <p:spPr>
            <a:xfrm>
              <a:off x="5029607" y="530117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$OFF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58D07AB-17B9-66D5-79E6-8D8C8761A825}"/>
              </a:ext>
            </a:extLst>
          </p:cNvPr>
          <p:cNvSpPr/>
          <p:nvPr/>
        </p:nvSpPr>
        <p:spPr>
          <a:xfrm>
            <a:off x="9566265" y="3744068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lib/Robot/Handling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RbtHand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EC06C65-5716-B9E0-C30E-15F367A6FBE1}"/>
              </a:ext>
            </a:extLst>
          </p:cNvPr>
          <p:cNvSpPr/>
          <p:nvPr/>
        </p:nvSpPr>
        <p:spPr>
          <a:xfrm>
            <a:off x="9566265" y="4522543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lib/Part/Sensor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PART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4014E0D-D775-AE9E-9326-21321311F3CA}"/>
              </a:ext>
            </a:extLst>
          </p:cNvPr>
          <p:cNvCxnSpPr>
            <a:cxnSpLocks/>
            <a:stCxn id="88" idx="6"/>
            <a:endCxn id="12" idx="1"/>
          </p:cNvCxnSpPr>
          <p:nvPr/>
        </p:nvCxnSpPr>
        <p:spPr>
          <a:xfrm>
            <a:off x="6009935" y="5144760"/>
            <a:ext cx="238728" cy="16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772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S119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9566265" y="2162095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lib/Cylinder/Single</a:t>
            </a:r>
          </a:p>
          <a:p>
            <a:pPr algn="ctr"/>
            <a:r>
              <a:rPr lang="en-US" altLang="ko-KR" sz="1600" dirty="0"/>
              <a:t>[Pin]10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9566265" y="293106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RbtWeld</a:t>
            </a:r>
            <a:r>
              <a:rPr lang="en-US" altLang="ko-KR" sz="1600" dirty="0"/>
              <a:t>]4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9566265" y="1393122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2ndClamp</a:t>
            </a:r>
            <a:r>
              <a:rPr lang="en-US" altLang="ko-KR" sz="1600" dirty="0"/>
              <a:t>]3</a:t>
            </a:r>
            <a:endParaRPr lang="ko-KR" altLang="en-US" sz="1600" dirty="0"/>
          </a:p>
        </p:txBody>
      </p:sp>
      <p:sp>
        <p:nvSpPr>
          <p:cNvPr id="77" name="사각형: 모서리가 접힌 도형 76">
            <a:extLst>
              <a:ext uri="{FF2B5EF4-FFF2-40B4-BE49-F238E27FC236}">
                <a16:creationId xmlns:a16="http://schemas.microsoft.com/office/drawing/2014/main" id="{3B7F2BE9-0DEE-2B2C-C1CD-42A48500B963}"/>
              </a:ext>
            </a:extLst>
          </p:cNvPr>
          <p:cNvSpPr/>
          <p:nvPr/>
        </p:nvSpPr>
        <p:spPr>
          <a:xfrm>
            <a:off x="9566265" y="62414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1stClamp</a:t>
            </a:r>
            <a:r>
              <a:rPr lang="en-US" altLang="ko-KR" sz="1600" dirty="0"/>
              <a:t>]5</a:t>
            </a:r>
            <a:endParaRPr lang="ko-KR" altLang="en-US" sz="1600" dirty="0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9E771DF-8E9B-D0F6-C0F5-4DBA047AFD3E}"/>
              </a:ext>
            </a:extLst>
          </p:cNvPr>
          <p:cNvGrpSpPr/>
          <p:nvPr/>
        </p:nvGrpSpPr>
        <p:grpSpPr>
          <a:xfrm>
            <a:off x="2614235" y="1741164"/>
            <a:ext cx="4739640" cy="4596845"/>
            <a:chOff x="662941" y="624149"/>
            <a:chExt cx="5953925" cy="6134791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E7AE273-681D-DF29-A40E-9D528FD41E41}"/>
                </a:ext>
              </a:extLst>
            </p:cNvPr>
            <p:cNvSpPr/>
            <p:nvPr/>
          </p:nvSpPr>
          <p:spPr>
            <a:xfrm>
              <a:off x="662941" y="624149"/>
              <a:ext cx="5953925" cy="61347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050" dirty="0"/>
                <a:t>Work</a:t>
              </a:r>
              <a:endParaRPr lang="ko-KR" altLang="en-US" sz="1050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649BF08-ADD2-1EC5-A072-0F433043EEAA}"/>
                </a:ext>
              </a:extLst>
            </p:cNvPr>
            <p:cNvSpPr/>
            <p:nvPr/>
          </p:nvSpPr>
          <p:spPr>
            <a:xfrm>
              <a:off x="1312452" y="426028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AB24E8C2-0513-CF2C-DE26-E2872F30D10C}"/>
                </a:ext>
              </a:extLst>
            </p:cNvPr>
            <p:cNvSpPr/>
            <p:nvPr/>
          </p:nvSpPr>
          <p:spPr>
            <a:xfrm>
              <a:off x="1315973" y="169493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FD7387AC-1BC0-3BCE-D836-90BE2C29297B}"/>
                </a:ext>
              </a:extLst>
            </p:cNvPr>
            <p:cNvSpPr/>
            <p:nvPr/>
          </p:nvSpPr>
          <p:spPr>
            <a:xfrm>
              <a:off x="1313566" y="340516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A607E636-A014-1B39-933C-6D040CC50E4B}"/>
                </a:ext>
              </a:extLst>
            </p:cNvPr>
            <p:cNvSpPr/>
            <p:nvPr/>
          </p:nvSpPr>
          <p:spPr>
            <a:xfrm>
              <a:off x="1315973" y="255005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AB0D29F-5A62-F285-5359-0ED86FF55A82}"/>
                </a:ext>
              </a:extLst>
            </p:cNvPr>
            <p:cNvSpPr/>
            <p:nvPr/>
          </p:nvSpPr>
          <p:spPr>
            <a:xfrm>
              <a:off x="1312452" y="511539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17175AE-783F-A552-54E5-B6AE60C645BA}"/>
                </a:ext>
              </a:extLst>
            </p:cNvPr>
            <p:cNvSpPr/>
            <p:nvPr/>
          </p:nvSpPr>
          <p:spPr>
            <a:xfrm>
              <a:off x="1312452" y="597051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08AE6753-97BB-6074-E031-238D38DE9FA7}"/>
                </a:ext>
              </a:extLst>
            </p:cNvPr>
            <p:cNvSpPr/>
            <p:nvPr/>
          </p:nvSpPr>
          <p:spPr>
            <a:xfrm>
              <a:off x="3519552" y="125719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86BF9C52-1ADD-916C-74FB-AB280C665076}"/>
                </a:ext>
              </a:extLst>
            </p:cNvPr>
            <p:cNvSpPr/>
            <p:nvPr/>
          </p:nvSpPr>
          <p:spPr>
            <a:xfrm>
              <a:off x="3570476" y="371461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3B4FACA-E6DE-6E58-C7E6-674E0BABAF9A}"/>
                </a:ext>
              </a:extLst>
            </p:cNvPr>
            <p:cNvSpPr/>
            <p:nvPr/>
          </p:nvSpPr>
          <p:spPr>
            <a:xfrm>
              <a:off x="4928612" y="270432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$ON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4D3DE78-4263-1022-4207-41B713E04EFE}"/>
                </a:ext>
              </a:extLst>
            </p:cNvPr>
            <p:cNvSpPr/>
            <p:nvPr/>
          </p:nvSpPr>
          <p:spPr>
            <a:xfrm>
              <a:off x="3570476" y="487095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7AB71848-ADD6-4306-EAD9-0FE884773A99}"/>
                </a:ext>
              </a:extLst>
            </p:cNvPr>
            <p:cNvCxnSpPr>
              <a:cxnSpLocks/>
              <a:stCxn id="80" idx="4"/>
              <a:endCxn id="82" idx="0"/>
            </p:cNvCxnSpPr>
            <p:nvPr/>
          </p:nvCxnSpPr>
          <p:spPr>
            <a:xfrm>
              <a:off x="1995041" y="228597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E1CFF019-8758-0337-5E93-1FCF5BB3D817}"/>
                </a:ext>
              </a:extLst>
            </p:cNvPr>
            <p:cNvCxnSpPr>
              <a:cxnSpLocks/>
              <a:stCxn id="81" idx="4"/>
              <a:endCxn id="79" idx="0"/>
            </p:cNvCxnSpPr>
            <p:nvPr/>
          </p:nvCxnSpPr>
          <p:spPr>
            <a:xfrm flipH="1">
              <a:off x="1991520" y="3996208"/>
              <a:ext cx="1114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E52561F1-CD4E-96BC-7CCD-0905F2A7B1D9}"/>
                </a:ext>
              </a:extLst>
            </p:cNvPr>
            <p:cNvCxnSpPr>
              <a:cxnSpLocks/>
              <a:stCxn id="79" idx="4"/>
              <a:endCxn id="83" idx="0"/>
            </p:cNvCxnSpPr>
            <p:nvPr/>
          </p:nvCxnSpPr>
          <p:spPr>
            <a:xfrm>
              <a:off x="1991520" y="4851323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91E04624-D9DC-CCEE-6735-F1F341A5978A}"/>
                </a:ext>
              </a:extLst>
            </p:cNvPr>
            <p:cNvCxnSpPr>
              <a:cxnSpLocks/>
              <a:stCxn id="83" idx="4"/>
              <a:endCxn id="84" idx="0"/>
            </p:cNvCxnSpPr>
            <p:nvPr/>
          </p:nvCxnSpPr>
          <p:spPr>
            <a:xfrm>
              <a:off x="1991520" y="570643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FF11C2F2-A71B-378B-CC8A-A5EFACA898A0}"/>
                </a:ext>
              </a:extLst>
            </p:cNvPr>
            <p:cNvCxnSpPr>
              <a:cxnSpLocks/>
              <a:stCxn id="87" idx="3"/>
              <a:endCxn id="86" idx="0"/>
            </p:cNvCxnSpPr>
            <p:nvPr/>
          </p:nvCxnSpPr>
          <p:spPr>
            <a:xfrm flipH="1">
              <a:off x="4249544" y="3208804"/>
              <a:ext cx="877962" cy="50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728638D9-4E36-A492-A2E1-B39D1E69ED19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4678794" y="1761676"/>
              <a:ext cx="448712" cy="102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C51C1911-A4EE-5058-D6E5-9D95F36E69BA}"/>
                </a:ext>
              </a:extLst>
            </p:cNvPr>
            <p:cNvCxnSpPr>
              <a:cxnSpLocks/>
              <a:stCxn id="87" idx="2"/>
              <a:endCxn id="80" idx="6"/>
            </p:cNvCxnSpPr>
            <p:nvPr/>
          </p:nvCxnSpPr>
          <p:spPr>
            <a:xfrm flipH="1" flipV="1">
              <a:off x="2674109" y="1990459"/>
              <a:ext cx="2254503" cy="1009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F1636C64-CEBF-7758-36DE-06C5E59FB21A}"/>
                </a:ext>
              </a:extLst>
            </p:cNvPr>
            <p:cNvCxnSpPr>
              <a:cxnSpLocks/>
              <a:stCxn id="85" idx="2"/>
              <a:endCxn id="80" idx="6"/>
            </p:cNvCxnSpPr>
            <p:nvPr/>
          </p:nvCxnSpPr>
          <p:spPr>
            <a:xfrm flipH="1">
              <a:off x="2674109" y="1552713"/>
              <a:ext cx="845443" cy="437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8610A01-1890-B64F-5305-6736A53C2054}"/>
                </a:ext>
              </a:extLst>
            </p:cNvPr>
            <p:cNvCxnSpPr>
              <a:cxnSpLocks/>
              <a:stCxn id="86" idx="2"/>
              <a:endCxn id="81" idx="6"/>
            </p:cNvCxnSpPr>
            <p:nvPr/>
          </p:nvCxnSpPr>
          <p:spPr>
            <a:xfrm flipH="1" flipV="1">
              <a:off x="2671702" y="3700689"/>
              <a:ext cx="898774" cy="309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7A03B3D1-012B-E50A-8D35-2C13B146CCD7}"/>
                </a:ext>
              </a:extLst>
            </p:cNvPr>
            <p:cNvCxnSpPr>
              <a:cxnSpLocks/>
              <a:stCxn id="88" idx="2"/>
              <a:endCxn id="84" idx="6"/>
            </p:cNvCxnSpPr>
            <p:nvPr/>
          </p:nvCxnSpPr>
          <p:spPr>
            <a:xfrm flipH="1">
              <a:off x="2670588" y="5166471"/>
              <a:ext cx="899888" cy="109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39B86BDD-F5E3-B19D-A32F-7A56D66C3085}"/>
                </a:ext>
              </a:extLst>
            </p:cNvPr>
            <p:cNvCxnSpPr>
              <a:cxnSpLocks/>
              <a:stCxn id="82" idx="6"/>
              <a:endCxn id="86" idx="0"/>
            </p:cNvCxnSpPr>
            <p:nvPr/>
          </p:nvCxnSpPr>
          <p:spPr>
            <a:xfrm>
              <a:off x="2674109" y="2845574"/>
              <a:ext cx="1575435" cy="869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EE91C63-1D1F-C12D-3725-0B533A0F7880}"/>
                </a:ext>
              </a:extLst>
            </p:cNvPr>
            <p:cNvCxnSpPr>
              <a:cxnSpLocks/>
              <a:stCxn id="79" idx="6"/>
              <a:endCxn id="88" idx="1"/>
            </p:cNvCxnSpPr>
            <p:nvPr/>
          </p:nvCxnSpPr>
          <p:spPr>
            <a:xfrm>
              <a:off x="2670587" y="4555803"/>
              <a:ext cx="1098782" cy="40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375C6EF-211A-2A89-F31F-0F31C9F0976A}"/>
                </a:ext>
              </a:extLst>
            </p:cNvPr>
            <p:cNvSpPr/>
            <p:nvPr/>
          </p:nvSpPr>
          <p:spPr>
            <a:xfrm>
              <a:off x="5029607" y="530117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$OFF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58D07AB-17B9-66D5-79E6-8D8C8761A825}"/>
              </a:ext>
            </a:extLst>
          </p:cNvPr>
          <p:cNvSpPr/>
          <p:nvPr/>
        </p:nvSpPr>
        <p:spPr>
          <a:xfrm>
            <a:off x="9566265" y="3744068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lib/Robot/Handling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RbtHand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EC06C65-5716-B9E0-C30E-15F367A6FBE1}"/>
              </a:ext>
            </a:extLst>
          </p:cNvPr>
          <p:cNvSpPr/>
          <p:nvPr/>
        </p:nvSpPr>
        <p:spPr>
          <a:xfrm>
            <a:off x="9566265" y="4522543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lib/Part/Sensor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PART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4014E0D-D775-AE9E-9326-21321311F3CA}"/>
              </a:ext>
            </a:extLst>
          </p:cNvPr>
          <p:cNvCxnSpPr>
            <a:cxnSpLocks/>
            <a:stCxn id="88" idx="6"/>
            <a:endCxn id="12" idx="1"/>
          </p:cNvCxnSpPr>
          <p:nvPr/>
        </p:nvCxnSpPr>
        <p:spPr>
          <a:xfrm>
            <a:off x="6009935" y="5144760"/>
            <a:ext cx="238728" cy="16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138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S120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9566265" y="2162095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lib/Cylinder/Single</a:t>
            </a:r>
          </a:p>
          <a:p>
            <a:pPr algn="ctr"/>
            <a:r>
              <a:rPr lang="en-US" altLang="ko-KR" sz="1600" dirty="0"/>
              <a:t>[Pin]10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9566265" y="293106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RbtWeld</a:t>
            </a:r>
            <a:r>
              <a:rPr lang="en-US" altLang="ko-KR" sz="1600" dirty="0"/>
              <a:t>]4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9566265" y="1393122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2ndClamp</a:t>
            </a:r>
            <a:r>
              <a:rPr lang="en-US" altLang="ko-KR" sz="1600" dirty="0"/>
              <a:t>]3</a:t>
            </a:r>
            <a:endParaRPr lang="ko-KR" altLang="en-US" sz="1600" dirty="0"/>
          </a:p>
        </p:txBody>
      </p:sp>
      <p:sp>
        <p:nvSpPr>
          <p:cNvPr id="77" name="사각형: 모서리가 접힌 도형 76">
            <a:extLst>
              <a:ext uri="{FF2B5EF4-FFF2-40B4-BE49-F238E27FC236}">
                <a16:creationId xmlns:a16="http://schemas.microsoft.com/office/drawing/2014/main" id="{3B7F2BE9-0DEE-2B2C-C1CD-42A48500B963}"/>
              </a:ext>
            </a:extLst>
          </p:cNvPr>
          <p:cNvSpPr/>
          <p:nvPr/>
        </p:nvSpPr>
        <p:spPr>
          <a:xfrm>
            <a:off x="9566265" y="62414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1stClamp</a:t>
            </a:r>
            <a:r>
              <a:rPr lang="en-US" altLang="ko-KR" sz="1600" dirty="0"/>
              <a:t>]5</a:t>
            </a:r>
            <a:endParaRPr lang="ko-KR" altLang="en-US" sz="1600" dirty="0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9E771DF-8E9B-D0F6-C0F5-4DBA047AFD3E}"/>
              </a:ext>
            </a:extLst>
          </p:cNvPr>
          <p:cNvGrpSpPr/>
          <p:nvPr/>
        </p:nvGrpSpPr>
        <p:grpSpPr>
          <a:xfrm>
            <a:off x="2614235" y="1741164"/>
            <a:ext cx="4739640" cy="4596845"/>
            <a:chOff x="662941" y="624149"/>
            <a:chExt cx="5953925" cy="6134791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E7AE273-681D-DF29-A40E-9D528FD41E41}"/>
                </a:ext>
              </a:extLst>
            </p:cNvPr>
            <p:cNvSpPr/>
            <p:nvPr/>
          </p:nvSpPr>
          <p:spPr>
            <a:xfrm>
              <a:off x="662941" y="624149"/>
              <a:ext cx="5953925" cy="61347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050" dirty="0"/>
                <a:t>Work</a:t>
              </a:r>
              <a:endParaRPr lang="ko-KR" altLang="en-US" sz="1050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649BF08-ADD2-1EC5-A072-0F433043EEAA}"/>
                </a:ext>
              </a:extLst>
            </p:cNvPr>
            <p:cNvSpPr/>
            <p:nvPr/>
          </p:nvSpPr>
          <p:spPr>
            <a:xfrm>
              <a:off x="1312452" y="426028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AB24E8C2-0513-CF2C-DE26-E2872F30D10C}"/>
                </a:ext>
              </a:extLst>
            </p:cNvPr>
            <p:cNvSpPr/>
            <p:nvPr/>
          </p:nvSpPr>
          <p:spPr>
            <a:xfrm>
              <a:off x="1315973" y="169493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FD7387AC-1BC0-3BCE-D836-90BE2C29297B}"/>
                </a:ext>
              </a:extLst>
            </p:cNvPr>
            <p:cNvSpPr/>
            <p:nvPr/>
          </p:nvSpPr>
          <p:spPr>
            <a:xfrm>
              <a:off x="1313566" y="340516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A607E636-A014-1B39-933C-6D040CC50E4B}"/>
                </a:ext>
              </a:extLst>
            </p:cNvPr>
            <p:cNvSpPr/>
            <p:nvPr/>
          </p:nvSpPr>
          <p:spPr>
            <a:xfrm>
              <a:off x="1315973" y="255005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AB0D29F-5A62-F285-5359-0ED86FF55A82}"/>
                </a:ext>
              </a:extLst>
            </p:cNvPr>
            <p:cNvSpPr/>
            <p:nvPr/>
          </p:nvSpPr>
          <p:spPr>
            <a:xfrm>
              <a:off x="1312452" y="511539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17175AE-783F-A552-54E5-B6AE60C645BA}"/>
                </a:ext>
              </a:extLst>
            </p:cNvPr>
            <p:cNvSpPr/>
            <p:nvPr/>
          </p:nvSpPr>
          <p:spPr>
            <a:xfrm>
              <a:off x="1312452" y="597051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08AE6753-97BB-6074-E031-238D38DE9FA7}"/>
                </a:ext>
              </a:extLst>
            </p:cNvPr>
            <p:cNvSpPr/>
            <p:nvPr/>
          </p:nvSpPr>
          <p:spPr>
            <a:xfrm>
              <a:off x="3519552" y="125719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86BF9C52-1ADD-916C-74FB-AB280C665076}"/>
                </a:ext>
              </a:extLst>
            </p:cNvPr>
            <p:cNvSpPr/>
            <p:nvPr/>
          </p:nvSpPr>
          <p:spPr>
            <a:xfrm>
              <a:off x="3570476" y="371461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3B4FACA-E6DE-6E58-C7E6-674E0BABAF9A}"/>
                </a:ext>
              </a:extLst>
            </p:cNvPr>
            <p:cNvSpPr/>
            <p:nvPr/>
          </p:nvSpPr>
          <p:spPr>
            <a:xfrm>
              <a:off x="4928612" y="270432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$ON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4D3DE78-4263-1022-4207-41B713E04EFE}"/>
                </a:ext>
              </a:extLst>
            </p:cNvPr>
            <p:cNvSpPr/>
            <p:nvPr/>
          </p:nvSpPr>
          <p:spPr>
            <a:xfrm>
              <a:off x="3570476" y="487095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7AB71848-ADD6-4306-EAD9-0FE884773A99}"/>
                </a:ext>
              </a:extLst>
            </p:cNvPr>
            <p:cNvCxnSpPr>
              <a:cxnSpLocks/>
              <a:stCxn id="80" idx="4"/>
              <a:endCxn id="82" idx="0"/>
            </p:cNvCxnSpPr>
            <p:nvPr/>
          </p:nvCxnSpPr>
          <p:spPr>
            <a:xfrm>
              <a:off x="1995041" y="228597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E1CFF019-8758-0337-5E93-1FCF5BB3D817}"/>
                </a:ext>
              </a:extLst>
            </p:cNvPr>
            <p:cNvCxnSpPr>
              <a:cxnSpLocks/>
              <a:stCxn id="81" idx="4"/>
              <a:endCxn id="79" idx="0"/>
            </p:cNvCxnSpPr>
            <p:nvPr/>
          </p:nvCxnSpPr>
          <p:spPr>
            <a:xfrm flipH="1">
              <a:off x="1991520" y="3996208"/>
              <a:ext cx="1114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E52561F1-CD4E-96BC-7CCD-0905F2A7B1D9}"/>
                </a:ext>
              </a:extLst>
            </p:cNvPr>
            <p:cNvCxnSpPr>
              <a:cxnSpLocks/>
              <a:stCxn id="79" idx="4"/>
              <a:endCxn id="83" idx="0"/>
            </p:cNvCxnSpPr>
            <p:nvPr/>
          </p:nvCxnSpPr>
          <p:spPr>
            <a:xfrm>
              <a:off x="1991520" y="4851323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91E04624-D9DC-CCEE-6735-F1F341A5978A}"/>
                </a:ext>
              </a:extLst>
            </p:cNvPr>
            <p:cNvCxnSpPr>
              <a:cxnSpLocks/>
              <a:stCxn id="83" idx="4"/>
              <a:endCxn id="84" idx="0"/>
            </p:cNvCxnSpPr>
            <p:nvPr/>
          </p:nvCxnSpPr>
          <p:spPr>
            <a:xfrm>
              <a:off x="1991520" y="570643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FF11C2F2-A71B-378B-CC8A-A5EFACA898A0}"/>
                </a:ext>
              </a:extLst>
            </p:cNvPr>
            <p:cNvCxnSpPr>
              <a:cxnSpLocks/>
              <a:stCxn id="87" idx="3"/>
              <a:endCxn id="86" idx="0"/>
            </p:cNvCxnSpPr>
            <p:nvPr/>
          </p:nvCxnSpPr>
          <p:spPr>
            <a:xfrm flipH="1">
              <a:off x="4249544" y="3208804"/>
              <a:ext cx="877962" cy="50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728638D9-4E36-A492-A2E1-B39D1E69ED19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4678794" y="1761676"/>
              <a:ext cx="448712" cy="102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C51C1911-A4EE-5058-D6E5-9D95F36E69BA}"/>
                </a:ext>
              </a:extLst>
            </p:cNvPr>
            <p:cNvCxnSpPr>
              <a:cxnSpLocks/>
              <a:stCxn id="87" idx="2"/>
              <a:endCxn id="80" idx="6"/>
            </p:cNvCxnSpPr>
            <p:nvPr/>
          </p:nvCxnSpPr>
          <p:spPr>
            <a:xfrm flipH="1" flipV="1">
              <a:off x="2674109" y="1990459"/>
              <a:ext cx="2254503" cy="1009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F1636C64-CEBF-7758-36DE-06C5E59FB21A}"/>
                </a:ext>
              </a:extLst>
            </p:cNvPr>
            <p:cNvCxnSpPr>
              <a:cxnSpLocks/>
              <a:stCxn id="85" idx="2"/>
              <a:endCxn id="80" idx="6"/>
            </p:cNvCxnSpPr>
            <p:nvPr/>
          </p:nvCxnSpPr>
          <p:spPr>
            <a:xfrm flipH="1">
              <a:off x="2674109" y="1552713"/>
              <a:ext cx="845443" cy="437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8610A01-1890-B64F-5305-6736A53C2054}"/>
                </a:ext>
              </a:extLst>
            </p:cNvPr>
            <p:cNvCxnSpPr>
              <a:cxnSpLocks/>
              <a:stCxn id="86" idx="2"/>
              <a:endCxn id="81" idx="6"/>
            </p:cNvCxnSpPr>
            <p:nvPr/>
          </p:nvCxnSpPr>
          <p:spPr>
            <a:xfrm flipH="1" flipV="1">
              <a:off x="2671702" y="3700689"/>
              <a:ext cx="898774" cy="309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7A03B3D1-012B-E50A-8D35-2C13B146CCD7}"/>
                </a:ext>
              </a:extLst>
            </p:cNvPr>
            <p:cNvCxnSpPr>
              <a:cxnSpLocks/>
              <a:stCxn id="88" idx="2"/>
              <a:endCxn id="84" idx="6"/>
            </p:cNvCxnSpPr>
            <p:nvPr/>
          </p:nvCxnSpPr>
          <p:spPr>
            <a:xfrm flipH="1">
              <a:off x="2670588" y="5166471"/>
              <a:ext cx="899888" cy="109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39B86BDD-F5E3-B19D-A32F-7A56D66C3085}"/>
                </a:ext>
              </a:extLst>
            </p:cNvPr>
            <p:cNvCxnSpPr>
              <a:cxnSpLocks/>
              <a:stCxn id="82" idx="6"/>
              <a:endCxn id="86" idx="0"/>
            </p:cNvCxnSpPr>
            <p:nvPr/>
          </p:nvCxnSpPr>
          <p:spPr>
            <a:xfrm>
              <a:off x="2674109" y="2845574"/>
              <a:ext cx="1575435" cy="869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EE91C63-1D1F-C12D-3725-0B533A0F7880}"/>
                </a:ext>
              </a:extLst>
            </p:cNvPr>
            <p:cNvCxnSpPr>
              <a:cxnSpLocks/>
              <a:stCxn id="79" idx="6"/>
              <a:endCxn id="88" idx="1"/>
            </p:cNvCxnSpPr>
            <p:nvPr/>
          </p:nvCxnSpPr>
          <p:spPr>
            <a:xfrm>
              <a:off x="2670587" y="4555803"/>
              <a:ext cx="1098782" cy="40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375C6EF-211A-2A89-F31F-0F31C9F0976A}"/>
                </a:ext>
              </a:extLst>
            </p:cNvPr>
            <p:cNvSpPr/>
            <p:nvPr/>
          </p:nvSpPr>
          <p:spPr>
            <a:xfrm>
              <a:off x="5029607" y="530117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$OFF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58D07AB-17B9-66D5-79E6-8D8C8761A825}"/>
              </a:ext>
            </a:extLst>
          </p:cNvPr>
          <p:cNvSpPr/>
          <p:nvPr/>
        </p:nvSpPr>
        <p:spPr>
          <a:xfrm>
            <a:off x="9566265" y="3744068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lib/Robot/Handling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RbtHand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EC06C65-5716-B9E0-C30E-15F367A6FBE1}"/>
              </a:ext>
            </a:extLst>
          </p:cNvPr>
          <p:cNvSpPr/>
          <p:nvPr/>
        </p:nvSpPr>
        <p:spPr>
          <a:xfrm>
            <a:off x="9566265" y="4522543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lib/Part/Sensor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PART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4014E0D-D775-AE9E-9326-21321311F3CA}"/>
              </a:ext>
            </a:extLst>
          </p:cNvPr>
          <p:cNvCxnSpPr>
            <a:cxnSpLocks/>
            <a:stCxn id="88" idx="6"/>
            <a:endCxn id="12" idx="1"/>
          </p:cNvCxnSpPr>
          <p:nvPr/>
        </p:nvCxnSpPr>
        <p:spPr>
          <a:xfrm>
            <a:off x="6009935" y="5144760"/>
            <a:ext cx="238728" cy="16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722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RH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8476372" y="2081987"/>
            <a:ext cx="147955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lib/Cylinder/Single</a:t>
            </a:r>
          </a:p>
          <a:p>
            <a:pPr algn="ctr"/>
            <a:r>
              <a:rPr lang="en-US" altLang="ko-KR" sz="1050"/>
              <a:t>[</a:t>
            </a:r>
            <a:r>
              <a:rPr lang="en-US" altLang="ko-KR" sz="1050" b="1">
                <a:solidFill>
                  <a:schemeClr val="tx1"/>
                </a:solidFill>
              </a:rPr>
              <a:t>Pin01</a:t>
            </a:r>
            <a:r>
              <a:rPr lang="en-US" altLang="ko-KR" sz="1050"/>
              <a:t>]</a:t>
            </a:r>
            <a:endParaRPr lang="ko-KR" altLang="en-US" sz="105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8476372" y="2850961"/>
            <a:ext cx="147955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lib/Robot/Weld</a:t>
            </a:r>
          </a:p>
          <a:p>
            <a:pPr algn="ctr"/>
            <a:r>
              <a:rPr lang="en-US" altLang="ko-KR" sz="1050"/>
              <a:t>[</a:t>
            </a:r>
            <a:r>
              <a:rPr lang="en-US" altLang="ko-KR" sz="1050" b="1">
                <a:solidFill>
                  <a:schemeClr val="tx1"/>
                </a:solidFill>
              </a:rPr>
              <a:t>RbtWeld01</a:t>
            </a:r>
            <a:r>
              <a:rPr lang="en-US" altLang="ko-KR" sz="1050"/>
              <a:t>]4</a:t>
            </a:r>
            <a:endParaRPr lang="ko-KR" altLang="en-US" sz="105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8476372" y="1313014"/>
            <a:ext cx="147955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lib/Cylinder/Double</a:t>
            </a:r>
          </a:p>
          <a:p>
            <a:pPr algn="ctr"/>
            <a:r>
              <a:rPr lang="en-US" altLang="ko-KR" sz="1050"/>
              <a:t>[</a:t>
            </a:r>
            <a:r>
              <a:rPr lang="en-US" altLang="ko-KR" sz="1050" b="1">
                <a:solidFill>
                  <a:schemeClr val="tx1"/>
                </a:solidFill>
              </a:rPr>
              <a:t>2ndClamp01</a:t>
            </a:r>
            <a:r>
              <a:rPr lang="en-US" altLang="ko-KR" sz="1050"/>
              <a:t>]3</a:t>
            </a:r>
            <a:endParaRPr lang="ko-KR" altLang="en-US" sz="1050" dirty="0"/>
          </a:p>
        </p:txBody>
      </p:sp>
      <p:sp>
        <p:nvSpPr>
          <p:cNvPr id="77" name="사각형: 모서리가 접힌 도형 76">
            <a:extLst>
              <a:ext uri="{FF2B5EF4-FFF2-40B4-BE49-F238E27FC236}">
                <a16:creationId xmlns:a16="http://schemas.microsoft.com/office/drawing/2014/main" id="{3B7F2BE9-0DEE-2B2C-C1CD-42A48500B963}"/>
              </a:ext>
            </a:extLst>
          </p:cNvPr>
          <p:cNvSpPr/>
          <p:nvPr/>
        </p:nvSpPr>
        <p:spPr>
          <a:xfrm>
            <a:off x="8476372" y="544041"/>
            <a:ext cx="147955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lib/Cylinder/Double</a:t>
            </a:r>
          </a:p>
          <a:p>
            <a:pPr algn="ctr"/>
            <a:r>
              <a:rPr lang="en-US" altLang="ko-KR" sz="1050"/>
              <a:t>[</a:t>
            </a:r>
            <a:r>
              <a:rPr lang="en-US" altLang="ko-KR" sz="1050" b="1">
                <a:solidFill>
                  <a:schemeClr val="tx1"/>
                </a:solidFill>
              </a:rPr>
              <a:t>1stClamp01</a:t>
            </a:r>
            <a:r>
              <a:rPr lang="en-US" altLang="ko-KR" sz="1050"/>
              <a:t>]5</a:t>
            </a:r>
            <a:endParaRPr lang="ko-KR" altLang="en-US" sz="1050" dirty="0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9E771DF-8E9B-D0F6-C0F5-4DBA047AFD3E}"/>
              </a:ext>
            </a:extLst>
          </p:cNvPr>
          <p:cNvGrpSpPr/>
          <p:nvPr/>
        </p:nvGrpSpPr>
        <p:grpSpPr>
          <a:xfrm>
            <a:off x="301704" y="1940216"/>
            <a:ext cx="3086961" cy="3953240"/>
            <a:chOff x="662941" y="624148"/>
            <a:chExt cx="5953925" cy="6134792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E7AE273-681D-DF29-A40E-9D528FD41E41}"/>
                </a:ext>
              </a:extLst>
            </p:cNvPr>
            <p:cNvSpPr/>
            <p:nvPr/>
          </p:nvSpPr>
          <p:spPr>
            <a:xfrm>
              <a:off x="662941" y="624148"/>
              <a:ext cx="5953925" cy="613479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800"/>
                <a:t>S701</a:t>
              </a:r>
              <a:endParaRPr lang="ko-KR" altLang="en-US" sz="800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649BF08-ADD2-1EC5-A072-0F433043EEAA}"/>
                </a:ext>
              </a:extLst>
            </p:cNvPr>
            <p:cNvSpPr/>
            <p:nvPr/>
          </p:nvSpPr>
          <p:spPr>
            <a:xfrm>
              <a:off x="1312452" y="426028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1</a:t>
              </a:r>
              <a:r>
                <a:rPr lang="en-US" altLang="ko-KR" sz="500" b="1" baseline="30000">
                  <a:solidFill>
                    <a:schemeClr val="tx1"/>
                  </a:solidFill>
                </a:rPr>
                <a:t>st</a:t>
              </a:r>
              <a:r>
                <a:rPr lang="en-US" altLang="ko-KR" sz="500" b="1">
                  <a:solidFill>
                    <a:schemeClr val="tx1"/>
                  </a:solidFill>
                </a:rPr>
                <a:t>Clamp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$RET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AB24E8C2-0513-CF2C-DE26-E2872F30D10C}"/>
                </a:ext>
              </a:extLst>
            </p:cNvPr>
            <p:cNvSpPr/>
            <p:nvPr/>
          </p:nvSpPr>
          <p:spPr>
            <a:xfrm>
              <a:off x="1315973" y="169493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1</a:t>
              </a:r>
              <a:r>
                <a:rPr lang="en-US" altLang="ko-KR" sz="500" b="1" baseline="30000">
                  <a:solidFill>
                    <a:schemeClr val="tx1"/>
                  </a:solidFill>
                </a:rPr>
                <a:t>st</a:t>
              </a:r>
              <a:r>
                <a:rPr lang="en-US" altLang="ko-KR" sz="500" b="1">
                  <a:solidFill>
                    <a:schemeClr val="tx1"/>
                  </a:solidFill>
                </a:rPr>
                <a:t>Clamp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$ADV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FD7387AC-1BC0-3BCE-D836-90BE2C29297B}"/>
                </a:ext>
              </a:extLst>
            </p:cNvPr>
            <p:cNvSpPr/>
            <p:nvPr/>
          </p:nvSpPr>
          <p:spPr>
            <a:xfrm>
              <a:off x="1313566" y="340516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2</a:t>
              </a:r>
              <a:r>
                <a:rPr lang="en-US" altLang="ko-KR" sz="500" b="1" baseline="30000">
                  <a:solidFill>
                    <a:schemeClr val="tx1"/>
                  </a:solidFill>
                </a:rPr>
                <a:t>nd</a:t>
              </a:r>
              <a:r>
                <a:rPr lang="en-US" altLang="ko-KR" sz="500" b="1">
                  <a:solidFill>
                    <a:schemeClr val="tx1"/>
                  </a:solidFill>
                </a:rPr>
                <a:t>Clamp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$RET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A607E636-A014-1B39-933C-6D040CC50E4B}"/>
                </a:ext>
              </a:extLst>
            </p:cNvPr>
            <p:cNvSpPr/>
            <p:nvPr/>
          </p:nvSpPr>
          <p:spPr>
            <a:xfrm>
              <a:off x="1315973" y="255005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2</a:t>
              </a:r>
              <a:r>
                <a:rPr lang="en-US" altLang="ko-KR" sz="500" b="1" baseline="30000">
                  <a:solidFill>
                    <a:schemeClr val="tx1"/>
                  </a:solidFill>
                </a:rPr>
                <a:t>nd</a:t>
              </a:r>
              <a:r>
                <a:rPr lang="en-US" altLang="ko-KR" sz="500" b="1">
                  <a:solidFill>
                    <a:schemeClr val="tx1"/>
                  </a:solidFill>
                </a:rPr>
                <a:t>Clamp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$ADV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AB0D29F-5A62-F285-5359-0ED86FF55A82}"/>
                </a:ext>
              </a:extLst>
            </p:cNvPr>
            <p:cNvSpPr/>
            <p:nvPr/>
          </p:nvSpPr>
          <p:spPr>
            <a:xfrm>
              <a:off x="1312452" y="511539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Pin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$RET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17175AE-783F-A552-54E5-B6AE60C645BA}"/>
                </a:ext>
              </a:extLst>
            </p:cNvPr>
            <p:cNvSpPr/>
            <p:nvPr/>
          </p:nvSpPr>
          <p:spPr>
            <a:xfrm>
              <a:off x="1312452" y="597051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Pin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$ADV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08AE6753-97BB-6074-E031-238D38DE9FA7}"/>
                </a:ext>
              </a:extLst>
            </p:cNvPr>
            <p:cNvSpPr/>
            <p:nvPr/>
          </p:nvSpPr>
          <p:spPr>
            <a:xfrm>
              <a:off x="3519552" y="125719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RbtHand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$LOAD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86BF9C52-1ADD-916C-74FB-AB280C665076}"/>
                </a:ext>
              </a:extLst>
            </p:cNvPr>
            <p:cNvSpPr/>
            <p:nvPr/>
          </p:nvSpPr>
          <p:spPr>
            <a:xfrm>
              <a:off x="3570476" y="371461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RbtWeld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$WELD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3B4FACA-E6DE-6E58-C7E6-674E0BABAF9A}"/>
                </a:ext>
              </a:extLst>
            </p:cNvPr>
            <p:cNvSpPr/>
            <p:nvPr/>
          </p:nvSpPr>
          <p:spPr>
            <a:xfrm>
              <a:off x="4928612" y="270432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PART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$ON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4D3DE78-4263-1022-4207-41B713E04EFE}"/>
                </a:ext>
              </a:extLst>
            </p:cNvPr>
            <p:cNvSpPr/>
            <p:nvPr/>
          </p:nvSpPr>
          <p:spPr>
            <a:xfrm>
              <a:off x="3570476" y="487095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RbtHand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$UNLOAD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7AB71848-ADD6-4306-EAD9-0FE884773A99}"/>
                </a:ext>
              </a:extLst>
            </p:cNvPr>
            <p:cNvCxnSpPr>
              <a:cxnSpLocks/>
              <a:stCxn id="80" idx="4"/>
              <a:endCxn id="82" idx="0"/>
            </p:cNvCxnSpPr>
            <p:nvPr/>
          </p:nvCxnSpPr>
          <p:spPr>
            <a:xfrm>
              <a:off x="1995041" y="228597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E1CFF019-8758-0337-5E93-1FCF5BB3D817}"/>
                </a:ext>
              </a:extLst>
            </p:cNvPr>
            <p:cNvCxnSpPr>
              <a:cxnSpLocks/>
              <a:stCxn id="81" idx="4"/>
              <a:endCxn id="79" idx="0"/>
            </p:cNvCxnSpPr>
            <p:nvPr/>
          </p:nvCxnSpPr>
          <p:spPr>
            <a:xfrm flipH="1">
              <a:off x="1991520" y="3996208"/>
              <a:ext cx="1114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E52561F1-CD4E-96BC-7CCD-0905F2A7B1D9}"/>
                </a:ext>
              </a:extLst>
            </p:cNvPr>
            <p:cNvCxnSpPr>
              <a:cxnSpLocks/>
              <a:stCxn id="79" idx="4"/>
              <a:endCxn id="83" idx="0"/>
            </p:cNvCxnSpPr>
            <p:nvPr/>
          </p:nvCxnSpPr>
          <p:spPr>
            <a:xfrm>
              <a:off x="1991520" y="4851323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91E04624-D9DC-CCEE-6735-F1F341A5978A}"/>
                </a:ext>
              </a:extLst>
            </p:cNvPr>
            <p:cNvCxnSpPr>
              <a:cxnSpLocks/>
              <a:stCxn id="83" idx="4"/>
              <a:endCxn id="84" idx="0"/>
            </p:cNvCxnSpPr>
            <p:nvPr/>
          </p:nvCxnSpPr>
          <p:spPr>
            <a:xfrm>
              <a:off x="1991520" y="570643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FF11C2F2-A71B-378B-CC8A-A5EFACA898A0}"/>
                </a:ext>
              </a:extLst>
            </p:cNvPr>
            <p:cNvCxnSpPr>
              <a:cxnSpLocks/>
              <a:stCxn id="87" idx="3"/>
              <a:endCxn id="86" idx="0"/>
            </p:cNvCxnSpPr>
            <p:nvPr/>
          </p:nvCxnSpPr>
          <p:spPr>
            <a:xfrm flipH="1">
              <a:off x="4249544" y="3208804"/>
              <a:ext cx="877962" cy="50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728638D9-4E36-A492-A2E1-B39D1E69ED19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4678794" y="1761676"/>
              <a:ext cx="448712" cy="102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C51C1911-A4EE-5058-D6E5-9D95F36E69BA}"/>
                </a:ext>
              </a:extLst>
            </p:cNvPr>
            <p:cNvCxnSpPr>
              <a:cxnSpLocks/>
              <a:stCxn id="87" idx="2"/>
              <a:endCxn id="80" idx="6"/>
            </p:cNvCxnSpPr>
            <p:nvPr/>
          </p:nvCxnSpPr>
          <p:spPr>
            <a:xfrm flipH="1" flipV="1">
              <a:off x="2674109" y="1990459"/>
              <a:ext cx="2254503" cy="1009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F1636C64-CEBF-7758-36DE-06C5E59FB21A}"/>
                </a:ext>
              </a:extLst>
            </p:cNvPr>
            <p:cNvCxnSpPr>
              <a:cxnSpLocks/>
              <a:stCxn id="85" idx="2"/>
              <a:endCxn id="80" idx="6"/>
            </p:cNvCxnSpPr>
            <p:nvPr/>
          </p:nvCxnSpPr>
          <p:spPr>
            <a:xfrm flipH="1">
              <a:off x="2674109" y="1552713"/>
              <a:ext cx="845443" cy="437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8610A01-1890-B64F-5305-6736A53C2054}"/>
                </a:ext>
              </a:extLst>
            </p:cNvPr>
            <p:cNvCxnSpPr>
              <a:cxnSpLocks/>
              <a:stCxn id="86" idx="2"/>
              <a:endCxn id="81" idx="6"/>
            </p:cNvCxnSpPr>
            <p:nvPr/>
          </p:nvCxnSpPr>
          <p:spPr>
            <a:xfrm flipH="1" flipV="1">
              <a:off x="2671702" y="3700689"/>
              <a:ext cx="898774" cy="309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7A03B3D1-012B-E50A-8D35-2C13B146CCD7}"/>
                </a:ext>
              </a:extLst>
            </p:cNvPr>
            <p:cNvCxnSpPr>
              <a:cxnSpLocks/>
              <a:stCxn id="88" idx="2"/>
              <a:endCxn id="84" idx="6"/>
            </p:cNvCxnSpPr>
            <p:nvPr/>
          </p:nvCxnSpPr>
          <p:spPr>
            <a:xfrm flipH="1">
              <a:off x="2670588" y="5166471"/>
              <a:ext cx="899888" cy="109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39B86BDD-F5E3-B19D-A32F-7A56D66C3085}"/>
                </a:ext>
              </a:extLst>
            </p:cNvPr>
            <p:cNvCxnSpPr>
              <a:cxnSpLocks/>
              <a:stCxn id="82" idx="6"/>
              <a:endCxn id="86" idx="0"/>
            </p:cNvCxnSpPr>
            <p:nvPr/>
          </p:nvCxnSpPr>
          <p:spPr>
            <a:xfrm>
              <a:off x="2674109" y="2845574"/>
              <a:ext cx="1575435" cy="869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EE91C63-1D1F-C12D-3725-0B533A0F7880}"/>
                </a:ext>
              </a:extLst>
            </p:cNvPr>
            <p:cNvCxnSpPr>
              <a:cxnSpLocks/>
              <a:stCxn id="79" idx="6"/>
              <a:endCxn id="88" idx="1"/>
            </p:cNvCxnSpPr>
            <p:nvPr/>
          </p:nvCxnSpPr>
          <p:spPr>
            <a:xfrm>
              <a:off x="2670587" y="4555803"/>
              <a:ext cx="1098782" cy="40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375C6EF-211A-2A89-F31F-0F31C9F0976A}"/>
                </a:ext>
              </a:extLst>
            </p:cNvPr>
            <p:cNvSpPr/>
            <p:nvPr/>
          </p:nvSpPr>
          <p:spPr>
            <a:xfrm>
              <a:off x="5078557" y="523803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PART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$OFF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505F5706-5780-B790-722D-3C1A091E865E}"/>
                </a:ext>
              </a:extLst>
            </p:cNvPr>
            <p:cNvSpPr/>
            <p:nvPr/>
          </p:nvSpPr>
          <p:spPr>
            <a:xfrm>
              <a:off x="3558560" y="5973766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RbtHand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$HOME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72A32AE-E75C-3D0E-6D4A-240C9A52D813}"/>
                </a:ext>
              </a:extLst>
            </p:cNvPr>
            <p:cNvSpPr/>
            <p:nvPr/>
          </p:nvSpPr>
          <p:spPr>
            <a:xfrm>
              <a:off x="5149431" y="431506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RbtWeld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$HOME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58D07AB-17B9-66D5-79E6-8D8C8761A825}"/>
              </a:ext>
            </a:extLst>
          </p:cNvPr>
          <p:cNvSpPr/>
          <p:nvPr/>
        </p:nvSpPr>
        <p:spPr>
          <a:xfrm>
            <a:off x="8476372" y="3663960"/>
            <a:ext cx="147955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lib/Robot/Handling</a:t>
            </a:r>
          </a:p>
          <a:p>
            <a:pPr algn="ctr"/>
            <a:r>
              <a:rPr lang="en-US" altLang="ko-KR" sz="1050"/>
              <a:t>[</a:t>
            </a:r>
            <a:r>
              <a:rPr lang="en-US" altLang="ko-KR" sz="1050" b="1">
                <a:solidFill>
                  <a:schemeClr val="tx1"/>
                </a:solidFill>
              </a:rPr>
              <a:t>RbtHand01</a:t>
            </a:r>
            <a:r>
              <a:rPr lang="en-US" altLang="ko-KR" sz="1050"/>
              <a:t>]</a:t>
            </a:r>
            <a:endParaRPr lang="ko-KR" altLang="en-US" sz="1050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EC06C65-5716-B9E0-C30E-15F367A6FBE1}"/>
              </a:ext>
            </a:extLst>
          </p:cNvPr>
          <p:cNvSpPr/>
          <p:nvPr/>
        </p:nvSpPr>
        <p:spPr>
          <a:xfrm>
            <a:off x="8476372" y="4442435"/>
            <a:ext cx="147955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lib/Part/Sensor</a:t>
            </a:r>
          </a:p>
          <a:p>
            <a:pPr algn="ctr"/>
            <a:r>
              <a:rPr lang="en-US" altLang="ko-KR" sz="1050"/>
              <a:t>[</a:t>
            </a:r>
            <a:r>
              <a:rPr lang="en-US" altLang="ko-KR" sz="1050" b="1">
                <a:solidFill>
                  <a:schemeClr val="tx1"/>
                </a:solidFill>
              </a:rPr>
              <a:t>PART01</a:t>
            </a:r>
            <a:r>
              <a:rPr lang="en-US" altLang="ko-KR" sz="1050"/>
              <a:t>]</a:t>
            </a:r>
            <a:endParaRPr lang="ko-KR" altLang="en-US" sz="105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4014E0D-D775-AE9E-9326-21321311F3CA}"/>
              </a:ext>
            </a:extLst>
          </p:cNvPr>
          <p:cNvCxnSpPr>
            <a:cxnSpLocks/>
            <a:stCxn id="88" idx="6"/>
            <a:endCxn id="12" idx="1"/>
          </p:cNvCxnSpPr>
          <p:nvPr/>
        </p:nvCxnSpPr>
        <p:spPr>
          <a:xfrm>
            <a:off x="2513348" y="4867274"/>
            <a:ext cx="180864" cy="101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E283B55-8E5E-137F-3B2B-50CD6AB58FF2}"/>
              </a:ext>
            </a:extLst>
          </p:cNvPr>
          <p:cNvCxnSpPr>
            <a:cxnSpLocks/>
            <a:stCxn id="88" idx="4"/>
            <a:endCxn id="13" idx="0"/>
          </p:cNvCxnSpPr>
          <p:nvPr/>
        </p:nvCxnSpPr>
        <p:spPr>
          <a:xfrm flipH="1">
            <a:off x="2155090" y="5057706"/>
            <a:ext cx="6178" cy="329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9E09C72-6E39-3759-B79E-0E860FDAE442}"/>
              </a:ext>
            </a:extLst>
          </p:cNvPr>
          <p:cNvCxnSpPr>
            <a:cxnSpLocks/>
            <a:stCxn id="86" idx="6"/>
            <a:endCxn id="21" idx="1"/>
          </p:cNvCxnSpPr>
          <p:nvPr/>
        </p:nvCxnSpPr>
        <p:spPr>
          <a:xfrm>
            <a:off x="2513348" y="4122137"/>
            <a:ext cx="217611" cy="252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4724F5B4-DBE5-AB7F-56D5-3F88D336B77F}"/>
              </a:ext>
            </a:extLst>
          </p:cNvPr>
          <p:cNvCxnSpPr>
            <a:cxnSpLocks/>
            <a:stCxn id="78" idx="3"/>
            <a:endCxn id="113" idx="1"/>
          </p:cNvCxnSpPr>
          <p:nvPr/>
        </p:nvCxnSpPr>
        <p:spPr>
          <a:xfrm>
            <a:off x="3388665" y="3916836"/>
            <a:ext cx="715528" cy="12700"/>
          </a:xfrm>
          <a:prstGeom prst="bentConnector3">
            <a:avLst>
              <a:gd name="adj1" fmla="val 50000"/>
            </a:avLst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ED361542-54A7-C0AA-2E3A-BDAF722DC8DE}"/>
              </a:ext>
            </a:extLst>
          </p:cNvPr>
          <p:cNvGrpSpPr/>
          <p:nvPr/>
        </p:nvGrpSpPr>
        <p:grpSpPr>
          <a:xfrm>
            <a:off x="4104193" y="1940216"/>
            <a:ext cx="3086961" cy="3953240"/>
            <a:chOff x="662941" y="624148"/>
            <a:chExt cx="5953925" cy="6134792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06C4C199-2CC7-89A0-7856-0E04CB965385}"/>
                </a:ext>
              </a:extLst>
            </p:cNvPr>
            <p:cNvSpPr/>
            <p:nvPr/>
          </p:nvSpPr>
          <p:spPr>
            <a:xfrm>
              <a:off x="662941" y="624148"/>
              <a:ext cx="5953925" cy="613479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/>
                <a:t>S702</a:t>
              </a:r>
              <a:endParaRPr lang="ko-KR" altLang="en-US" sz="800" dirty="0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D14C72E2-5508-E70E-816C-384E9A24C463}"/>
                </a:ext>
              </a:extLst>
            </p:cNvPr>
            <p:cNvSpPr/>
            <p:nvPr/>
          </p:nvSpPr>
          <p:spPr>
            <a:xfrm>
              <a:off x="1312452" y="426028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5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5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$RET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4158BBA3-4DB4-6A78-CBA0-9BDD7D5B58F7}"/>
                </a:ext>
              </a:extLst>
            </p:cNvPr>
            <p:cNvSpPr/>
            <p:nvPr/>
          </p:nvSpPr>
          <p:spPr>
            <a:xfrm>
              <a:off x="1315973" y="169493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5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5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$ADV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8EDEF5A8-041C-BE50-0938-DD8EF4DA0726}"/>
                </a:ext>
              </a:extLst>
            </p:cNvPr>
            <p:cNvSpPr/>
            <p:nvPr/>
          </p:nvSpPr>
          <p:spPr>
            <a:xfrm>
              <a:off x="1313566" y="340516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5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5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$RET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B9969DFD-49A8-4781-86E1-0A24811069FD}"/>
                </a:ext>
              </a:extLst>
            </p:cNvPr>
            <p:cNvSpPr/>
            <p:nvPr/>
          </p:nvSpPr>
          <p:spPr>
            <a:xfrm>
              <a:off x="1315973" y="255005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5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5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$ADV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432280D0-CD5E-EE93-085E-2E4B360C6DF7}"/>
                </a:ext>
              </a:extLst>
            </p:cNvPr>
            <p:cNvSpPr/>
            <p:nvPr/>
          </p:nvSpPr>
          <p:spPr>
            <a:xfrm>
              <a:off x="1312452" y="511539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$RET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26ED3316-55AA-380F-ED88-8C3794E80B84}"/>
                </a:ext>
              </a:extLst>
            </p:cNvPr>
            <p:cNvSpPr/>
            <p:nvPr/>
          </p:nvSpPr>
          <p:spPr>
            <a:xfrm>
              <a:off x="1312452" y="597051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$ADV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3DA1E847-4B63-1DF5-5CED-EBE3B2ED6859}"/>
                </a:ext>
              </a:extLst>
            </p:cNvPr>
            <p:cNvSpPr/>
            <p:nvPr/>
          </p:nvSpPr>
          <p:spPr>
            <a:xfrm>
              <a:off x="3519552" y="125719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$LOAD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E81506F0-F1F7-82A4-1B2F-4B5D308BD41F}"/>
                </a:ext>
              </a:extLst>
            </p:cNvPr>
            <p:cNvSpPr/>
            <p:nvPr/>
          </p:nvSpPr>
          <p:spPr>
            <a:xfrm>
              <a:off x="3570476" y="371461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$WELD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EAB5370C-79DF-8551-E5FD-7030ECC15D96}"/>
                </a:ext>
              </a:extLst>
            </p:cNvPr>
            <p:cNvSpPr/>
            <p:nvPr/>
          </p:nvSpPr>
          <p:spPr>
            <a:xfrm>
              <a:off x="4928612" y="270432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$ON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64C0338B-C8CB-4199-0722-C15B0EB16D42}"/>
                </a:ext>
              </a:extLst>
            </p:cNvPr>
            <p:cNvSpPr/>
            <p:nvPr/>
          </p:nvSpPr>
          <p:spPr>
            <a:xfrm>
              <a:off x="3570476" y="487095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$UNLOAD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24" name="직선 화살표 연결선 123">
              <a:extLst>
                <a:ext uri="{FF2B5EF4-FFF2-40B4-BE49-F238E27FC236}">
                  <a16:creationId xmlns:a16="http://schemas.microsoft.com/office/drawing/2014/main" id="{61DA39D2-0E99-FB5D-136A-F3198B3AD6EB}"/>
                </a:ext>
              </a:extLst>
            </p:cNvPr>
            <p:cNvCxnSpPr>
              <a:cxnSpLocks/>
              <a:stCxn id="115" idx="4"/>
              <a:endCxn id="117" idx="0"/>
            </p:cNvCxnSpPr>
            <p:nvPr/>
          </p:nvCxnSpPr>
          <p:spPr>
            <a:xfrm>
              <a:off x="1995041" y="228597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40D3C06D-53E9-93F4-762D-DBAEE3592062}"/>
                </a:ext>
              </a:extLst>
            </p:cNvPr>
            <p:cNvCxnSpPr>
              <a:cxnSpLocks/>
              <a:stCxn id="116" idx="4"/>
              <a:endCxn id="114" idx="0"/>
            </p:cNvCxnSpPr>
            <p:nvPr/>
          </p:nvCxnSpPr>
          <p:spPr>
            <a:xfrm flipH="1">
              <a:off x="1991520" y="3996208"/>
              <a:ext cx="1114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화살표 연결선 125">
              <a:extLst>
                <a:ext uri="{FF2B5EF4-FFF2-40B4-BE49-F238E27FC236}">
                  <a16:creationId xmlns:a16="http://schemas.microsoft.com/office/drawing/2014/main" id="{C44A4A3C-1B26-6B23-39E7-E003409E1DAB}"/>
                </a:ext>
              </a:extLst>
            </p:cNvPr>
            <p:cNvCxnSpPr>
              <a:cxnSpLocks/>
              <a:stCxn id="114" idx="4"/>
              <a:endCxn id="118" idx="0"/>
            </p:cNvCxnSpPr>
            <p:nvPr/>
          </p:nvCxnSpPr>
          <p:spPr>
            <a:xfrm>
              <a:off x="1991520" y="4851323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화살표 연결선 126">
              <a:extLst>
                <a:ext uri="{FF2B5EF4-FFF2-40B4-BE49-F238E27FC236}">
                  <a16:creationId xmlns:a16="http://schemas.microsoft.com/office/drawing/2014/main" id="{5D47BB6B-0CD9-6877-8058-01284BBD1A62}"/>
                </a:ext>
              </a:extLst>
            </p:cNvPr>
            <p:cNvCxnSpPr>
              <a:cxnSpLocks/>
              <a:stCxn id="118" idx="4"/>
              <a:endCxn id="119" idx="0"/>
            </p:cNvCxnSpPr>
            <p:nvPr/>
          </p:nvCxnSpPr>
          <p:spPr>
            <a:xfrm>
              <a:off x="1991520" y="570643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화살표 연결선 127">
              <a:extLst>
                <a:ext uri="{FF2B5EF4-FFF2-40B4-BE49-F238E27FC236}">
                  <a16:creationId xmlns:a16="http://schemas.microsoft.com/office/drawing/2014/main" id="{9E927A38-FD0C-BD24-A12B-4B3A60802882}"/>
                </a:ext>
              </a:extLst>
            </p:cNvPr>
            <p:cNvCxnSpPr>
              <a:cxnSpLocks/>
              <a:stCxn id="122" idx="3"/>
              <a:endCxn id="121" idx="0"/>
            </p:cNvCxnSpPr>
            <p:nvPr/>
          </p:nvCxnSpPr>
          <p:spPr>
            <a:xfrm flipH="1">
              <a:off x="4249544" y="3208804"/>
              <a:ext cx="877962" cy="50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화살표 연결선 128">
              <a:extLst>
                <a:ext uri="{FF2B5EF4-FFF2-40B4-BE49-F238E27FC236}">
                  <a16:creationId xmlns:a16="http://schemas.microsoft.com/office/drawing/2014/main" id="{6AE46D53-EEEF-0797-E9DC-1FB0D666B35D}"/>
                </a:ext>
              </a:extLst>
            </p:cNvPr>
            <p:cNvCxnSpPr>
              <a:cxnSpLocks/>
              <a:stCxn id="120" idx="5"/>
              <a:endCxn id="122" idx="1"/>
            </p:cNvCxnSpPr>
            <p:nvPr/>
          </p:nvCxnSpPr>
          <p:spPr>
            <a:xfrm>
              <a:off x="4678794" y="1761676"/>
              <a:ext cx="448712" cy="102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화살표 연결선 129">
              <a:extLst>
                <a:ext uri="{FF2B5EF4-FFF2-40B4-BE49-F238E27FC236}">
                  <a16:creationId xmlns:a16="http://schemas.microsoft.com/office/drawing/2014/main" id="{1D15EA5B-1440-D259-091F-8E3EE6259ACE}"/>
                </a:ext>
              </a:extLst>
            </p:cNvPr>
            <p:cNvCxnSpPr>
              <a:cxnSpLocks/>
              <a:stCxn id="122" idx="2"/>
              <a:endCxn id="115" idx="6"/>
            </p:cNvCxnSpPr>
            <p:nvPr/>
          </p:nvCxnSpPr>
          <p:spPr>
            <a:xfrm flipH="1" flipV="1">
              <a:off x="2674109" y="1990459"/>
              <a:ext cx="2254503" cy="1009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화살표 연결선 130">
              <a:extLst>
                <a:ext uri="{FF2B5EF4-FFF2-40B4-BE49-F238E27FC236}">
                  <a16:creationId xmlns:a16="http://schemas.microsoft.com/office/drawing/2014/main" id="{56D765D4-893C-7B0C-519B-4BC3D9DF457E}"/>
                </a:ext>
              </a:extLst>
            </p:cNvPr>
            <p:cNvCxnSpPr>
              <a:cxnSpLocks/>
              <a:stCxn id="120" idx="2"/>
              <a:endCxn id="115" idx="6"/>
            </p:cNvCxnSpPr>
            <p:nvPr/>
          </p:nvCxnSpPr>
          <p:spPr>
            <a:xfrm flipH="1">
              <a:off x="2674109" y="1552713"/>
              <a:ext cx="845443" cy="437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화살표 연결선 131">
              <a:extLst>
                <a:ext uri="{FF2B5EF4-FFF2-40B4-BE49-F238E27FC236}">
                  <a16:creationId xmlns:a16="http://schemas.microsoft.com/office/drawing/2014/main" id="{DA262CD8-420C-85C7-3A52-48BE91754DCC}"/>
                </a:ext>
              </a:extLst>
            </p:cNvPr>
            <p:cNvCxnSpPr>
              <a:cxnSpLocks/>
              <a:stCxn id="121" idx="2"/>
              <a:endCxn id="116" idx="6"/>
            </p:cNvCxnSpPr>
            <p:nvPr/>
          </p:nvCxnSpPr>
          <p:spPr>
            <a:xfrm flipH="1" flipV="1">
              <a:off x="2671702" y="3700689"/>
              <a:ext cx="898774" cy="309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화살표 연결선 132">
              <a:extLst>
                <a:ext uri="{FF2B5EF4-FFF2-40B4-BE49-F238E27FC236}">
                  <a16:creationId xmlns:a16="http://schemas.microsoft.com/office/drawing/2014/main" id="{A48254EE-4BCC-569A-FE22-A74B631D3A98}"/>
                </a:ext>
              </a:extLst>
            </p:cNvPr>
            <p:cNvCxnSpPr>
              <a:cxnSpLocks/>
              <a:stCxn id="123" idx="2"/>
              <a:endCxn id="119" idx="6"/>
            </p:cNvCxnSpPr>
            <p:nvPr/>
          </p:nvCxnSpPr>
          <p:spPr>
            <a:xfrm flipH="1">
              <a:off x="2670588" y="5166471"/>
              <a:ext cx="899888" cy="109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화살표 연결선 133">
              <a:extLst>
                <a:ext uri="{FF2B5EF4-FFF2-40B4-BE49-F238E27FC236}">
                  <a16:creationId xmlns:a16="http://schemas.microsoft.com/office/drawing/2014/main" id="{DCB1FE13-62A6-EB33-0CE7-19339646AEFE}"/>
                </a:ext>
              </a:extLst>
            </p:cNvPr>
            <p:cNvCxnSpPr>
              <a:cxnSpLocks/>
              <a:stCxn id="117" idx="6"/>
              <a:endCxn id="121" idx="0"/>
            </p:cNvCxnSpPr>
            <p:nvPr/>
          </p:nvCxnSpPr>
          <p:spPr>
            <a:xfrm>
              <a:off x="2674109" y="2845574"/>
              <a:ext cx="1575435" cy="869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화살표 연결선 134">
              <a:extLst>
                <a:ext uri="{FF2B5EF4-FFF2-40B4-BE49-F238E27FC236}">
                  <a16:creationId xmlns:a16="http://schemas.microsoft.com/office/drawing/2014/main" id="{69E5F39B-48BF-8D79-152A-6A97857E4A0B}"/>
                </a:ext>
              </a:extLst>
            </p:cNvPr>
            <p:cNvCxnSpPr>
              <a:cxnSpLocks/>
              <a:stCxn id="114" idx="6"/>
              <a:endCxn id="123" idx="1"/>
            </p:cNvCxnSpPr>
            <p:nvPr/>
          </p:nvCxnSpPr>
          <p:spPr>
            <a:xfrm>
              <a:off x="2670587" y="4555803"/>
              <a:ext cx="1098782" cy="40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3C0A33A6-2606-19DC-AFAB-1C4424F3FCEA}"/>
                </a:ext>
              </a:extLst>
            </p:cNvPr>
            <p:cNvSpPr/>
            <p:nvPr/>
          </p:nvSpPr>
          <p:spPr>
            <a:xfrm>
              <a:off x="5078557" y="523803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$OFF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D4A65008-5931-E49E-9FBE-FCBFC4B21ACE}"/>
                </a:ext>
              </a:extLst>
            </p:cNvPr>
            <p:cNvSpPr/>
            <p:nvPr/>
          </p:nvSpPr>
          <p:spPr>
            <a:xfrm>
              <a:off x="3558560" y="5973766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$HOME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BAB17995-52EF-D9DB-2D28-2AEFDC2CB3AD}"/>
                </a:ext>
              </a:extLst>
            </p:cNvPr>
            <p:cNvSpPr/>
            <p:nvPr/>
          </p:nvSpPr>
          <p:spPr>
            <a:xfrm>
              <a:off x="5149431" y="431506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$HOME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5573BDEC-00FD-91A5-C2E0-693C877A026D}"/>
              </a:ext>
            </a:extLst>
          </p:cNvPr>
          <p:cNvCxnSpPr>
            <a:cxnSpLocks/>
            <a:stCxn id="123" idx="6"/>
            <a:endCxn id="136" idx="1"/>
          </p:cNvCxnSpPr>
          <p:nvPr/>
        </p:nvCxnSpPr>
        <p:spPr>
          <a:xfrm>
            <a:off x="6315837" y="4867274"/>
            <a:ext cx="180864" cy="101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0EB9E3CF-47AD-55D1-CA06-CDD1747C5987}"/>
              </a:ext>
            </a:extLst>
          </p:cNvPr>
          <p:cNvCxnSpPr>
            <a:cxnSpLocks/>
            <a:stCxn id="123" idx="4"/>
            <a:endCxn id="137" idx="0"/>
          </p:cNvCxnSpPr>
          <p:nvPr/>
        </p:nvCxnSpPr>
        <p:spPr>
          <a:xfrm flipH="1">
            <a:off x="5957579" y="5057706"/>
            <a:ext cx="6178" cy="329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8AA89FAF-94B9-ED56-3797-49F3478FF49E}"/>
              </a:ext>
            </a:extLst>
          </p:cNvPr>
          <p:cNvCxnSpPr>
            <a:cxnSpLocks/>
            <a:stCxn id="121" idx="6"/>
            <a:endCxn id="138" idx="1"/>
          </p:cNvCxnSpPr>
          <p:nvPr/>
        </p:nvCxnSpPr>
        <p:spPr>
          <a:xfrm>
            <a:off x="6315837" y="4122137"/>
            <a:ext cx="217611" cy="252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사각형: 모서리가 접힌 도형 142">
            <a:extLst>
              <a:ext uri="{FF2B5EF4-FFF2-40B4-BE49-F238E27FC236}">
                <a16:creationId xmlns:a16="http://schemas.microsoft.com/office/drawing/2014/main" id="{D2F71866-5A6B-0900-6ACC-0F6065FFE1FC}"/>
              </a:ext>
            </a:extLst>
          </p:cNvPr>
          <p:cNvSpPr/>
          <p:nvPr/>
        </p:nvSpPr>
        <p:spPr>
          <a:xfrm>
            <a:off x="10287058" y="2081987"/>
            <a:ext cx="147955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lib/Cylinder/Single</a:t>
            </a:r>
          </a:p>
          <a:p>
            <a:pPr algn="ctr"/>
            <a:r>
              <a:rPr lang="en-US" altLang="ko-KR" sz="1050" dirty="0"/>
              <a:t>[</a:t>
            </a:r>
            <a:r>
              <a:rPr lang="en-US" altLang="ko-KR" sz="1050" b="1" dirty="0">
                <a:solidFill>
                  <a:schemeClr val="tx1"/>
                </a:solidFill>
              </a:rPr>
              <a:t>Pin02</a:t>
            </a:r>
            <a:r>
              <a:rPr lang="en-US" altLang="ko-KR" sz="1050" dirty="0"/>
              <a:t>]</a:t>
            </a:r>
            <a:endParaRPr lang="ko-KR" altLang="en-US" sz="1050" dirty="0"/>
          </a:p>
        </p:txBody>
      </p:sp>
      <p:sp>
        <p:nvSpPr>
          <p:cNvPr id="144" name="사각형: 모서리가 접힌 도형 143">
            <a:extLst>
              <a:ext uri="{FF2B5EF4-FFF2-40B4-BE49-F238E27FC236}">
                <a16:creationId xmlns:a16="http://schemas.microsoft.com/office/drawing/2014/main" id="{ABA0FD5D-3D2D-CD5F-2D21-6262637D9A6B}"/>
              </a:ext>
            </a:extLst>
          </p:cNvPr>
          <p:cNvSpPr/>
          <p:nvPr/>
        </p:nvSpPr>
        <p:spPr>
          <a:xfrm>
            <a:off x="10287058" y="2850961"/>
            <a:ext cx="147955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lib/Robot/Weld</a:t>
            </a:r>
          </a:p>
          <a:p>
            <a:pPr algn="ctr"/>
            <a:r>
              <a:rPr lang="en-US" altLang="ko-KR" sz="1050" dirty="0"/>
              <a:t>[</a:t>
            </a:r>
            <a:r>
              <a:rPr lang="en-US" altLang="ko-KR" sz="1050" b="1" dirty="0">
                <a:solidFill>
                  <a:schemeClr val="tx1"/>
                </a:solidFill>
              </a:rPr>
              <a:t>RbtWeld02</a:t>
            </a:r>
            <a:r>
              <a:rPr lang="en-US" altLang="ko-KR" sz="1050" dirty="0"/>
              <a:t>]4</a:t>
            </a:r>
            <a:endParaRPr lang="ko-KR" altLang="en-US" sz="1050" dirty="0"/>
          </a:p>
        </p:txBody>
      </p:sp>
      <p:sp>
        <p:nvSpPr>
          <p:cNvPr id="145" name="사각형: 모서리가 접힌 도형 144">
            <a:extLst>
              <a:ext uri="{FF2B5EF4-FFF2-40B4-BE49-F238E27FC236}">
                <a16:creationId xmlns:a16="http://schemas.microsoft.com/office/drawing/2014/main" id="{65D53415-2C0B-D6AE-27F6-53AA359FBBF5}"/>
              </a:ext>
            </a:extLst>
          </p:cNvPr>
          <p:cNvSpPr/>
          <p:nvPr/>
        </p:nvSpPr>
        <p:spPr>
          <a:xfrm>
            <a:off x="10287058" y="1313014"/>
            <a:ext cx="147955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lib/Cylinder/Double</a:t>
            </a:r>
          </a:p>
          <a:p>
            <a:pPr algn="ctr"/>
            <a:r>
              <a:rPr lang="en-US" altLang="ko-KR" sz="1050" dirty="0"/>
              <a:t>[</a:t>
            </a:r>
            <a:r>
              <a:rPr lang="en-US" altLang="ko-KR" sz="1050" b="1" dirty="0">
                <a:solidFill>
                  <a:schemeClr val="tx1"/>
                </a:solidFill>
              </a:rPr>
              <a:t>2ndClamp02</a:t>
            </a:r>
            <a:r>
              <a:rPr lang="en-US" altLang="ko-KR" sz="1050" dirty="0"/>
              <a:t>]3</a:t>
            </a:r>
            <a:endParaRPr lang="ko-KR" altLang="en-US" sz="1050" dirty="0"/>
          </a:p>
        </p:txBody>
      </p:sp>
      <p:sp>
        <p:nvSpPr>
          <p:cNvPr id="146" name="사각형: 모서리가 접힌 도형 145">
            <a:extLst>
              <a:ext uri="{FF2B5EF4-FFF2-40B4-BE49-F238E27FC236}">
                <a16:creationId xmlns:a16="http://schemas.microsoft.com/office/drawing/2014/main" id="{B4CE1A79-D0D1-F243-5EB6-1CD1976920CC}"/>
              </a:ext>
            </a:extLst>
          </p:cNvPr>
          <p:cNvSpPr/>
          <p:nvPr/>
        </p:nvSpPr>
        <p:spPr>
          <a:xfrm>
            <a:off x="10287058" y="544041"/>
            <a:ext cx="147955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lib/Cylinder/Double</a:t>
            </a:r>
          </a:p>
          <a:p>
            <a:pPr algn="ctr"/>
            <a:r>
              <a:rPr lang="en-US" altLang="ko-KR" sz="1050" dirty="0"/>
              <a:t>[</a:t>
            </a:r>
            <a:r>
              <a:rPr lang="en-US" altLang="ko-KR" sz="1050" b="1" dirty="0">
                <a:solidFill>
                  <a:schemeClr val="tx1"/>
                </a:solidFill>
              </a:rPr>
              <a:t>1stClamp02</a:t>
            </a:r>
            <a:r>
              <a:rPr lang="en-US" altLang="ko-KR" sz="1050" dirty="0"/>
              <a:t>]5</a:t>
            </a:r>
            <a:endParaRPr lang="ko-KR" altLang="en-US" sz="1050" dirty="0"/>
          </a:p>
        </p:txBody>
      </p:sp>
      <p:sp>
        <p:nvSpPr>
          <p:cNvPr id="147" name="사각형: 모서리가 접힌 도형 146">
            <a:extLst>
              <a:ext uri="{FF2B5EF4-FFF2-40B4-BE49-F238E27FC236}">
                <a16:creationId xmlns:a16="http://schemas.microsoft.com/office/drawing/2014/main" id="{4483E312-21EF-EF67-6537-BFD83868977A}"/>
              </a:ext>
            </a:extLst>
          </p:cNvPr>
          <p:cNvSpPr/>
          <p:nvPr/>
        </p:nvSpPr>
        <p:spPr>
          <a:xfrm>
            <a:off x="10287058" y="3663960"/>
            <a:ext cx="147955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lib/Robot/Handling</a:t>
            </a:r>
          </a:p>
          <a:p>
            <a:pPr algn="ctr"/>
            <a:r>
              <a:rPr lang="en-US" altLang="ko-KR" sz="1050" dirty="0"/>
              <a:t>[</a:t>
            </a:r>
            <a:r>
              <a:rPr lang="en-US" altLang="ko-KR" sz="1050" b="1" dirty="0">
                <a:solidFill>
                  <a:schemeClr val="tx1"/>
                </a:solidFill>
              </a:rPr>
              <a:t>RbtHand02</a:t>
            </a:r>
            <a:r>
              <a:rPr lang="en-US" altLang="ko-KR" sz="1050" dirty="0"/>
              <a:t>]</a:t>
            </a:r>
            <a:endParaRPr lang="ko-KR" altLang="en-US" sz="1050" dirty="0"/>
          </a:p>
        </p:txBody>
      </p:sp>
      <p:sp>
        <p:nvSpPr>
          <p:cNvPr id="148" name="사각형: 모서리가 접힌 도형 147">
            <a:extLst>
              <a:ext uri="{FF2B5EF4-FFF2-40B4-BE49-F238E27FC236}">
                <a16:creationId xmlns:a16="http://schemas.microsoft.com/office/drawing/2014/main" id="{6455A9F2-E294-A2E4-4544-2F5F3260106C}"/>
              </a:ext>
            </a:extLst>
          </p:cNvPr>
          <p:cNvSpPr/>
          <p:nvPr/>
        </p:nvSpPr>
        <p:spPr>
          <a:xfrm>
            <a:off x="10287058" y="4442435"/>
            <a:ext cx="147955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lib/Part/Sensor</a:t>
            </a:r>
          </a:p>
          <a:p>
            <a:pPr algn="ctr"/>
            <a:r>
              <a:rPr lang="en-US" altLang="ko-KR" sz="1050" dirty="0"/>
              <a:t>[</a:t>
            </a:r>
            <a:r>
              <a:rPr lang="en-US" altLang="ko-KR" sz="1050" b="1" dirty="0">
                <a:solidFill>
                  <a:schemeClr val="tx1"/>
                </a:solidFill>
              </a:rPr>
              <a:t>PART02</a:t>
            </a:r>
            <a:r>
              <a:rPr lang="en-US" altLang="ko-KR" sz="1050" dirty="0"/>
              <a:t>]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571956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S102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9566265" y="2162095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lib/Cylinder/Single</a:t>
            </a:r>
          </a:p>
          <a:p>
            <a:pPr algn="ctr"/>
            <a:r>
              <a:rPr lang="en-US" altLang="ko-KR" sz="1600" dirty="0"/>
              <a:t>[Pin]10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9566265" y="293106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RbtWeld</a:t>
            </a:r>
            <a:r>
              <a:rPr lang="en-US" altLang="ko-KR" sz="1600" dirty="0"/>
              <a:t>]4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9566265" y="1393122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2ndClamp</a:t>
            </a:r>
            <a:r>
              <a:rPr lang="en-US" altLang="ko-KR" sz="1600" dirty="0"/>
              <a:t>]3</a:t>
            </a:r>
            <a:endParaRPr lang="ko-KR" altLang="en-US" sz="1600" dirty="0"/>
          </a:p>
        </p:txBody>
      </p:sp>
      <p:sp>
        <p:nvSpPr>
          <p:cNvPr id="77" name="사각형: 모서리가 접힌 도형 76">
            <a:extLst>
              <a:ext uri="{FF2B5EF4-FFF2-40B4-BE49-F238E27FC236}">
                <a16:creationId xmlns:a16="http://schemas.microsoft.com/office/drawing/2014/main" id="{3B7F2BE9-0DEE-2B2C-C1CD-42A48500B963}"/>
              </a:ext>
            </a:extLst>
          </p:cNvPr>
          <p:cNvSpPr/>
          <p:nvPr/>
        </p:nvSpPr>
        <p:spPr>
          <a:xfrm>
            <a:off x="9566265" y="62414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1stClamp</a:t>
            </a:r>
            <a:r>
              <a:rPr lang="en-US" altLang="ko-KR" sz="1600" dirty="0"/>
              <a:t>]5</a:t>
            </a:r>
            <a:endParaRPr lang="ko-KR" altLang="en-US" sz="1600" dirty="0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9E771DF-8E9B-D0F6-C0F5-4DBA047AFD3E}"/>
              </a:ext>
            </a:extLst>
          </p:cNvPr>
          <p:cNvGrpSpPr/>
          <p:nvPr/>
        </p:nvGrpSpPr>
        <p:grpSpPr>
          <a:xfrm>
            <a:off x="2614235" y="1741164"/>
            <a:ext cx="4739640" cy="4596845"/>
            <a:chOff x="662941" y="624149"/>
            <a:chExt cx="5953925" cy="6134791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E7AE273-681D-DF29-A40E-9D528FD41E41}"/>
                </a:ext>
              </a:extLst>
            </p:cNvPr>
            <p:cNvSpPr/>
            <p:nvPr/>
          </p:nvSpPr>
          <p:spPr>
            <a:xfrm>
              <a:off x="662941" y="624149"/>
              <a:ext cx="5953925" cy="61347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050" dirty="0"/>
                <a:t>Work</a:t>
              </a:r>
              <a:endParaRPr lang="ko-KR" altLang="en-US" sz="1050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649BF08-ADD2-1EC5-A072-0F433043EEAA}"/>
                </a:ext>
              </a:extLst>
            </p:cNvPr>
            <p:cNvSpPr/>
            <p:nvPr/>
          </p:nvSpPr>
          <p:spPr>
            <a:xfrm>
              <a:off x="1312452" y="426028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AB24E8C2-0513-CF2C-DE26-E2872F30D10C}"/>
                </a:ext>
              </a:extLst>
            </p:cNvPr>
            <p:cNvSpPr/>
            <p:nvPr/>
          </p:nvSpPr>
          <p:spPr>
            <a:xfrm>
              <a:off x="1315973" y="169493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FD7387AC-1BC0-3BCE-D836-90BE2C29297B}"/>
                </a:ext>
              </a:extLst>
            </p:cNvPr>
            <p:cNvSpPr/>
            <p:nvPr/>
          </p:nvSpPr>
          <p:spPr>
            <a:xfrm>
              <a:off x="1313566" y="340516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A607E636-A014-1B39-933C-6D040CC50E4B}"/>
                </a:ext>
              </a:extLst>
            </p:cNvPr>
            <p:cNvSpPr/>
            <p:nvPr/>
          </p:nvSpPr>
          <p:spPr>
            <a:xfrm>
              <a:off x="1315973" y="255005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AB0D29F-5A62-F285-5359-0ED86FF55A82}"/>
                </a:ext>
              </a:extLst>
            </p:cNvPr>
            <p:cNvSpPr/>
            <p:nvPr/>
          </p:nvSpPr>
          <p:spPr>
            <a:xfrm>
              <a:off x="1312452" y="511539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17175AE-783F-A552-54E5-B6AE60C645BA}"/>
                </a:ext>
              </a:extLst>
            </p:cNvPr>
            <p:cNvSpPr/>
            <p:nvPr/>
          </p:nvSpPr>
          <p:spPr>
            <a:xfrm>
              <a:off x="1312452" y="597051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08AE6753-97BB-6074-E031-238D38DE9FA7}"/>
                </a:ext>
              </a:extLst>
            </p:cNvPr>
            <p:cNvSpPr/>
            <p:nvPr/>
          </p:nvSpPr>
          <p:spPr>
            <a:xfrm>
              <a:off x="3519552" y="125719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86BF9C52-1ADD-916C-74FB-AB280C665076}"/>
                </a:ext>
              </a:extLst>
            </p:cNvPr>
            <p:cNvSpPr/>
            <p:nvPr/>
          </p:nvSpPr>
          <p:spPr>
            <a:xfrm>
              <a:off x="3570476" y="371461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3B4FACA-E6DE-6E58-C7E6-674E0BABAF9A}"/>
                </a:ext>
              </a:extLst>
            </p:cNvPr>
            <p:cNvSpPr/>
            <p:nvPr/>
          </p:nvSpPr>
          <p:spPr>
            <a:xfrm>
              <a:off x="4928612" y="270432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$ON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4D3DE78-4263-1022-4207-41B713E04EFE}"/>
                </a:ext>
              </a:extLst>
            </p:cNvPr>
            <p:cNvSpPr/>
            <p:nvPr/>
          </p:nvSpPr>
          <p:spPr>
            <a:xfrm>
              <a:off x="3570476" y="487095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7AB71848-ADD6-4306-EAD9-0FE884773A99}"/>
                </a:ext>
              </a:extLst>
            </p:cNvPr>
            <p:cNvCxnSpPr>
              <a:cxnSpLocks/>
              <a:stCxn id="80" idx="4"/>
              <a:endCxn id="82" idx="0"/>
            </p:cNvCxnSpPr>
            <p:nvPr/>
          </p:nvCxnSpPr>
          <p:spPr>
            <a:xfrm>
              <a:off x="1995041" y="228597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E1CFF019-8758-0337-5E93-1FCF5BB3D817}"/>
                </a:ext>
              </a:extLst>
            </p:cNvPr>
            <p:cNvCxnSpPr>
              <a:cxnSpLocks/>
              <a:stCxn id="81" idx="4"/>
              <a:endCxn id="79" idx="0"/>
            </p:cNvCxnSpPr>
            <p:nvPr/>
          </p:nvCxnSpPr>
          <p:spPr>
            <a:xfrm flipH="1">
              <a:off x="1991520" y="3996208"/>
              <a:ext cx="1114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E52561F1-CD4E-96BC-7CCD-0905F2A7B1D9}"/>
                </a:ext>
              </a:extLst>
            </p:cNvPr>
            <p:cNvCxnSpPr>
              <a:cxnSpLocks/>
              <a:stCxn id="79" idx="4"/>
              <a:endCxn id="83" idx="0"/>
            </p:cNvCxnSpPr>
            <p:nvPr/>
          </p:nvCxnSpPr>
          <p:spPr>
            <a:xfrm>
              <a:off x="1991520" y="4851323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91E04624-D9DC-CCEE-6735-F1F341A5978A}"/>
                </a:ext>
              </a:extLst>
            </p:cNvPr>
            <p:cNvCxnSpPr>
              <a:cxnSpLocks/>
              <a:stCxn id="83" idx="4"/>
              <a:endCxn id="84" idx="0"/>
            </p:cNvCxnSpPr>
            <p:nvPr/>
          </p:nvCxnSpPr>
          <p:spPr>
            <a:xfrm>
              <a:off x="1991520" y="570643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FF11C2F2-A71B-378B-CC8A-A5EFACA898A0}"/>
                </a:ext>
              </a:extLst>
            </p:cNvPr>
            <p:cNvCxnSpPr>
              <a:cxnSpLocks/>
              <a:stCxn id="87" idx="3"/>
              <a:endCxn id="86" idx="0"/>
            </p:cNvCxnSpPr>
            <p:nvPr/>
          </p:nvCxnSpPr>
          <p:spPr>
            <a:xfrm flipH="1">
              <a:off x="4249544" y="3208804"/>
              <a:ext cx="877962" cy="50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728638D9-4E36-A492-A2E1-B39D1E69ED19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4678794" y="1761676"/>
              <a:ext cx="448712" cy="102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C51C1911-A4EE-5058-D6E5-9D95F36E69BA}"/>
                </a:ext>
              </a:extLst>
            </p:cNvPr>
            <p:cNvCxnSpPr>
              <a:cxnSpLocks/>
              <a:stCxn id="87" idx="2"/>
              <a:endCxn id="80" idx="6"/>
            </p:cNvCxnSpPr>
            <p:nvPr/>
          </p:nvCxnSpPr>
          <p:spPr>
            <a:xfrm flipH="1" flipV="1">
              <a:off x="2674109" y="1990459"/>
              <a:ext cx="2254503" cy="1009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F1636C64-CEBF-7758-36DE-06C5E59FB21A}"/>
                </a:ext>
              </a:extLst>
            </p:cNvPr>
            <p:cNvCxnSpPr>
              <a:cxnSpLocks/>
              <a:stCxn id="85" idx="2"/>
              <a:endCxn id="80" idx="6"/>
            </p:cNvCxnSpPr>
            <p:nvPr/>
          </p:nvCxnSpPr>
          <p:spPr>
            <a:xfrm flipH="1">
              <a:off x="2674109" y="1552713"/>
              <a:ext cx="845443" cy="437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8610A01-1890-B64F-5305-6736A53C2054}"/>
                </a:ext>
              </a:extLst>
            </p:cNvPr>
            <p:cNvCxnSpPr>
              <a:cxnSpLocks/>
              <a:stCxn id="86" idx="2"/>
              <a:endCxn id="81" idx="6"/>
            </p:cNvCxnSpPr>
            <p:nvPr/>
          </p:nvCxnSpPr>
          <p:spPr>
            <a:xfrm flipH="1" flipV="1">
              <a:off x="2671702" y="3700689"/>
              <a:ext cx="898774" cy="309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7A03B3D1-012B-E50A-8D35-2C13B146CCD7}"/>
                </a:ext>
              </a:extLst>
            </p:cNvPr>
            <p:cNvCxnSpPr>
              <a:cxnSpLocks/>
              <a:stCxn id="88" idx="2"/>
              <a:endCxn id="84" idx="6"/>
            </p:cNvCxnSpPr>
            <p:nvPr/>
          </p:nvCxnSpPr>
          <p:spPr>
            <a:xfrm flipH="1">
              <a:off x="2670588" y="5166471"/>
              <a:ext cx="899888" cy="109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39B86BDD-F5E3-B19D-A32F-7A56D66C3085}"/>
                </a:ext>
              </a:extLst>
            </p:cNvPr>
            <p:cNvCxnSpPr>
              <a:cxnSpLocks/>
              <a:stCxn id="82" idx="6"/>
              <a:endCxn id="86" idx="0"/>
            </p:cNvCxnSpPr>
            <p:nvPr/>
          </p:nvCxnSpPr>
          <p:spPr>
            <a:xfrm>
              <a:off x="2674109" y="2845574"/>
              <a:ext cx="1575435" cy="869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EE91C63-1D1F-C12D-3725-0B533A0F7880}"/>
                </a:ext>
              </a:extLst>
            </p:cNvPr>
            <p:cNvCxnSpPr>
              <a:cxnSpLocks/>
              <a:stCxn id="79" idx="6"/>
              <a:endCxn id="88" idx="1"/>
            </p:cNvCxnSpPr>
            <p:nvPr/>
          </p:nvCxnSpPr>
          <p:spPr>
            <a:xfrm>
              <a:off x="2670587" y="4555803"/>
              <a:ext cx="1098782" cy="40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375C6EF-211A-2A89-F31F-0F31C9F0976A}"/>
                </a:ext>
              </a:extLst>
            </p:cNvPr>
            <p:cNvSpPr/>
            <p:nvPr/>
          </p:nvSpPr>
          <p:spPr>
            <a:xfrm>
              <a:off x="5029607" y="530117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$OFF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58D07AB-17B9-66D5-79E6-8D8C8761A825}"/>
              </a:ext>
            </a:extLst>
          </p:cNvPr>
          <p:cNvSpPr/>
          <p:nvPr/>
        </p:nvSpPr>
        <p:spPr>
          <a:xfrm>
            <a:off x="9566265" y="3744068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lib/Robot/Handling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RbtHand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EC06C65-5716-B9E0-C30E-15F367A6FBE1}"/>
              </a:ext>
            </a:extLst>
          </p:cNvPr>
          <p:cNvSpPr/>
          <p:nvPr/>
        </p:nvSpPr>
        <p:spPr>
          <a:xfrm>
            <a:off x="9566265" y="4522543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lib/Part/Sensor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PART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4014E0D-D775-AE9E-9326-21321311F3CA}"/>
              </a:ext>
            </a:extLst>
          </p:cNvPr>
          <p:cNvCxnSpPr>
            <a:cxnSpLocks/>
            <a:stCxn id="88" idx="6"/>
            <a:endCxn id="12" idx="1"/>
          </p:cNvCxnSpPr>
          <p:nvPr/>
        </p:nvCxnSpPr>
        <p:spPr>
          <a:xfrm>
            <a:off x="6009935" y="5144760"/>
            <a:ext cx="238728" cy="16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367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S103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9566265" y="2162095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lib/Cylinder/Single</a:t>
            </a:r>
          </a:p>
          <a:p>
            <a:pPr algn="ctr"/>
            <a:r>
              <a:rPr lang="en-US" altLang="ko-KR" sz="1600" dirty="0"/>
              <a:t>[Pin]10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9566265" y="293106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RbtWeld</a:t>
            </a:r>
            <a:r>
              <a:rPr lang="en-US" altLang="ko-KR" sz="1600" dirty="0"/>
              <a:t>]4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9566265" y="1393122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2ndClamp</a:t>
            </a:r>
            <a:r>
              <a:rPr lang="en-US" altLang="ko-KR" sz="1600" dirty="0"/>
              <a:t>]3</a:t>
            </a:r>
            <a:endParaRPr lang="ko-KR" altLang="en-US" sz="1600" dirty="0"/>
          </a:p>
        </p:txBody>
      </p:sp>
      <p:sp>
        <p:nvSpPr>
          <p:cNvPr id="77" name="사각형: 모서리가 접힌 도형 76">
            <a:extLst>
              <a:ext uri="{FF2B5EF4-FFF2-40B4-BE49-F238E27FC236}">
                <a16:creationId xmlns:a16="http://schemas.microsoft.com/office/drawing/2014/main" id="{3B7F2BE9-0DEE-2B2C-C1CD-42A48500B963}"/>
              </a:ext>
            </a:extLst>
          </p:cNvPr>
          <p:cNvSpPr/>
          <p:nvPr/>
        </p:nvSpPr>
        <p:spPr>
          <a:xfrm>
            <a:off x="9566265" y="62414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1stClamp</a:t>
            </a:r>
            <a:r>
              <a:rPr lang="en-US" altLang="ko-KR" sz="1600" dirty="0"/>
              <a:t>]5</a:t>
            </a:r>
            <a:endParaRPr lang="ko-KR" altLang="en-US" sz="1600" dirty="0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9E771DF-8E9B-D0F6-C0F5-4DBA047AFD3E}"/>
              </a:ext>
            </a:extLst>
          </p:cNvPr>
          <p:cNvGrpSpPr/>
          <p:nvPr/>
        </p:nvGrpSpPr>
        <p:grpSpPr>
          <a:xfrm>
            <a:off x="2614235" y="1741164"/>
            <a:ext cx="4739640" cy="4596845"/>
            <a:chOff x="662941" y="624149"/>
            <a:chExt cx="5953925" cy="6134791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E7AE273-681D-DF29-A40E-9D528FD41E41}"/>
                </a:ext>
              </a:extLst>
            </p:cNvPr>
            <p:cNvSpPr/>
            <p:nvPr/>
          </p:nvSpPr>
          <p:spPr>
            <a:xfrm>
              <a:off x="662941" y="624149"/>
              <a:ext cx="5953925" cy="61347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050" dirty="0"/>
                <a:t>Work</a:t>
              </a:r>
              <a:endParaRPr lang="ko-KR" altLang="en-US" sz="1050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649BF08-ADD2-1EC5-A072-0F433043EEAA}"/>
                </a:ext>
              </a:extLst>
            </p:cNvPr>
            <p:cNvSpPr/>
            <p:nvPr/>
          </p:nvSpPr>
          <p:spPr>
            <a:xfrm>
              <a:off x="1312452" y="426028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AB24E8C2-0513-CF2C-DE26-E2872F30D10C}"/>
                </a:ext>
              </a:extLst>
            </p:cNvPr>
            <p:cNvSpPr/>
            <p:nvPr/>
          </p:nvSpPr>
          <p:spPr>
            <a:xfrm>
              <a:off x="1315973" y="169493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FD7387AC-1BC0-3BCE-D836-90BE2C29297B}"/>
                </a:ext>
              </a:extLst>
            </p:cNvPr>
            <p:cNvSpPr/>
            <p:nvPr/>
          </p:nvSpPr>
          <p:spPr>
            <a:xfrm>
              <a:off x="1313566" y="340516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A607E636-A014-1B39-933C-6D040CC50E4B}"/>
                </a:ext>
              </a:extLst>
            </p:cNvPr>
            <p:cNvSpPr/>
            <p:nvPr/>
          </p:nvSpPr>
          <p:spPr>
            <a:xfrm>
              <a:off x="1315973" y="255005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AB0D29F-5A62-F285-5359-0ED86FF55A82}"/>
                </a:ext>
              </a:extLst>
            </p:cNvPr>
            <p:cNvSpPr/>
            <p:nvPr/>
          </p:nvSpPr>
          <p:spPr>
            <a:xfrm>
              <a:off x="1312452" y="511539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17175AE-783F-A552-54E5-B6AE60C645BA}"/>
                </a:ext>
              </a:extLst>
            </p:cNvPr>
            <p:cNvSpPr/>
            <p:nvPr/>
          </p:nvSpPr>
          <p:spPr>
            <a:xfrm>
              <a:off x="1312452" y="597051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08AE6753-97BB-6074-E031-238D38DE9FA7}"/>
                </a:ext>
              </a:extLst>
            </p:cNvPr>
            <p:cNvSpPr/>
            <p:nvPr/>
          </p:nvSpPr>
          <p:spPr>
            <a:xfrm>
              <a:off x="3519552" y="125719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86BF9C52-1ADD-916C-74FB-AB280C665076}"/>
                </a:ext>
              </a:extLst>
            </p:cNvPr>
            <p:cNvSpPr/>
            <p:nvPr/>
          </p:nvSpPr>
          <p:spPr>
            <a:xfrm>
              <a:off x="3570476" y="371461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3B4FACA-E6DE-6E58-C7E6-674E0BABAF9A}"/>
                </a:ext>
              </a:extLst>
            </p:cNvPr>
            <p:cNvSpPr/>
            <p:nvPr/>
          </p:nvSpPr>
          <p:spPr>
            <a:xfrm>
              <a:off x="4928612" y="270432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$ON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4D3DE78-4263-1022-4207-41B713E04EFE}"/>
                </a:ext>
              </a:extLst>
            </p:cNvPr>
            <p:cNvSpPr/>
            <p:nvPr/>
          </p:nvSpPr>
          <p:spPr>
            <a:xfrm>
              <a:off x="3570476" y="487095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7AB71848-ADD6-4306-EAD9-0FE884773A99}"/>
                </a:ext>
              </a:extLst>
            </p:cNvPr>
            <p:cNvCxnSpPr>
              <a:cxnSpLocks/>
              <a:stCxn id="80" idx="4"/>
              <a:endCxn id="82" idx="0"/>
            </p:cNvCxnSpPr>
            <p:nvPr/>
          </p:nvCxnSpPr>
          <p:spPr>
            <a:xfrm>
              <a:off x="1995041" y="228597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E1CFF019-8758-0337-5E93-1FCF5BB3D817}"/>
                </a:ext>
              </a:extLst>
            </p:cNvPr>
            <p:cNvCxnSpPr>
              <a:cxnSpLocks/>
              <a:stCxn id="81" idx="4"/>
              <a:endCxn id="79" idx="0"/>
            </p:cNvCxnSpPr>
            <p:nvPr/>
          </p:nvCxnSpPr>
          <p:spPr>
            <a:xfrm flipH="1">
              <a:off x="1991520" y="3996208"/>
              <a:ext cx="1114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E52561F1-CD4E-96BC-7CCD-0905F2A7B1D9}"/>
                </a:ext>
              </a:extLst>
            </p:cNvPr>
            <p:cNvCxnSpPr>
              <a:cxnSpLocks/>
              <a:stCxn id="79" idx="4"/>
              <a:endCxn id="83" idx="0"/>
            </p:cNvCxnSpPr>
            <p:nvPr/>
          </p:nvCxnSpPr>
          <p:spPr>
            <a:xfrm>
              <a:off x="1991520" y="4851323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91E04624-D9DC-CCEE-6735-F1F341A5978A}"/>
                </a:ext>
              </a:extLst>
            </p:cNvPr>
            <p:cNvCxnSpPr>
              <a:cxnSpLocks/>
              <a:stCxn id="83" idx="4"/>
              <a:endCxn id="84" idx="0"/>
            </p:cNvCxnSpPr>
            <p:nvPr/>
          </p:nvCxnSpPr>
          <p:spPr>
            <a:xfrm>
              <a:off x="1991520" y="570643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FF11C2F2-A71B-378B-CC8A-A5EFACA898A0}"/>
                </a:ext>
              </a:extLst>
            </p:cNvPr>
            <p:cNvCxnSpPr>
              <a:cxnSpLocks/>
              <a:stCxn id="87" idx="3"/>
              <a:endCxn id="86" idx="0"/>
            </p:cNvCxnSpPr>
            <p:nvPr/>
          </p:nvCxnSpPr>
          <p:spPr>
            <a:xfrm flipH="1">
              <a:off x="4249544" y="3208804"/>
              <a:ext cx="877962" cy="50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728638D9-4E36-A492-A2E1-B39D1E69ED19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4678794" y="1761676"/>
              <a:ext cx="448712" cy="102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C51C1911-A4EE-5058-D6E5-9D95F36E69BA}"/>
                </a:ext>
              </a:extLst>
            </p:cNvPr>
            <p:cNvCxnSpPr>
              <a:cxnSpLocks/>
              <a:stCxn id="87" idx="2"/>
              <a:endCxn id="80" idx="6"/>
            </p:cNvCxnSpPr>
            <p:nvPr/>
          </p:nvCxnSpPr>
          <p:spPr>
            <a:xfrm flipH="1" flipV="1">
              <a:off x="2674109" y="1990459"/>
              <a:ext cx="2254503" cy="1009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F1636C64-CEBF-7758-36DE-06C5E59FB21A}"/>
                </a:ext>
              </a:extLst>
            </p:cNvPr>
            <p:cNvCxnSpPr>
              <a:cxnSpLocks/>
              <a:stCxn id="85" idx="2"/>
              <a:endCxn id="80" idx="6"/>
            </p:cNvCxnSpPr>
            <p:nvPr/>
          </p:nvCxnSpPr>
          <p:spPr>
            <a:xfrm flipH="1">
              <a:off x="2674109" y="1552713"/>
              <a:ext cx="845443" cy="437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8610A01-1890-B64F-5305-6736A53C2054}"/>
                </a:ext>
              </a:extLst>
            </p:cNvPr>
            <p:cNvCxnSpPr>
              <a:cxnSpLocks/>
              <a:stCxn id="86" idx="2"/>
              <a:endCxn id="81" idx="6"/>
            </p:cNvCxnSpPr>
            <p:nvPr/>
          </p:nvCxnSpPr>
          <p:spPr>
            <a:xfrm flipH="1" flipV="1">
              <a:off x="2671702" y="3700689"/>
              <a:ext cx="898774" cy="309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7A03B3D1-012B-E50A-8D35-2C13B146CCD7}"/>
                </a:ext>
              </a:extLst>
            </p:cNvPr>
            <p:cNvCxnSpPr>
              <a:cxnSpLocks/>
              <a:stCxn id="88" idx="2"/>
              <a:endCxn id="84" idx="6"/>
            </p:cNvCxnSpPr>
            <p:nvPr/>
          </p:nvCxnSpPr>
          <p:spPr>
            <a:xfrm flipH="1">
              <a:off x="2670588" y="5166471"/>
              <a:ext cx="899888" cy="109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39B86BDD-F5E3-B19D-A32F-7A56D66C3085}"/>
                </a:ext>
              </a:extLst>
            </p:cNvPr>
            <p:cNvCxnSpPr>
              <a:cxnSpLocks/>
              <a:stCxn id="82" idx="6"/>
              <a:endCxn id="86" idx="0"/>
            </p:cNvCxnSpPr>
            <p:nvPr/>
          </p:nvCxnSpPr>
          <p:spPr>
            <a:xfrm>
              <a:off x="2674109" y="2845574"/>
              <a:ext cx="1575435" cy="869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EE91C63-1D1F-C12D-3725-0B533A0F7880}"/>
                </a:ext>
              </a:extLst>
            </p:cNvPr>
            <p:cNvCxnSpPr>
              <a:cxnSpLocks/>
              <a:stCxn id="79" idx="6"/>
              <a:endCxn id="88" idx="1"/>
            </p:cNvCxnSpPr>
            <p:nvPr/>
          </p:nvCxnSpPr>
          <p:spPr>
            <a:xfrm>
              <a:off x="2670587" y="4555803"/>
              <a:ext cx="1098782" cy="40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375C6EF-211A-2A89-F31F-0F31C9F0976A}"/>
                </a:ext>
              </a:extLst>
            </p:cNvPr>
            <p:cNvSpPr/>
            <p:nvPr/>
          </p:nvSpPr>
          <p:spPr>
            <a:xfrm>
              <a:off x="5029607" y="530117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$OFF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58D07AB-17B9-66D5-79E6-8D8C8761A825}"/>
              </a:ext>
            </a:extLst>
          </p:cNvPr>
          <p:cNvSpPr/>
          <p:nvPr/>
        </p:nvSpPr>
        <p:spPr>
          <a:xfrm>
            <a:off x="9566265" y="3744068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lib/Robot/Handling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RbtHand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EC06C65-5716-B9E0-C30E-15F367A6FBE1}"/>
              </a:ext>
            </a:extLst>
          </p:cNvPr>
          <p:cNvSpPr/>
          <p:nvPr/>
        </p:nvSpPr>
        <p:spPr>
          <a:xfrm>
            <a:off x="9566265" y="4522543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lib/Part/Sensor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PART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4014E0D-D775-AE9E-9326-21321311F3CA}"/>
              </a:ext>
            </a:extLst>
          </p:cNvPr>
          <p:cNvCxnSpPr>
            <a:cxnSpLocks/>
            <a:stCxn id="88" idx="6"/>
            <a:endCxn id="12" idx="1"/>
          </p:cNvCxnSpPr>
          <p:nvPr/>
        </p:nvCxnSpPr>
        <p:spPr>
          <a:xfrm>
            <a:off x="6009935" y="5144760"/>
            <a:ext cx="238728" cy="16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594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S104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9566265" y="2162095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lib/Cylinder/Single</a:t>
            </a:r>
          </a:p>
          <a:p>
            <a:pPr algn="ctr"/>
            <a:r>
              <a:rPr lang="en-US" altLang="ko-KR" sz="1600" dirty="0"/>
              <a:t>[Pin]10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9566265" y="293106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RbtWeld</a:t>
            </a:r>
            <a:r>
              <a:rPr lang="en-US" altLang="ko-KR" sz="1600" dirty="0"/>
              <a:t>]4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9566265" y="1393122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2ndClamp</a:t>
            </a:r>
            <a:r>
              <a:rPr lang="en-US" altLang="ko-KR" sz="1600" dirty="0"/>
              <a:t>]3</a:t>
            </a:r>
            <a:endParaRPr lang="ko-KR" altLang="en-US" sz="1600" dirty="0"/>
          </a:p>
        </p:txBody>
      </p:sp>
      <p:sp>
        <p:nvSpPr>
          <p:cNvPr id="77" name="사각형: 모서리가 접힌 도형 76">
            <a:extLst>
              <a:ext uri="{FF2B5EF4-FFF2-40B4-BE49-F238E27FC236}">
                <a16:creationId xmlns:a16="http://schemas.microsoft.com/office/drawing/2014/main" id="{3B7F2BE9-0DEE-2B2C-C1CD-42A48500B963}"/>
              </a:ext>
            </a:extLst>
          </p:cNvPr>
          <p:cNvSpPr/>
          <p:nvPr/>
        </p:nvSpPr>
        <p:spPr>
          <a:xfrm>
            <a:off x="9566265" y="62414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1stClamp</a:t>
            </a:r>
            <a:r>
              <a:rPr lang="en-US" altLang="ko-KR" sz="1600" dirty="0"/>
              <a:t>]5</a:t>
            </a:r>
            <a:endParaRPr lang="ko-KR" altLang="en-US" sz="1600" dirty="0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9E771DF-8E9B-D0F6-C0F5-4DBA047AFD3E}"/>
              </a:ext>
            </a:extLst>
          </p:cNvPr>
          <p:cNvGrpSpPr/>
          <p:nvPr/>
        </p:nvGrpSpPr>
        <p:grpSpPr>
          <a:xfrm>
            <a:off x="2614235" y="1741164"/>
            <a:ext cx="4739640" cy="4596845"/>
            <a:chOff x="662941" y="624149"/>
            <a:chExt cx="5953925" cy="6134791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E7AE273-681D-DF29-A40E-9D528FD41E41}"/>
                </a:ext>
              </a:extLst>
            </p:cNvPr>
            <p:cNvSpPr/>
            <p:nvPr/>
          </p:nvSpPr>
          <p:spPr>
            <a:xfrm>
              <a:off x="662941" y="624149"/>
              <a:ext cx="5953925" cy="61347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050" dirty="0"/>
                <a:t>Work</a:t>
              </a:r>
              <a:endParaRPr lang="ko-KR" altLang="en-US" sz="1050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649BF08-ADD2-1EC5-A072-0F433043EEAA}"/>
                </a:ext>
              </a:extLst>
            </p:cNvPr>
            <p:cNvSpPr/>
            <p:nvPr/>
          </p:nvSpPr>
          <p:spPr>
            <a:xfrm>
              <a:off x="1312452" y="426028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AB24E8C2-0513-CF2C-DE26-E2872F30D10C}"/>
                </a:ext>
              </a:extLst>
            </p:cNvPr>
            <p:cNvSpPr/>
            <p:nvPr/>
          </p:nvSpPr>
          <p:spPr>
            <a:xfrm>
              <a:off x="1315973" y="169493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FD7387AC-1BC0-3BCE-D836-90BE2C29297B}"/>
                </a:ext>
              </a:extLst>
            </p:cNvPr>
            <p:cNvSpPr/>
            <p:nvPr/>
          </p:nvSpPr>
          <p:spPr>
            <a:xfrm>
              <a:off x="1313566" y="340516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A607E636-A014-1B39-933C-6D040CC50E4B}"/>
                </a:ext>
              </a:extLst>
            </p:cNvPr>
            <p:cNvSpPr/>
            <p:nvPr/>
          </p:nvSpPr>
          <p:spPr>
            <a:xfrm>
              <a:off x="1315973" y="255005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AB0D29F-5A62-F285-5359-0ED86FF55A82}"/>
                </a:ext>
              </a:extLst>
            </p:cNvPr>
            <p:cNvSpPr/>
            <p:nvPr/>
          </p:nvSpPr>
          <p:spPr>
            <a:xfrm>
              <a:off x="1312452" y="511539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17175AE-783F-A552-54E5-B6AE60C645BA}"/>
                </a:ext>
              </a:extLst>
            </p:cNvPr>
            <p:cNvSpPr/>
            <p:nvPr/>
          </p:nvSpPr>
          <p:spPr>
            <a:xfrm>
              <a:off x="1312452" y="597051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08AE6753-97BB-6074-E031-238D38DE9FA7}"/>
                </a:ext>
              </a:extLst>
            </p:cNvPr>
            <p:cNvSpPr/>
            <p:nvPr/>
          </p:nvSpPr>
          <p:spPr>
            <a:xfrm>
              <a:off x="3519552" y="125719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86BF9C52-1ADD-916C-74FB-AB280C665076}"/>
                </a:ext>
              </a:extLst>
            </p:cNvPr>
            <p:cNvSpPr/>
            <p:nvPr/>
          </p:nvSpPr>
          <p:spPr>
            <a:xfrm>
              <a:off x="3570476" y="371461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3B4FACA-E6DE-6E58-C7E6-674E0BABAF9A}"/>
                </a:ext>
              </a:extLst>
            </p:cNvPr>
            <p:cNvSpPr/>
            <p:nvPr/>
          </p:nvSpPr>
          <p:spPr>
            <a:xfrm>
              <a:off x="4928612" y="270432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$ON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4D3DE78-4263-1022-4207-41B713E04EFE}"/>
                </a:ext>
              </a:extLst>
            </p:cNvPr>
            <p:cNvSpPr/>
            <p:nvPr/>
          </p:nvSpPr>
          <p:spPr>
            <a:xfrm>
              <a:off x="3570476" y="487095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7AB71848-ADD6-4306-EAD9-0FE884773A99}"/>
                </a:ext>
              </a:extLst>
            </p:cNvPr>
            <p:cNvCxnSpPr>
              <a:cxnSpLocks/>
              <a:stCxn id="80" idx="4"/>
              <a:endCxn id="82" idx="0"/>
            </p:cNvCxnSpPr>
            <p:nvPr/>
          </p:nvCxnSpPr>
          <p:spPr>
            <a:xfrm>
              <a:off x="1995041" y="228597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E1CFF019-8758-0337-5E93-1FCF5BB3D817}"/>
                </a:ext>
              </a:extLst>
            </p:cNvPr>
            <p:cNvCxnSpPr>
              <a:cxnSpLocks/>
              <a:stCxn id="81" idx="4"/>
              <a:endCxn id="79" idx="0"/>
            </p:cNvCxnSpPr>
            <p:nvPr/>
          </p:nvCxnSpPr>
          <p:spPr>
            <a:xfrm flipH="1">
              <a:off x="1991520" y="3996208"/>
              <a:ext cx="1114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E52561F1-CD4E-96BC-7CCD-0905F2A7B1D9}"/>
                </a:ext>
              </a:extLst>
            </p:cNvPr>
            <p:cNvCxnSpPr>
              <a:cxnSpLocks/>
              <a:stCxn id="79" idx="4"/>
              <a:endCxn id="83" idx="0"/>
            </p:cNvCxnSpPr>
            <p:nvPr/>
          </p:nvCxnSpPr>
          <p:spPr>
            <a:xfrm>
              <a:off x="1991520" y="4851323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91E04624-D9DC-CCEE-6735-F1F341A5978A}"/>
                </a:ext>
              </a:extLst>
            </p:cNvPr>
            <p:cNvCxnSpPr>
              <a:cxnSpLocks/>
              <a:stCxn id="83" idx="4"/>
              <a:endCxn id="84" idx="0"/>
            </p:cNvCxnSpPr>
            <p:nvPr/>
          </p:nvCxnSpPr>
          <p:spPr>
            <a:xfrm>
              <a:off x="1991520" y="570643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FF11C2F2-A71B-378B-CC8A-A5EFACA898A0}"/>
                </a:ext>
              </a:extLst>
            </p:cNvPr>
            <p:cNvCxnSpPr>
              <a:cxnSpLocks/>
              <a:stCxn id="87" idx="3"/>
              <a:endCxn id="86" idx="0"/>
            </p:cNvCxnSpPr>
            <p:nvPr/>
          </p:nvCxnSpPr>
          <p:spPr>
            <a:xfrm flipH="1">
              <a:off x="4249544" y="3208804"/>
              <a:ext cx="877962" cy="50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728638D9-4E36-A492-A2E1-B39D1E69ED19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4678794" y="1761676"/>
              <a:ext cx="448712" cy="102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C51C1911-A4EE-5058-D6E5-9D95F36E69BA}"/>
                </a:ext>
              </a:extLst>
            </p:cNvPr>
            <p:cNvCxnSpPr>
              <a:cxnSpLocks/>
              <a:stCxn id="87" idx="2"/>
              <a:endCxn id="80" idx="6"/>
            </p:cNvCxnSpPr>
            <p:nvPr/>
          </p:nvCxnSpPr>
          <p:spPr>
            <a:xfrm flipH="1" flipV="1">
              <a:off x="2674109" y="1990459"/>
              <a:ext cx="2254503" cy="1009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F1636C64-CEBF-7758-36DE-06C5E59FB21A}"/>
                </a:ext>
              </a:extLst>
            </p:cNvPr>
            <p:cNvCxnSpPr>
              <a:cxnSpLocks/>
              <a:stCxn id="85" idx="2"/>
              <a:endCxn id="80" idx="6"/>
            </p:cNvCxnSpPr>
            <p:nvPr/>
          </p:nvCxnSpPr>
          <p:spPr>
            <a:xfrm flipH="1">
              <a:off x="2674109" y="1552713"/>
              <a:ext cx="845443" cy="437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8610A01-1890-B64F-5305-6736A53C2054}"/>
                </a:ext>
              </a:extLst>
            </p:cNvPr>
            <p:cNvCxnSpPr>
              <a:cxnSpLocks/>
              <a:stCxn id="86" idx="2"/>
              <a:endCxn id="81" idx="6"/>
            </p:cNvCxnSpPr>
            <p:nvPr/>
          </p:nvCxnSpPr>
          <p:spPr>
            <a:xfrm flipH="1" flipV="1">
              <a:off x="2671702" y="3700689"/>
              <a:ext cx="898774" cy="309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7A03B3D1-012B-E50A-8D35-2C13B146CCD7}"/>
                </a:ext>
              </a:extLst>
            </p:cNvPr>
            <p:cNvCxnSpPr>
              <a:cxnSpLocks/>
              <a:stCxn id="88" idx="2"/>
              <a:endCxn id="84" idx="6"/>
            </p:cNvCxnSpPr>
            <p:nvPr/>
          </p:nvCxnSpPr>
          <p:spPr>
            <a:xfrm flipH="1">
              <a:off x="2670588" y="5166471"/>
              <a:ext cx="899888" cy="109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39B86BDD-F5E3-B19D-A32F-7A56D66C3085}"/>
                </a:ext>
              </a:extLst>
            </p:cNvPr>
            <p:cNvCxnSpPr>
              <a:cxnSpLocks/>
              <a:stCxn id="82" idx="6"/>
              <a:endCxn id="86" idx="0"/>
            </p:cNvCxnSpPr>
            <p:nvPr/>
          </p:nvCxnSpPr>
          <p:spPr>
            <a:xfrm>
              <a:off x="2674109" y="2845574"/>
              <a:ext cx="1575435" cy="869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EE91C63-1D1F-C12D-3725-0B533A0F7880}"/>
                </a:ext>
              </a:extLst>
            </p:cNvPr>
            <p:cNvCxnSpPr>
              <a:cxnSpLocks/>
              <a:stCxn id="79" idx="6"/>
              <a:endCxn id="88" idx="1"/>
            </p:cNvCxnSpPr>
            <p:nvPr/>
          </p:nvCxnSpPr>
          <p:spPr>
            <a:xfrm>
              <a:off x="2670587" y="4555803"/>
              <a:ext cx="1098782" cy="40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375C6EF-211A-2A89-F31F-0F31C9F0976A}"/>
                </a:ext>
              </a:extLst>
            </p:cNvPr>
            <p:cNvSpPr/>
            <p:nvPr/>
          </p:nvSpPr>
          <p:spPr>
            <a:xfrm>
              <a:off x="5029607" y="530117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$OFF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58D07AB-17B9-66D5-79E6-8D8C8761A825}"/>
              </a:ext>
            </a:extLst>
          </p:cNvPr>
          <p:cNvSpPr/>
          <p:nvPr/>
        </p:nvSpPr>
        <p:spPr>
          <a:xfrm>
            <a:off x="9566265" y="3744068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lib/Robot/Handling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RbtHand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EC06C65-5716-B9E0-C30E-15F367A6FBE1}"/>
              </a:ext>
            </a:extLst>
          </p:cNvPr>
          <p:cNvSpPr/>
          <p:nvPr/>
        </p:nvSpPr>
        <p:spPr>
          <a:xfrm>
            <a:off x="9566265" y="4522543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lib/Part/Sensor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PART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4014E0D-D775-AE9E-9326-21321311F3CA}"/>
              </a:ext>
            </a:extLst>
          </p:cNvPr>
          <p:cNvCxnSpPr>
            <a:cxnSpLocks/>
            <a:stCxn id="88" idx="6"/>
            <a:endCxn id="12" idx="1"/>
          </p:cNvCxnSpPr>
          <p:nvPr/>
        </p:nvCxnSpPr>
        <p:spPr>
          <a:xfrm>
            <a:off x="6009935" y="5144760"/>
            <a:ext cx="238728" cy="16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4488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S105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9566265" y="2162095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lib/Cylinder/Single</a:t>
            </a:r>
          </a:p>
          <a:p>
            <a:pPr algn="ctr"/>
            <a:r>
              <a:rPr lang="en-US" altLang="ko-KR" sz="1600" dirty="0"/>
              <a:t>[Pin]10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9566265" y="293106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RbtWeld</a:t>
            </a:r>
            <a:r>
              <a:rPr lang="en-US" altLang="ko-KR" sz="1600" dirty="0"/>
              <a:t>]4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9566265" y="1393122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2ndClamp</a:t>
            </a:r>
            <a:r>
              <a:rPr lang="en-US" altLang="ko-KR" sz="1600" dirty="0"/>
              <a:t>]3</a:t>
            </a:r>
            <a:endParaRPr lang="ko-KR" altLang="en-US" sz="1600" dirty="0"/>
          </a:p>
        </p:txBody>
      </p:sp>
      <p:sp>
        <p:nvSpPr>
          <p:cNvPr id="77" name="사각형: 모서리가 접힌 도형 76">
            <a:extLst>
              <a:ext uri="{FF2B5EF4-FFF2-40B4-BE49-F238E27FC236}">
                <a16:creationId xmlns:a16="http://schemas.microsoft.com/office/drawing/2014/main" id="{3B7F2BE9-0DEE-2B2C-C1CD-42A48500B963}"/>
              </a:ext>
            </a:extLst>
          </p:cNvPr>
          <p:cNvSpPr/>
          <p:nvPr/>
        </p:nvSpPr>
        <p:spPr>
          <a:xfrm>
            <a:off x="9566265" y="62414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1stClamp</a:t>
            </a:r>
            <a:r>
              <a:rPr lang="en-US" altLang="ko-KR" sz="1600" dirty="0"/>
              <a:t>]5</a:t>
            </a:r>
            <a:endParaRPr lang="ko-KR" altLang="en-US" sz="1600" dirty="0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9E771DF-8E9B-D0F6-C0F5-4DBA047AFD3E}"/>
              </a:ext>
            </a:extLst>
          </p:cNvPr>
          <p:cNvGrpSpPr/>
          <p:nvPr/>
        </p:nvGrpSpPr>
        <p:grpSpPr>
          <a:xfrm>
            <a:off x="2614235" y="1741164"/>
            <a:ext cx="4739640" cy="4596845"/>
            <a:chOff x="662941" y="624149"/>
            <a:chExt cx="5953925" cy="6134791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E7AE273-681D-DF29-A40E-9D528FD41E41}"/>
                </a:ext>
              </a:extLst>
            </p:cNvPr>
            <p:cNvSpPr/>
            <p:nvPr/>
          </p:nvSpPr>
          <p:spPr>
            <a:xfrm>
              <a:off x="662941" y="624149"/>
              <a:ext cx="5953925" cy="61347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050" dirty="0"/>
                <a:t>Work</a:t>
              </a:r>
              <a:endParaRPr lang="ko-KR" altLang="en-US" sz="1050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649BF08-ADD2-1EC5-A072-0F433043EEAA}"/>
                </a:ext>
              </a:extLst>
            </p:cNvPr>
            <p:cNvSpPr/>
            <p:nvPr/>
          </p:nvSpPr>
          <p:spPr>
            <a:xfrm>
              <a:off x="1312452" y="426028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AB24E8C2-0513-CF2C-DE26-E2872F30D10C}"/>
                </a:ext>
              </a:extLst>
            </p:cNvPr>
            <p:cNvSpPr/>
            <p:nvPr/>
          </p:nvSpPr>
          <p:spPr>
            <a:xfrm>
              <a:off x="1315973" y="169493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FD7387AC-1BC0-3BCE-D836-90BE2C29297B}"/>
                </a:ext>
              </a:extLst>
            </p:cNvPr>
            <p:cNvSpPr/>
            <p:nvPr/>
          </p:nvSpPr>
          <p:spPr>
            <a:xfrm>
              <a:off x="1313566" y="340516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A607E636-A014-1B39-933C-6D040CC50E4B}"/>
                </a:ext>
              </a:extLst>
            </p:cNvPr>
            <p:cNvSpPr/>
            <p:nvPr/>
          </p:nvSpPr>
          <p:spPr>
            <a:xfrm>
              <a:off x="1315973" y="255005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AB0D29F-5A62-F285-5359-0ED86FF55A82}"/>
                </a:ext>
              </a:extLst>
            </p:cNvPr>
            <p:cNvSpPr/>
            <p:nvPr/>
          </p:nvSpPr>
          <p:spPr>
            <a:xfrm>
              <a:off x="1312452" y="511539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17175AE-783F-A552-54E5-B6AE60C645BA}"/>
                </a:ext>
              </a:extLst>
            </p:cNvPr>
            <p:cNvSpPr/>
            <p:nvPr/>
          </p:nvSpPr>
          <p:spPr>
            <a:xfrm>
              <a:off x="1312452" y="597051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08AE6753-97BB-6074-E031-238D38DE9FA7}"/>
                </a:ext>
              </a:extLst>
            </p:cNvPr>
            <p:cNvSpPr/>
            <p:nvPr/>
          </p:nvSpPr>
          <p:spPr>
            <a:xfrm>
              <a:off x="3519552" y="125719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86BF9C52-1ADD-916C-74FB-AB280C665076}"/>
                </a:ext>
              </a:extLst>
            </p:cNvPr>
            <p:cNvSpPr/>
            <p:nvPr/>
          </p:nvSpPr>
          <p:spPr>
            <a:xfrm>
              <a:off x="3570476" y="371461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3B4FACA-E6DE-6E58-C7E6-674E0BABAF9A}"/>
                </a:ext>
              </a:extLst>
            </p:cNvPr>
            <p:cNvSpPr/>
            <p:nvPr/>
          </p:nvSpPr>
          <p:spPr>
            <a:xfrm>
              <a:off x="4928612" y="270432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$ON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4D3DE78-4263-1022-4207-41B713E04EFE}"/>
                </a:ext>
              </a:extLst>
            </p:cNvPr>
            <p:cNvSpPr/>
            <p:nvPr/>
          </p:nvSpPr>
          <p:spPr>
            <a:xfrm>
              <a:off x="3570476" y="487095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7AB71848-ADD6-4306-EAD9-0FE884773A99}"/>
                </a:ext>
              </a:extLst>
            </p:cNvPr>
            <p:cNvCxnSpPr>
              <a:cxnSpLocks/>
              <a:stCxn id="80" idx="4"/>
              <a:endCxn id="82" idx="0"/>
            </p:cNvCxnSpPr>
            <p:nvPr/>
          </p:nvCxnSpPr>
          <p:spPr>
            <a:xfrm>
              <a:off x="1995041" y="228597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E1CFF019-8758-0337-5E93-1FCF5BB3D817}"/>
                </a:ext>
              </a:extLst>
            </p:cNvPr>
            <p:cNvCxnSpPr>
              <a:cxnSpLocks/>
              <a:stCxn id="81" idx="4"/>
              <a:endCxn id="79" idx="0"/>
            </p:cNvCxnSpPr>
            <p:nvPr/>
          </p:nvCxnSpPr>
          <p:spPr>
            <a:xfrm flipH="1">
              <a:off x="1991520" y="3996208"/>
              <a:ext cx="1114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E52561F1-CD4E-96BC-7CCD-0905F2A7B1D9}"/>
                </a:ext>
              </a:extLst>
            </p:cNvPr>
            <p:cNvCxnSpPr>
              <a:cxnSpLocks/>
              <a:stCxn id="79" idx="4"/>
              <a:endCxn id="83" idx="0"/>
            </p:cNvCxnSpPr>
            <p:nvPr/>
          </p:nvCxnSpPr>
          <p:spPr>
            <a:xfrm>
              <a:off x="1991520" y="4851323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91E04624-D9DC-CCEE-6735-F1F341A5978A}"/>
                </a:ext>
              </a:extLst>
            </p:cNvPr>
            <p:cNvCxnSpPr>
              <a:cxnSpLocks/>
              <a:stCxn id="83" idx="4"/>
              <a:endCxn id="84" idx="0"/>
            </p:cNvCxnSpPr>
            <p:nvPr/>
          </p:nvCxnSpPr>
          <p:spPr>
            <a:xfrm>
              <a:off x="1991520" y="570643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FF11C2F2-A71B-378B-CC8A-A5EFACA898A0}"/>
                </a:ext>
              </a:extLst>
            </p:cNvPr>
            <p:cNvCxnSpPr>
              <a:cxnSpLocks/>
              <a:stCxn id="87" idx="3"/>
              <a:endCxn id="86" idx="0"/>
            </p:cNvCxnSpPr>
            <p:nvPr/>
          </p:nvCxnSpPr>
          <p:spPr>
            <a:xfrm flipH="1">
              <a:off x="4249544" y="3208804"/>
              <a:ext cx="877962" cy="50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728638D9-4E36-A492-A2E1-B39D1E69ED19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4678794" y="1761676"/>
              <a:ext cx="448712" cy="102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C51C1911-A4EE-5058-D6E5-9D95F36E69BA}"/>
                </a:ext>
              </a:extLst>
            </p:cNvPr>
            <p:cNvCxnSpPr>
              <a:cxnSpLocks/>
              <a:stCxn id="87" idx="2"/>
              <a:endCxn id="80" idx="6"/>
            </p:cNvCxnSpPr>
            <p:nvPr/>
          </p:nvCxnSpPr>
          <p:spPr>
            <a:xfrm flipH="1" flipV="1">
              <a:off x="2674109" y="1990459"/>
              <a:ext cx="2254503" cy="1009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F1636C64-CEBF-7758-36DE-06C5E59FB21A}"/>
                </a:ext>
              </a:extLst>
            </p:cNvPr>
            <p:cNvCxnSpPr>
              <a:cxnSpLocks/>
              <a:stCxn id="85" idx="2"/>
              <a:endCxn id="80" idx="6"/>
            </p:cNvCxnSpPr>
            <p:nvPr/>
          </p:nvCxnSpPr>
          <p:spPr>
            <a:xfrm flipH="1">
              <a:off x="2674109" y="1552713"/>
              <a:ext cx="845443" cy="437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8610A01-1890-B64F-5305-6736A53C2054}"/>
                </a:ext>
              </a:extLst>
            </p:cNvPr>
            <p:cNvCxnSpPr>
              <a:cxnSpLocks/>
              <a:stCxn id="86" idx="2"/>
              <a:endCxn id="81" idx="6"/>
            </p:cNvCxnSpPr>
            <p:nvPr/>
          </p:nvCxnSpPr>
          <p:spPr>
            <a:xfrm flipH="1" flipV="1">
              <a:off x="2671702" y="3700689"/>
              <a:ext cx="898774" cy="309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7A03B3D1-012B-E50A-8D35-2C13B146CCD7}"/>
                </a:ext>
              </a:extLst>
            </p:cNvPr>
            <p:cNvCxnSpPr>
              <a:cxnSpLocks/>
              <a:stCxn id="88" idx="2"/>
              <a:endCxn id="84" idx="6"/>
            </p:cNvCxnSpPr>
            <p:nvPr/>
          </p:nvCxnSpPr>
          <p:spPr>
            <a:xfrm flipH="1">
              <a:off x="2670588" y="5166471"/>
              <a:ext cx="899888" cy="109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39B86BDD-F5E3-B19D-A32F-7A56D66C3085}"/>
                </a:ext>
              </a:extLst>
            </p:cNvPr>
            <p:cNvCxnSpPr>
              <a:cxnSpLocks/>
              <a:stCxn id="82" idx="6"/>
              <a:endCxn id="86" idx="0"/>
            </p:cNvCxnSpPr>
            <p:nvPr/>
          </p:nvCxnSpPr>
          <p:spPr>
            <a:xfrm>
              <a:off x="2674109" y="2845574"/>
              <a:ext cx="1575435" cy="869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EE91C63-1D1F-C12D-3725-0B533A0F7880}"/>
                </a:ext>
              </a:extLst>
            </p:cNvPr>
            <p:cNvCxnSpPr>
              <a:cxnSpLocks/>
              <a:stCxn id="79" idx="6"/>
              <a:endCxn id="88" idx="1"/>
            </p:cNvCxnSpPr>
            <p:nvPr/>
          </p:nvCxnSpPr>
          <p:spPr>
            <a:xfrm>
              <a:off x="2670587" y="4555803"/>
              <a:ext cx="1098782" cy="40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375C6EF-211A-2A89-F31F-0F31C9F0976A}"/>
                </a:ext>
              </a:extLst>
            </p:cNvPr>
            <p:cNvSpPr/>
            <p:nvPr/>
          </p:nvSpPr>
          <p:spPr>
            <a:xfrm>
              <a:off x="5029607" y="530117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$OFF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58D07AB-17B9-66D5-79E6-8D8C8761A825}"/>
              </a:ext>
            </a:extLst>
          </p:cNvPr>
          <p:cNvSpPr/>
          <p:nvPr/>
        </p:nvSpPr>
        <p:spPr>
          <a:xfrm>
            <a:off x="9566265" y="3744068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lib/Robot/Handling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RbtHand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EC06C65-5716-B9E0-C30E-15F367A6FBE1}"/>
              </a:ext>
            </a:extLst>
          </p:cNvPr>
          <p:cNvSpPr/>
          <p:nvPr/>
        </p:nvSpPr>
        <p:spPr>
          <a:xfrm>
            <a:off x="9566265" y="4522543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lib/Part/Sensor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PART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4014E0D-D775-AE9E-9326-21321311F3CA}"/>
              </a:ext>
            </a:extLst>
          </p:cNvPr>
          <p:cNvCxnSpPr>
            <a:cxnSpLocks/>
            <a:stCxn id="88" idx="6"/>
            <a:endCxn id="12" idx="1"/>
          </p:cNvCxnSpPr>
          <p:nvPr/>
        </p:nvCxnSpPr>
        <p:spPr>
          <a:xfrm>
            <a:off x="6009935" y="5144760"/>
            <a:ext cx="238728" cy="16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674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S106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9566265" y="2162095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lib/Cylinder/Single</a:t>
            </a:r>
          </a:p>
          <a:p>
            <a:pPr algn="ctr"/>
            <a:r>
              <a:rPr lang="en-US" altLang="ko-KR" sz="1600" dirty="0"/>
              <a:t>[Pin]10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9566265" y="293106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RbtWeld</a:t>
            </a:r>
            <a:r>
              <a:rPr lang="en-US" altLang="ko-KR" sz="1600" dirty="0"/>
              <a:t>]4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9566265" y="1393122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2ndClamp</a:t>
            </a:r>
            <a:r>
              <a:rPr lang="en-US" altLang="ko-KR" sz="1600" dirty="0"/>
              <a:t>]3</a:t>
            </a:r>
            <a:endParaRPr lang="ko-KR" altLang="en-US" sz="1600" dirty="0"/>
          </a:p>
        </p:txBody>
      </p:sp>
      <p:sp>
        <p:nvSpPr>
          <p:cNvPr id="77" name="사각형: 모서리가 접힌 도형 76">
            <a:extLst>
              <a:ext uri="{FF2B5EF4-FFF2-40B4-BE49-F238E27FC236}">
                <a16:creationId xmlns:a16="http://schemas.microsoft.com/office/drawing/2014/main" id="{3B7F2BE9-0DEE-2B2C-C1CD-42A48500B963}"/>
              </a:ext>
            </a:extLst>
          </p:cNvPr>
          <p:cNvSpPr/>
          <p:nvPr/>
        </p:nvSpPr>
        <p:spPr>
          <a:xfrm>
            <a:off x="9566265" y="62414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1stClamp</a:t>
            </a:r>
            <a:r>
              <a:rPr lang="en-US" altLang="ko-KR" sz="1600" dirty="0"/>
              <a:t>]5</a:t>
            </a:r>
            <a:endParaRPr lang="ko-KR" altLang="en-US" sz="1600" dirty="0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9E771DF-8E9B-D0F6-C0F5-4DBA047AFD3E}"/>
              </a:ext>
            </a:extLst>
          </p:cNvPr>
          <p:cNvGrpSpPr/>
          <p:nvPr/>
        </p:nvGrpSpPr>
        <p:grpSpPr>
          <a:xfrm>
            <a:off x="2614235" y="1741164"/>
            <a:ext cx="4739640" cy="4596845"/>
            <a:chOff x="662941" y="624149"/>
            <a:chExt cx="5953925" cy="6134791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E7AE273-681D-DF29-A40E-9D528FD41E41}"/>
                </a:ext>
              </a:extLst>
            </p:cNvPr>
            <p:cNvSpPr/>
            <p:nvPr/>
          </p:nvSpPr>
          <p:spPr>
            <a:xfrm>
              <a:off x="662941" y="624149"/>
              <a:ext cx="5953925" cy="61347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050" dirty="0"/>
                <a:t>Work</a:t>
              </a:r>
              <a:endParaRPr lang="ko-KR" altLang="en-US" sz="1050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649BF08-ADD2-1EC5-A072-0F433043EEAA}"/>
                </a:ext>
              </a:extLst>
            </p:cNvPr>
            <p:cNvSpPr/>
            <p:nvPr/>
          </p:nvSpPr>
          <p:spPr>
            <a:xfrm>
              <a:off x="1312452" y="426028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AB24E8C2-0513-CF2C-DE26-E2872F30D10C}"/>
                </a:ext>
              </a:extLst>
            </p:cNvPr>
            <p:cNvSpPr/>
            <p:nvPr/>
          </p:nvSpPr>
          <p:spPr>
            <a:xfrm>
              <a:off x="1315973" y="169493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FD7387AC-1BC0-3BCE-D836-90BE2C29297B}"/>
                </a:ext>
              </a:extLst>
            </p:cNvPr>
            <p:cNvSpPr/>
            <p:nvPr/>
          </p:nvSpPr>
          <p:spPr>
            <a:xfrm>
              <a:off x="1313566" y="340516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A607E636-A014-1B39-933C-6D040CC50E4B}"/>
                </a:ext>
              </a:extLst>
            </p:cNvPr>
            <p:cNvSpPr/>
            <p:nvPr/>
          </p:nvSpPr>
          <p:spPr>
            <a:xfrm>
              <a:off x="1315973" y="255005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AB0D29F-5A62-F285-5359-0ED86FF55A82}"/>
                </a:ext>
              </a:extLst>
            </p:cNvPr>
            <p:cNvSpPr/>
            <p:nvPr/>
          </p:nvSpPr>
          <p:spPr>
            <a:xfrm>
              <a:off x="1312452" y="511539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17175AE-783F-A552-54E5-B6AE60C645BA}"/>
                </a:ext>
              </a:extLst>
            </p:cNvPr>
            <p:cNvSpPr/>
            <p:nvPr/>
          </p:nvSpPr>
          <p:spPr>
            <a:xfrm>
              <a:off x="1312452" y="597051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08AE6753-97BB-6074-E031-238D38DE9FA7}"/>
                </a:ext>
              </a:extLst>
            </p:cNvPr>
            <p:cNvSpPr/>
            <p:nvPr/>
          </p:nvSpPr>
          <p:spPr>
            <a:xfrm>
              <a:off x="3519552" y="125719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86BF9C52-1ADD-916C-74FB-AB280C665076}"/>
                </a:ext>
              </a:extLst>
            </p:cNvPr>
            <p:cNvSpPr/>
            <p:nvPr/>
          </p:nvSpPr>
          <p:spPr>
            <a:xfrm>
              <a:off x="3570476" y="371461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3B4FACA-E6DE-6E58-C7E6-674E0BABAF9A}"/>
                </a:ext>
              </a:extLst>
            </p:cNvPr>
            <p:cNvSpPr/>
            <p:nvPr/>
          </p:nvSpPr>
          <p:spPr>
            <a:xfrm>
              <a:off x="4928612" y="270432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$ON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4D3DE78-4263-1022-4207-41B713E04EFE}"/>
                </a:ext>
              </a:extLst>
            </p:cNvPr>
            <p:cNvSpPr/>
            <p:nvPr/>
          </p:nvSpPr>
          <p:spPr>
            <a:xfrm>
              <a:off x="3570476" y="487095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7AB71848-ADD6-4306-EAD9-0FE884773A99}"/>
                </a:ext>
              </a:extLst>
            </p:cNvPr>
            <p:cNvCxnSpPr>
              <a:cxnSpLocks/>
              <a:stCxn id="80" idx="4"/>
              <a:endCxn id="82" idx="0"/>
            </p:cNvCxnSpPr>
            <p:nvPr/>
          </p:nvCxnSpPr>
          <p:spPr>
            <a:xfrm>
              <a:off x="1995041" y="228597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E1CFF019-8758-0337-5E93-1FCF5BB3D817}"/>
                </a:ext>
              </a:extLst>
            </p:cNvPr>
            <p:cNvCxnSpPr>
              <a:cxnSpLocks/>
              <a:stCxn id="81" idx="4"/>
              <a:endCxn id="79" idx="0"/>
            </p:cNvCxnSpPr>
            <p:nvPr/>
          </p:nvCxnSpPr>
          <p:spPr>
            <a:xfrm flipH="1">
              <a:off x="1991520" y="3996208"/>
              <a:ext cx="1114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E52561F1-CD4E-96BC-7CCD-0905F2A7B1D9}"/>
                </a:ext>
              </a:extLst>
            </p:cNvPr>
            <p:cNvCxnSpPr>
              <a:cxnSpLocks/>
              <a:stCxn id="79" idx="4"/>
              <a:endCxn id="83" idx="0"/>
            </p:cNvCxnSpPr>
            <p:nvPr/>
          </p:nvCxnSpPr>
          <p:spPr>
            <a:xfrm>
              <a:off x="1991520" y="4851323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91E04624-D9DC-CCEE-6735-F1F341A5978A}"/>
                </a:ext>
              </a:extLst>
            </p:cNvPr>
            <p:cNvCxnSpPr>
              <a:cxnSpLocks/>
              <a:stCxn id="83" idx="4"/>
              <a:endCxn id="84" idx="0"/>
            </p:cNvCxnSpPr>
            <p:nvPr/>
          </p:nvCxnSpPr>
          <p:spPr>
            <a:xfrm>
              <a:off x="1991520" y="570643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FF11C2F2-A71B-378B-CC8A-A5EFACA898A0}"/>
                </a:ext>
              </a:extLst>
            </p:cNvPr>
            <p:cNvCxnSpPr>
              <a:cxnSpLocks/>
              <a:stCxn id="87" idx="3"/>
              <a:endCxn id="86" idx="0"/>
            </p:cNvCxnSpPr>
            <p:nvPr/>
          </p:nvCxnSpPr>
          <p:spPr>
            <a:xfrm flipH="1">
              <a:off x="4249544" y="3208804"/>
              <a:ext cx="877962" cy="50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728638D9-4E36-A492-A2E1-B39D1E69ED19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4678794" y="1761676"/>
              <a:ext cx="448712" cy="102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C51C1911-A4EE-5058-D6E5-9D95F36E69BA}"/>
                </a:ext>
              </a:extLst>
            </p:cNvPr>
            <p:cNvCxnSpPr>
              <a:cxnSpLocks/>
              <a:stCxn id="87" idx="2"/>
              <a:endCxn id="80" idx="6"/>
            </p:cNvCxnSpPr>
            <p:nvPr/>
          </p:nvCxnSpPr>
          <p:spPr>
            <a:xfrm flipH="1" flipV="1">
              <a:off x="2674109" y="1990459"/>
              <a:ext cx="2254503" cy="1009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F1636C64-CEBF-7758-36DE-06C5E59FB21A}"/>
                </a:ext>
              </a:extLst>
            </p:cNvPr>
            <p:cNvCxnSpPr>
              <a:cxnSpLocks/>
              <a:stCxn id="85" idx="2"/>
              <a:endCxn id="80" idx="6"/>
            </p:cNvCxnSpPr>
            <p:nvPr/>
          </p:nvCxnSpPr>
          <p:spPr>
            <a:xfrm flipH="1">
              <a:off x="2674109" y="1552713"/>
              <a:ext cx="845443" cy="437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8610A01-1890-B64F-5305-6736A53C2054}"/>
                </a:ext>
              </a:extLst>
            </p:cNvPr>
            <p:cNvCxnSpPr>
              <a:cxnSpLocks/>
              <a:stCxn id="86" idx="2"/>
              <a:endCxn id="81" idx="6"/>
            </p:cNvCxnSpPr>
            <p:nvPr/>
          </p:nvCxnSpPr>
          <p:spPr>
            <a:xfrm flipH="1" flipV="1">
              <a:off x="2671702" y="3700689"/>
              <a:ext cx="898774" cy="309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7A03B3D1-012B-E50A-8D35-2C13B146CCD7}"/>
                </a:ext>
              </a:extLst>
            </p:cNvPr>
            <p:cNvCxnSpPr>
              <a:cxnSpLocks/>
              <a:stCxn id="88" idx="2"/>
              <a:endCxn id="84" idx="6"/>
            </p:cNvCxnSpPr>
            <p:nvPr/>
          </p:nvCxnSpPr>
          <p:spPr>
            <a:xfrm flipH="1">
              <a:off x="2670588" y="5166471"/>
              <a:ext cx="899888" cy="109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39B86BDD-F5E3-B19D-A32F-7A56D66C3085}"/>
                </a:ext>
              </a:extLst>
            </p:cNvPr>
            <p:cNvCxnSpPr>
              <a:cxnSpLocks/>
              <a:stCxn id="82" idx="6"/>
              <a:endCxn id="86" idx="0"/>
            </p:cNvCxnSpPr>
            <p:nvPr/>
          </p:nvCxnSpPr>
          <p:spPr>
            <a:xfrm>
              <a:off x="2674109" y="2845574"/>
              <a:ext cx="1575435" cy="869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EE91C63-1D1F-C12D-3725-0B533A0F7880}"/>
                </a:ext>
              </a:extLst>
            </p:cNvPr>
            <p:cNvCxnSpPr>
              <a:cxnSpLocks/>
              <a:stCxn id="79" idx="6"/>
              <a:endCxn id="88" idx="1"/>
            </p:cNvCxnSpPr>
            <p:nvPr/>
          </p:nvCxnSpPr>
          <p:spPr>
            <a:xfrm>
              <a:off x="2670587" y="4555803"/>
              <a:ext cx="1098782" cy="40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375C6EF-211A-2A89-F31F-0F31C9F0976A}"/>
                </a:ext>
              </a:extLst>
            </p:cNvPr>
            <p:cNvSpPr/>
            <p:nvPr/>
          </p:nvSpPr>
          <p:spPr>
            <a:xfrm>
              <a:off x="5029607" y="530117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$OFF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58D07AB-17B9-66D5-79E6-8D8C8761A825}"/>
              </a:ext>
            </a:extLst>
          </p:cNvPr>
          <p:cNvSpPr/>
          <p:nvPr/>
        </p:nvSpPr>
        <p:spPr>
          <a:xfrm>
            <a:off x="9566265" y="3744068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lib/Robot/Handling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RbtHand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EC06C65-5716-B9E0-C30E-15F367A6FBE1}"/>
              </a:ext>
            </a:extLst>
          </p:cNvPr>
          <p:cNvSpPr/>
          <p:nvPr/>
        </p:nvSpPr>
        <p:spPr>
          <a:xfrm>
            <a:off x="9566265" y="4522543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lib/Part/Sensor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PART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4014E0D-D775-AE9E-9326-21321311F3CA}"/>
              </a:ext>
            </a:extLst>
          </p:cNvPr>
          <p:cNvCxnSpPr>
            <a:cxnSpLocks/>
            <a:stCxn id="88" idx="6"/>
            <a:endCxn id="12" idx="1"/>
          </p:cNvCxnSpPr>
          <p:nvPr/>
        </p:nvCxnSpPr>
        <p:spPr>
          <a:xfrm>
            <a:off x="6009935" y="5144760"/>
            <a:ext cx="238728" cy="16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850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S107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9566265" y="2162095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lib/Cylinder/Single</a:t>
            </a:r>
          </a:p>
          <a:p>
            <a:pPr algn="ctr"/>
            <a:r>
              <a:rPr lang="en-US" altLang="ko-KR" sz="1600" dirty="0"/>
              <a:t>[Pin]10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9566265" y="293106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RbtWeld</a:t>
            </a:r>
            <a:r>
              <a:rPr lang="en-US" altLang="ko-KR" sz="1600" dirty="0"/>
              <a:t>]4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9566265" y="1393122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2ndClamp</a:t>
            </a:r>
            <a:r>
              <a:rPr lang="en-US" altLang="ko-KR" sz="1600" dirty="0"/>
              <a:t>]3</a:t>
            </a:r>
            <a:endParaRPr lang="ko-KR" altLang="en-US" sz="1600" dirty="0"/>
          </a:p>
        </p:txBody>
      </p:sp>
      <p:sp>
        <p:nvSpPr>
          <p:cNvPr id="77" name="사각형: 모서리가 접힌 도형 76">
            <a:extLst>
              <a:ext uri="{FF2B5EF4-FFF2-40B4-BE49-F238E27FC236}">
                <a16:creationId xmlns:a16="http://schemas.microsoft.com/office/drawing/2014/main" id="{3B7F2BE9-0DEE-2B2C-C1CD-42A48500B963}"/>
              </a:ext>
            </a:extLst>
          </p:cNvPr>
          <p:cNvSpPr/>
          <p:nvPr/>
        </p:nvSpPr>
        <p:spPr>
          <a:xfrm>
            <a:off x="9566265" y="62414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1stClamp</a:t>
            </a:r>
            <a:r>
              <a:rPr lang="en-US" altLang="ko-KR" sz="1600" dirty="0"/>
              <a:t>]5</a:t>
            </a:r>
            <a:endParaRPr lang="ko-KR" altLang="en-US" sz="1600" dirty="0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9E771DF-8E9B-D0F6-C0F5-4DBA047AFD3E}"/>
              </a:ext>
            </a:extLst>
          </p:cNvPr>
          <p:cNvGrpSpPr/>
          <p:nvPr/>
        </p:nvGrpSpPr>
        <p:grpSpPr>
          <a:xfrm>
            <a:off x="2614235" y="1741164"/>
            <a:ext cx="4739640" cy="4596845"/>
            <a:chOff x="662941" y="624149"/>
            <a:chExt cx="5953925" cy="6134791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E7AE273-681D-DF29-A40E-9D528FD41E41}"/>
                </a:ext>
              </a:extLst>
            </p:cNvPr>
            <p:cNvSpPr/>
            <p:nvPr/>
          </p:nvSpPr>
          <p:spPr>
            <a:xfrm>
              <a:off x="662941" y="624149"/>
              <a:ext cx="5953925" cy="61347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050" dirty="0"/>
                <a:t>Work</a:t>
              </a:r>
              <a:endParaRPr lang="ko-KR" altLang="en-US" sz="1050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649BF08-ADD2-1EC5-A072-0F433043EEAA}"/>
                </a:ext>
              </a:extLst>
            </p:cNvPr>
            <p:cNvSpPr/>
            <p:nvPr/>
          </p:nvSpPr>
          <p:spPr>
            <a:xfrm>
              <a:off x="1312452" y="426028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AB24E8C2-0513-CF2C-DE26-E2872F30D10C}"/>
                </a:ext>
              </a:extLst>
            </p:cNvPr>
            <p:cNvSpPr/>
            <p:nvPr/>
          </p:nvSpPr>
          <p:spPr>
            <a:xfrm>
              <a:off x="1315973" y="169493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FD7387AC-1BC0-3BCE-D836-90BE2C29297B}"/>
                </a:ext>
              </a:extLst>
            </p:cNvPr>
            <p:cNvSpPr/>
            <p:nvPr/>
          </p:nvSpPr>
          <p:spPr>
            <a:xfrm>
              <a:off x="1313566" y="340516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A607E636-A014-1B39-933C-6D040CC50E4B}"/>
                </a:ext>
              </a:extLst>
            </p:cNvPr>
            <p:cNvSpPr/>
            <p:nvPr/>
          </p:nvSpPr>
          <p:spPr>
            <a:xfrm>
              <a:off x="1315973" y="255005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AB0D29F-5A62-F285-5359-0ED86FF55A82}"/>
                </a:ext>
              </a:extLst>
            </p:cNvPr>
            <p:cNvSpPr/>
            <p:nvPr/>
          </p:nvSpPr>
          <p:spPr>
            <a:xfrm>
              <a:off x="1312452" y="511539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17175AE-783F-A552-54E5-B6AE60C645BA}"/>
                </a:ext>
              </a:extLst>
            </p:cNvPr>
            <p:cNvSpPr/>
            <p:nvPr/>
          </p:nvSpPr>
          <p:spPr>
            <a:xfrm>
              <a:off x="1312452" y="597051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08AE6753-97BB-6074-E031-238D38DE9FA7}"/>
                </a:ext>
              </a:extLst>
            </p:cNvPr>
            <p:cNvSpPr/>
            <p:nvPr/>
          </p:nvSpPr>
          <p:spPr>
            <a:xfrm>
              <a:off x="3519552" y="125719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86BF9C52-1ADD-916C-74FB-AB280C665076}"/>
                </a:ext>
              </a:extLst>
            </p:cNvPr>
            <p:cNvSpPr/>
            <p:nvPr/>
          </p:nvSpPr>
          <p:spPr>
            <a:xfrm>
              <a:off x="3570476" y="371461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3B4FACA-E6DE-6E58-C7E6-674E0BABAF9A}"/>
                </a:ext>
              </a:extLst>
            </p:cNvPr>
            <p:cNvSpPr/>
            <p:nvPr/>
          </p:nvSpPr>
          <p:spPr>
            <a:xfrm>
              <a:off x="4928612" y="270432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$ON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4D3DE78-4263-1022-4207-41B713E04EFE}"/>
                </a:ext>
              </a:extLst>
            </p:cNvPr>
            <p:cNvSpPr/>
            <p:nvPr/>
          </p:nvSpPr>
          <p:spPr>
            <a:xfrm>
              <a:off x="3570476" y="487095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7AB71848-ADD6-4306-EAD9-0FE884773A99}"/>
                </a:ext>
              </a:extLst>
            </p:cNvPr>
            <p:cNvCxnSpPr>
              <a:cxnSpLocks/>
              <a:stCxn id="80" idx="4"/>
              <a:endCxn id="82" idx="0"/>
            </p:cNvCxnSpPr>
            <p:nvPr/>
          </p:nvCxnSpPr>
          <p:spPr>
            <a:xfrm>
              <a:off x="1995041" y="228597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E1CFF019-8758-0337-5E93-1FCF5BB3D817}"/>
                </a:ext>
              </a:extLst>
            </p:cNvPr>
            <p:cNvCxnSpPr>
              <a:cxnSpLocks/>
              <a:stCxn id="81" idx="4"/>
              <a:endCxn id="79" idx="0"/>
            </p:cNvCxnSpPr>
            <p:nvPr/>
          </p:nvCxnSpPr>
          <p:spPr>
            <a:xfrm flipH="1">
              <a:off x="1991520" y="3996208"/>
              <a:ext cx="1114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E52561F1-CD4E-96BC-7CCD-0905F2A7B1D9}"/>
                </a:ext>
              </a:extLst>
            </p:cNvPr>
            <p:cNvCxnSpPr>
              <a:cxnSpLocks/>
              <a:stCxn id="79" idx="4"/>
              <a:endCxn id="83" idx="0"/>
            </p:cNvCxnSpPr>
            <p:nvPr/>
          </p:nvCxnSpPr>
          <p:spPr>
            <a:xfrm>
              <a:off x="1991520" y="4851323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91E04624-D9DC-CCEE-6735-F1F341A5978A}"/>
                </a:ext>
              </a:extLst>
            </p:cNvPr>
            <p:cNvCxnSpPr>
              <a:cxnSpLocks/>
              <a:stCxn id="83" idx="4"/>
              <a:endCxn id="84" idx="0"/>
            </p:cNvCxnSpPr>
            <p:nvPr/>
          </p:nvCxnSpPr>
          <p:spPr>
            <a:xfrm>
              <a:off x="1991520" y="570643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FF11C2F2-A71B-378B-CC8A-A5EFACA898A0}"/>
                </a:ext>
              </a:extLst>
            </p:cNvPr>
            <p:cNvCxnSpPr>
              <a:cxnSpLocks/>
              <a:stCxn id="87" idx="3"/>
              <a:endCxn id="86" idx="0"/>
            </p:cNvCxnSpPr>
            <p:nvPr/>
          </p:nvCxnSpPr>
          <p:spPr>
            <a:xfrm flipH="1">
              <a:off x="4249544" y="3208804"/>
              <a:ext cx="877962" cy="50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728638D9-4E36-A492-A2E1-B39D1E69ED19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4678794" y="1761676"/>
              <a:ext cx="448712" cy="102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C51C1911-A4EE-5058-D6E5-9D95F36E69BA}"/>
                </a:ext>
              </a:extLst>
            </p:cNvPr>
            <p:cNvCxnSpPr>
              <a:cxnSpLocks/>
              <a:stCxn id="87" idx="2"/>
              <a:endCxn id="80" idx="6"/>
            </p:cNvCxnSpPr>
            <p:nvPr/>
          </p:nvCxnSpPr>
          <p:spPr>
            <a:xfrm flipH="1" flipV="1">
              <a:off x="2674109" y="1990459"/>
              <a:ext cx="2254503" cy="1009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F1636C64-CEBF-7758-36DE-06C5E59FB21A}"/>
                </a:ext>
              </a:extLst>
            </p:cNvPr>
            <p:cNvCxnSpPr>
              <a:cxnSpLocks/>
              <a:stCxn id="85" idx="2"/>
              <a:endCxn id="80" idx="6"/>
            </p:cNvCxnSpPr>
            <p:nvPr/>
          </p:nvCxnSpPr>
          <p:spPr>
            <a:xfrm flipH="1">
              <a:off x="2674109" y="1552713"/>
              <a:ext cx="845443" cy="437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8610A01-1890-B64F-5305-6736A53C2054}"/>
                </a:ext>
              </a:extLst>
            </p:cNvPr>
            <p:cNvCxnSpPr>
              <a:cxnSpLocks/>
              <a:stCxn id="86" idx="2"/>
              <a:endCxn id="81" idx="6"/>
            </p:cNvCxnSpPr>
            <p:nvPr/>
          </p:nvCxnSpPr>
          <p:spPr>
            <a:xfrm flipH="1" flipV="1">
              <a:off x="2671702" y="3700689"/>
              <a:ext cx="898774" cy="309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7A03B3D1-012B-E50A-8D35-2C13B146CCD7}"/>
                </a:ext>
              </a:extLst>
            </p:cNvPr>
            <p:cNvCxnSpPr>
              <a:cxnSpLocks/>
              <a:stCxn id="88" idx="2"/>
              <a:endCxn id="84" idx="6"/>
            </p:cNvCxnSpPr>
            <p:nvPr/>
          </p:nvCxnSpPr>
          <p:spPr>
            <a:xfrm flipH="1">
              <a:off x="2670588" y="5166471"/>
              <a:ext cx="899888" cy="109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39B86BDD-F5E3-B19D-A32F-7A56D66C3085}"/>
                </a:ext>
              </a:extLst>
            </p:cNvPr>
            <p:cNvCxnSpPr>
              <a:cxnSpLocks/>
              <a:stCxn id="82" idx="6"/>
              <a:endCxn id="86" idx="0"/>
            </p:cNvCxnSpPr>
            <p:nvPr/>
          </p:nvCxnSpPr>
          <p:spPr>
            <a:xfrm>
              <a:off x="2674109" y="2845574"/>
              <a:ext cx="1575435" cy="869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EE91C63-1D1F-C12D-3725-0B533A0F7880}"/>
                </a:ext>
              </a:extLst>
            </p:cNvPr>
            <p:cNvCxnSpPr>
              <a:cxnSpLocks/>
              <a:stCxn id="79" idx="6"/>
              <a:endCxn id="88" idx="1"/>
            </p:cNvCxnSpPr>
            <p:nvPr/>
          </p:nvCxnSpPr>
          <p:spPr>
            <a:xfrm>
              <a:off x="2670587" y="4555803"/>
              <a:ext cx="1098782" cy="40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375C6EF-211A-2A89-F31F-0F31C9F0976A}"/>
                </a:ext>
              </a:extLst>
            </p:cNvPr>
            <p:cNvSpPr/>
            <p:nvPr/>
          </p:nvSpPr>
          <p:spPr>
            <a:xfrm>
              <a:off x="5029607" y="530117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$OFF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58D07AB-17B9-66D5-79E6-8D8C8761A825}"/>
              </a:ext>
            </a:extLst>
          </p:cNvPr>
          <p:cNvSpPr/>
          <p:nvPr/>
        </p:nvSpPr>
        <p:spPr>
          <a:xfrm>
            <a:off x="9566265" y="3744068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lib/Robot/Handling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RbtHand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EC06C65-5716-B9E0-C30E-15F367A6FBE1}"/>
              </a:ext>
            </a:extLst>
          </p:cNvPr>
          <p:cNvSpPr/>
          <p:nvPr/>
        </p:nvSpPr>
        <p:spPr>
          <a:xfrm>
            <a:off x="9566265" y="4522543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lib/Part/Sensor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PART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4014E0D-D775-AE9E-9326-21321311F3CA}"/>
              </a:ext>
            </a:extLst>
          </p:cNvPr>
          <p:cNvCxnSpPr>
            <a:cxnSpLocks/>
            <a:stCxn id="88" idx="6"/>
            <a:endCxn id="12" idx="1"/>
          </p:cNvCxnSpPr>
          <p:nvPr/>
        </p:nvCxnSpPr>
        <p:spPr>
          <a:xfrm>
            <a:off x="6009935" y="5144760"/>
            <a:ext cx="238728" cy="16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19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31218</TotalTime>
  <Words>2002</Words>
  <Application>Microsoft Office PowerPoint</Application>
  <PresentationFormat>와이드스크린</PresentationFormat>
  <Paragraphs>845</Paragraphs>
  <Slides>22</Slides>
  <Notes>1</Notes>
  <HiddenSlides>19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맑은 고딕</vt:lpstr>
      <vt:lpstr>신그래픽체</vt:lpstr>
      <vt:lpstr>현대하모니 M</vt:lpstr>
      <vt:lpstr>Arial</vt:lpstr>
      <vt:lpstr>Office 테마</vt:lpstr>
      <vt:lpstr>DS Unit Test</vt:lpstr>
      <vt:lpstr>LH</vt:lpstr>
      <vt:lpstr>RH</vt:lpstr>
      <vt:lpstr>S102</vt:lpstr>
      <vt:lpstr>S103</vt:lpstr>
      <vt:lpstr>S104</vt:lpstr>
      <vt:lpstr>S105</vt:lpstr>
      <vt:lpstr>S106</vt:lpstr>
      <vt:lpstr>S107</vt:lpstr>
      <vt:lpstr>S108</vt:lpstr>
      <vt:lpstr>S109</vt:lpstr>
      <vt:lpstr>S110</vt:lpstr>
      <vt:lpstr>S111</vt:lpstr>
      <vt:lpstr>S112</vt:lpstr>
      <vt:lpstr>S113</vt:lpstr>
      <vt:lpstr>S114</vt:lpstr>
      <vt:lpstr>S115</vt:lpstr>
      <vt:lpstr>S116</vt:lpstr>
      <vt:lpstr>S117</vt:lpstr>
      <vt:lpstr>S118</vt:lpstr>
      <vt:lpstr>S119</vt:lpstr>
      <vt:lpstr>S120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865</cp:revision>
  <cp:lastPrinted>2022-02-14T05:59:14Z</cp:lastPrinted>
  <dcterms:created xsi:type="dcterms:W3CDTF">2021-12-21T01:04:53Z</dcterms:created>
  <dcterms:modified xsi:type="dcterms:W3CDTF">2023-08-21T12:21:07Z</dcterms:modified>
</cp:coreProperties>
</file>