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614" r:id="rId2"/>
    <p:sldId id="258" r:id="rId3"/>
    <p:sldId id="259" r:id="rId4"/>
    <p:sldId id="630" r:id="rId5"/>
    <p:sldId id="629" r:id="rId6"/>
    <p:sldId id="625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714" r:id="rId15"/>
    <p:sldId id="715" r:id="rId16"/>
    <p:sldId id="607" r:id="rId17"/>
    <p:sldId id="633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2152650" y="726379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R[airOn1]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R[airOn2]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D[leakOn]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D[waterLowErr]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31056</TotalTime>
  <Words>636</Words>
  <Application>Microsoft Office PowerPoint</Application>
  <PresentationFormat>와이드스크린</PresentationFormat>
  <Paragraphs>187</Paragraphs>
  <Slides>17</Slides>
  <Notes>1</Notes>
  <HiddenSlides>14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S101</vt:lpstr>
      <vt:lpstr>S10</vt:lpstr>
      <vt:lpstr>F</vt:lpstr>
      <vt:lpstr>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794</cp:revision>
  <cp:lastPrinted>2022-02-14T05:59:14Z</cp:lastPrinted>
  <dcterms:created xsi:type="dcterms:W3CDTF">2021-12-21T01:04:53Z</dcterms:created>
  <dcterms:modified xsi:type="dcterms:W3CDTF">2023-01-27T09:04:53Z</dcterms:modified>
</cp:coreProperties>
</file>