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741" r:id="rId2"/>
    <p:sldId id="754" r:id="rId3"/>
    <p:sldId id="755" r:id="rId4"/>
    <p:sldId id="746" r:id="rId5"/>
    <p:sldId id="747" r:id="rId6"/>
    <p:sldId id="751" r:id="rId7"/>
    <p:sldId id="752" r:id="rId8"/>
    <p:sldId id="753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31" d="100"/>
          <a:sy n="131" d="100"/>
        </p:scale>
        <p:origin x="-92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05391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;$t 300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89187"/>
            <a:ext cx="2704356" cy="1641245"/>
          </a:xfrm>
          <a:prstGeom prst="bentConnector3">
            <a:avLst>
              <a:gd name="adj1" fmla="val -8453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B7908-8AC8-5DAB-A3D7-F170073DC685}"/>
              </a:ext>
            </a:extLst>
          </p:cNvPr>
          <p:cNvSpPr/>
          <p:nvPr/>
        </p:nvSpPr>
        <p:spPr>
          <a:xfrm>
            <a:off x="-283193" y="3280186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PASS222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48343</TotalTime>
  <Words>862</Words>
  <Application>Microsoft Office PowerPoint</Application>
  <PresentationFormat>와이드스크린</PresentationFormat>
  <Paragraphs>331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  <vt:lpstr>Station 101</vt:lpstr>
      <vt:lpstr>Station 102</vt:lpstr>
      <vt:lpstr>Station 103</vt:lpstr>
      <vt:lpstr>Station 104</vt:lpstr>
      <vt:lpstr>Station 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곽 종근</cp:lastModifiedBy>
  <cp:revision>1436</cp:revision>
  <cp:lastPrinted>2022-02-14T05:59:14Z</cp:lastPrinted>
  <dcterms:created xsi:type="dcterms:W3CDTF">2021-12-21T01:04:53Z</dcterms:created>
  <dcterms:modified xsi:type="dcterms:W3CDTF">2023-11-10T23:07:01Z</dcterms:modified>
</cp:coreProperties>
</file>