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95" d="100"/>
          <a:sy n="95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9649-B57D-6354-0ACE-8C3BA7769F98}"/>
              </a:ext>
            </a:extLst>
          </p:cNvPr>
          <p:cNvSpPr txBox="1"/>
          <p:nvPr/>
        </p:nvSpPr>
        <p:spPr>
          <a:xfrm>
            <a:off x="4610745" y="1171748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Model.Import.Viewer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E246C-594D-8D93-9E59-78ED6E3B1F01}"/>
              </a:ext>
            </a:extLst>
          </p:cNvPr>
          <p:cNvSpPr txBox="1"/>
          <p:nvPr/>
        </p:nvSpPr>
        <p:spPr>
          <a:xfrm>
            <a:off x="773908" y="2604806"/>
            <a:ext cx="236596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Model.Import.Office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C72193-1D58-61A4-1C26-26E79018791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956893" y="1541080"/>
            <a:ext cx="3836837" cy="10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A4D41-8B60-50FC-7957-8BE43AA9268E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956893" y="2974138"/>
            <a:ext cx="5932193" cy="14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8C367-953D-C467-BD4F-4FDC3FA9D428}"/>
              </a:ext>
            </a:extLst>
          </p:cNvPr>
          <p:cNvSpPr txBox="1"/>
          <p:nvPr/>
        </p:nvSpPr>
        <p:spPr>
          <a:xfrm>
            <a:off x="2614723" y="4002861"/>
            <a:ext cx="18390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Engine.Parser.FS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5618C-8AE6-7C69-18AC-7C20CB2E1F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956893" y="2974138"/>
            <a:ext cx="1577377" cy="10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EC5E9B-7D4E-2216-9124-A03376283C6A}"/>
              </a:ext>
            </a:extLst>
          </p:cNvPr>
          <p:cNvSpPr txBox="1"/>
          <p:nvPr/>
        </p:nvSpPr>
        <p:spPr>
          <a:xfrm>
            <a:off x="7176422" y="4386105"/>
            <a:ext cx="14253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382AD-031D-8709-8261-F25CAF9B9FDD}"/>
              </a:ext>
            </a:extLst>
          </p:cNvPr>
          <p:cNvSpPr txBox="1"/>
          <p:nvPr/>
        </p:nvSpPr>
        <p:spPr>
          <a:xfrm>
            <a:off x="3569836" y="5513513"/>
            <a:ext cx="21899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Engine.Common.FS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B053D-FA9A-B29E-B7D8-40ACEBD3216B}"/>
              </a:ext>
            </a:extLst>
          </p:cNvPr>
          <p:cNvSpPr txBox="1"/>
          <p:nvPr/>
        </p:nvSpPr>
        <p:spPr>
          <a:xfrm>
            <a:off x="3686137" y="2602889"/>
            <a:ext cx="23439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Engine.CodeGenCPU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1866FA-546D-2911-0B79-654ADD8EE6D7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 flipH="1">
            <a:off x="4858093" y="1541080"/>
            <a:ext cx="935637" cy="10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F3A7C2-394F-5E6B-99B6-FC8AB9799E94}"/>
              </a:ext>
            </a:extLst>
          </p:cNvPr>
          <p:cNvSpPr txBox="1"/>
          <p:nvPr/>
        </p:nvSpPr>
        <p:spPr>
          <a:xfrm>
            <a:off x="8969818" y="6119813"/>
            <a:ext cx="19014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2F174-19AC-A16D-192C-B3E8DA823A91}"/>
              </a:ext>
            </a:extLst>
          </p:cNvPr>
          <p:cNvSpPr txBox="1"/>
          <p:nvPr/>
        </p:nvSpPr>
        <p:spPr>
          <a:xfrm>
            <a:off x="6576308" y="2594260"/>
            <a:ext cx="14342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Engine.Cpu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A8512C-0519-8E40-5180-27B1A870590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793730" y="1541080"/>
            <a:ext cx="1499694" cy="10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5519B8-1C7E-5253-9028-32572C5FEE4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4664815" y="2972221"/>
            <a:ext cx="193278" cy="25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C6A417-6F84-2A8E-AB3B-3CB71AEE481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4858093" y="2972221"/>
            <a:ext cx="3030993" cy="14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424C47-F9A5-0CD7-E9B6-D6A4E97E938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664815" y="4755437"/>
            <a:ext cx="3224271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F4FEB4-1F02-E2EF-D0B3-5B78F8C69CD7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7293424" y="2963592"/>
            <a:ext cx="595662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C940CDB-B39C-26F5-CFDF-9FE3A10097E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3534270" y="2963592"/>
            <a:ext cx="3759154" cy="10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A513017B-5703-930C-C0BC-43503CB22622}"/>
              </a:ext>
            </a:extLst>
          </p:cNvPr>
          <p:cNvCxnSpPr>
            <a:stCxn id="19" idx="2"/>
            <a:endCxn id="34" idx="1"/>
          </p:cNvCxnSpPr>
          <p:nvPr/>
        </p:nvCxnSpPr>
        <p:spPr>
          <a:xfrm rot="16200000" flipH="1">
            <a:off x="1401344" y="3529686"/>
            <a:ext cx="2724041" cy="1612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5D13AB-C8DC-F11A-AF62-3C1A20E39119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534270" y="4372193"/>
            <a:ext cx="1130545" cy="11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1F6B9-257C-7BED-DEF0-E18A4A07422D}"/>
              </a:ext>
            </a:extLst>
          </p:cNvPr>
          <p:cNvSpPr txBox="1"/>
          <p:nvPr/>
        </p:nvSpPr>
        <p:spPr>
          <a:xfrm>
            <a:off x="998131" y="5632365"/>
            <a:ext cx="1571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B18DB00-905B-0291-7E99-E0467273F53F}"/>
              </a:ext>
            </a:extLst>
          </p:cNvPr>
          <p:cNvCxnSpPr>
            <a:cxnSpLocks/>
            <a:stCxn id="27" idx="2"/>
            <a:endCxn id="104" idx="0"/>
          </p:cNvCxnSpPr>
          <p:nvPr/>
        </p:nvCxnSpPr>
        <p:spPr>
          <a:xfrm flipH="1">
            <a:off x="1783795" y="4372193"/>
            <a:ext cx="1750475" cy="12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2CCEEEC-D351-0486-0566-F12EA4D63305}"/>
              </a:ext>
            </a:extLst>
          </p:cNvPr>
          <p:cNvCxnSpPr>
            <a:stCxn id="104" idx="2"/>
            <a:endCxn id="32" idx="2"/>
          </p:cNvCxnSpPr>
          <p:nvPr/>
        </p:nvCxnSpPr>
        <p:spPr>
          <a:xfrm rot="5400000" flipH="1" flipV="1">
            <a:off x="4213310" y="2325921"/>
            <a:ext cx="1246260" cy="6105291"/>
          </a:xfrm>
          <a:prstGeom prst="curvedConnector3">
            <a:avLst>
              <a:gd name="adj1" fmla="val -1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60250A23-75DC-8F2E-AEE0-14F25466E75C}"/>
              </a:ext>
            </a:extLst>
          </p:cNvPr>
          <p:cNvCxnSpPr>
            <a:cxnSpLocks/>
            <a:stCxn id="104" idx="2"/>
            <a:endCxn id="42" idx="2"/>
          </p:cNvCxnSpPr>
          <p:nvPr/>
        </p:nvCxnSpPr>
        <p:spPr>
          <a:xfrm rot="16200000" flipH="1">
            <a:off x="5608453" y="2177038"/>
            <a:ext cx="487448" cy="8136765"/>
          </a:xfrm>
          <a:prstGeom prst="curvedConnector3">
            <a:avLst>
              <a:gd name="adj1" fmla="val 14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197981C-8F71-5B39-EC49-E7D628319E4A}"/>
              </a:ext>
            </a:extLst>
          </p:cNvPr>
          <p:cNvCxnSpPr>
            <a:stCxn id="14" idx="2"/>
            <a:endCxn id="42" idx="0"/>
          </p:cNvCxnSpPr>
          <p:nvPr/>
        </p:nvCxnSpPr>
        <p:spPr>
          <a:xfrm rot="16200000" flipH="1">
            <a:off x="5567779" y="1767031"/>
            <a:ext cx="4578733" cy="412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E3C48-7E30-DA97-0933-DDFEB8E6429A}"/>
              </a:ext>
            </a:extLst>
          </p:cNvPr>
          <p:cNvSpPr txBox="1"/>
          <p:nvPr/>
        </p:nvSpPr>
        <p:spPr>
          <a:xfrm>
            <a:off x="8588778" y="2594260"/>
            <a:ext cx="23455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Engine.CodeGenHMI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456ECD6-0738-C20D-00F9-C33AA677003E}"/>
              </a:ext>
            </a:extLst>
          </p:cNvPr>
          <p:cNvCxnSpPr>
            <a:cxnSpLocks/>
            <a:stCxn id="121" idx="2"/>
            <a:endCxn id="32" idx="0"/>
          </p:cNvCxnSpPr>
          <p:nvPr/>
        </p:nvCxnSpPr>
        <p:spPr>
          <a:xfrm flipH="1">
            <a:off x="7889086" y="2963592"/>
            <a:ext cx="1872449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F324785E-3746-7D98-FCE6-528DBEE36199}"/>
              </a:ext>
            </a:extLst>
          </p:cNvPr>
          <p:cNvCxnSpPr>
            <a:stCxn id="121" idx="2"/>
            <a:endCxn id="27" idx="0"/>
          </p:cNvCxnSpPr>
          <p:nvPr/>
        </p:nvCxnSpPr>
        <p:spPr>
          <a:xfrm rot="5400000">
            <a:off x="6128269" y="369594"/>
            <a:ext cx="1039269" cy="6227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63DE2-24E0-BE0C-7E24-F2740F64E69A}"/>
              </a:ext>
            </a:extLst>
          </p:cNvPr>
          <p:cNvSpPr txBox="1"/>
          <p:nvPr/>
        </p:nvSpPr>
        <p:spPr>
          <a:xfrm>
            <a:off x="661539" y="1271522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Model.DsEditor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F89B0B6-AB7A-54B4-B46E-11642B593F16}"/>
              </a:ext>
            </a:extLst>
          </p:cNvPr>
          <p:cNvCxnSpPr>
            <a:cxnSpLocks/>
            <a:stCxn id="127" idx="2"/>
            <a:endCxn id="19" idx="0"/>
          </p:cNvCxnSpPr>
          <p:nvPr/>
        </p:nvCxnSpPr>
        <p:spPr>
          <a:xfrm>
            <a:off x="1844524" y="1640854"/>
            <a:ext cx="112369" cy="9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4BC4A5-C75E-77A0-0E75-41F242601C64}"/>
              </a:ext>
            </a:extLst>
          </p:cNvPr>
          <p:cNvCxnSpPr>
            <a:cxnSpLocks/>
            <a:stCxn id="127" idx="2"/>
            <a:endCxn id="38" idx="0"/>
          </p:cNvCxnSpPr>
          <p:nvPr/>
        </p:nvCxnSpPr>
        <p:spPr>
          <a:xfrm>
            <a:off x="1844524" y="1640854"/>
            <a:ext cx="3013569" cy="96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21D725F-3F22-5524-1248-21672BCA48DA}"/>
              </a:ext>
            </a:extLst>
          </p:cNvPr>
          <p:cNvSpPr/>
          <p:nvPr/>
        </p:nvSpPr>
        <p:spPr>
          <a:xfrm>
            <a:off x="8551147" y="1983422"/>
            <a:ext cx="1793283" cy="39652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8886091" y="2510822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IXgiLocalVar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3459656" y="1431882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5544995" y="1233401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8735409" y="3748429"/>
            <a:ext cx="1390124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IXgiLocalVar&lt;'T&gt;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469612" y="2288742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9430471" y="2757043"/>
            <a:ext cx="0" cy="99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2CEBBB-852B-0194-E311-D52F076265E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51663" y="2534963"/>
            <a:ext cx="6378808" cy="12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051663" y="1678103"/>
            <a:ext cx="839362" cy="6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891025" y="1678103"/>
            <a:ext cx="5539446" cy="83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8789948" y="5281898"/>
            <a:ext cx="131478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F26E9-2E6A-5264-53A4-30B28BE263F9}"/>
              </a:ext>
            </a:extLst>
          </p:cNvPr>
          <p:cNvSpPr txBox="1"/>
          <p:nvPr/>
        </p:nvSpPr>
        <p:spPr>
          <a:xfrm>
            <a:off x="2578049" y="3936642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2EC6D5-E083-CD62-3041-DBBC3126200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3273111" y="4182863"/>
            <a:ext cx="6174229" cy="109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9430471" y="3994650"/>
            <a:ext cx="16869" cy="128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6767445" y="1479622"/>
            <a:ext cx="2679895" cy="38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IText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767445" y="1479622"/>
            <a:ext cx="2663026" cy="103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5733347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IExpressionizableTerminal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6767445" y="964303"/>
            <a:ext cx="0" cy="2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2888159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IStorage&lt;'T&gt;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2932264" y="4776824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171F0-7128-EF09-DE03-DEBEC8B446E6}"/>
              </a:ext>
            </a:extLst>
          </p:cNvPr>
          <p:cNvCxnSpPr>
            <a:cxnSpLocks/>
            <a:stCxn id="68" idx="2"/>
            <a:endCxn id="77" idx="0"/>
          </p:cNvCxnSpPr>
          <p:nvPr/>
        </p:nvCxnSpPr>
        <p:spPr>
          <a:xfrm flipH="1">
            <a:off x="3033243" y="5023045"/>
            <a:ext cx="405731" cy="47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600093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1144473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449411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98354-4D67-0290-0FBC-6D3AEDEF7E80}"/>
              </a:ext>
            </a:extLst>
          </p:cNvPr>
          <p:cNvSpPr txBox="1"/>
          <p:nvPr/>
        </p:nvSpPr>
        <p:spPr>
          <a:xfrm>
            <a:off x="2526533" y="5499466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EndoTag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1144473" y="3556013"/>
            <a:ext cx="37671" cy="9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298729" y="3309792"/>
            <a:ext cx="176683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TypedValueStorage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1182144" y="3556013"/>
            <a:ext cx="2256830" cy="122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1350309" y="2304393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ITag&lt;'T&gt;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1744007" y="2550614"/>
            <a:ext cx="1694967" cy="222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 flipH="1">
            <a:off x="1144473" y="2534963"/>
            <a:ext cx="1907190" cy="197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>
            <a:off x="1147812" y="1685182"/>
            <a:ext cx="34332" cy="16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>
            <a:off x="1147812" y="1685182"/>
            <a:ext cx="1903851" cy="6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2461592" y="1435333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 flipH="1">
            <a:off x="1744007" y="1681554"/>
            <a:ext cx="960600" cy="6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596195" cy="61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253115" cy="47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1439533" cy="46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67455454-DB7C-33CA-D163-7606D211E37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>
          <a:xfrm rot="16200000" flipH="1">
            <a:off x="2037313" y="2700843"/>
            <a:ext cx="380629" cy="20909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5875535" y="4192730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ILiteralHolder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6643262" y="5272030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>
            <a:off x="6495256" y="4438951"/>
            <a:ext cx="880739" cy="8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6767445" y="1479622"/>
            <a:ext cx="608550" cy="379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BA9A8B8-063F-94C6-47B8-6CAF9154A881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051663" y="2534963"/>
            <a:ext cx="221448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8D8CD6-4A17-924D-2788-02FD9D4DA053}"/>
              </a:ext>
            </a:extLst>
          </p:cNvPr>
          <p:cNvCxnSpPr>
            <a:cxnSpLocks/>
            <a:stCxn id="28" idx="2"/>
            <a:endCxn id="71" idx="0"/>
          </p:cNvCxnSpPr>
          <p:nvPr/>
        </p:nvCxnSpPr>
        <p:spPr>
          <a:xfrm flipH="1">
            <a:off x="1144473" y="4182863"/>
            <a:ext cx="2128638" cy="11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AAC2-1FA3-2E64-D2C7-680835C7EACB}"/>
              </a:ext>
            </a:extLst>
          </p:cNvPr>
          <p:cNvSpPr txBox="1"/>
          <p:nvPr/>
        </p:nvSpPr>
        <p:spPr>
          <a:xfrm>
            <a:off x="2522239" y="6168015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PlanTag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F9161-3528-97BD-F49E-5AE6F9D61297}"/>
              </a:ext>
            </a:extLst>
          </p:cNvPr>
          <p:cNvCxnSpPr>
            <a:cxnSpLocks/>
            <a:stCxn id="71" idx="2"/>
            <a:endCxn id="3" idx="0"/>
          </p:cNvCxnSpPr>
          <p:nvPr/>
        </p:nvCxnSpPr>
        <p:spPr>
          <a:xfrm>
            <a:off x="1144473" y="5535876"/>
            <a:ext cx="1884476" cy="6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CEB798-1E6A-F703-E5E9-E9E94728DA23}"/>
              </a:ext>
            </a:extLst>
          </p:cNvPr>
          <p:cNvSpPr txBox="1"/>
          <p:nvPr/>
        </p:nvSpPr>
        <p:spPr>
          <a:xfrm>
            <a:off x="4322393" y="4893656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IBridgeTag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4E375B-F4B6-6561-FCBB-B7EC76C48AA7}"/>
              </a:ext>
            </a:extLst>
          </p:cNvPr>
          <p:cNvCxnSpPr>
            <a:cxnSpLocks/>
            <a:stCxn id="33" idx="2"/>
            <a:endCxn id="2" idx="0"/>
          </p:cNvCxnSpPr>
          <p:nvPr/>
        </p:nvCxnSpPr>
        <p:spPr>
          <a:xfrm flipH="1">
            <a:off x="4791432" y="4482455"/>
            <a:ext cx="181928" cy="4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66E37EF-AD93-A1E4-E728-094B9FA5A2B0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4791432" y="5139877"/>
            <a:ext cx="24575" cy="34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65CE69-0EBA-9A36-B7CB-04C3DF75F5B0}"/>
              </a:ext>
            </a:extLst>
          </p:cNvPr>
          <p:cNvSpPr txBox="1"/>
          <p:nvPr/>
        </p:nvSpPr>
        <p:spPr>
          <a:xfrm>
            <a:off x="4730345" y="4236234"/>
            <a:ext cx="486030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06509B-E517-25A2-AE38-E6C65F10B773}"/>
              </a:ext>
            </a:extLst>
          </p:cNvPr>
          <p:cNvCxnSpPr>
            <a:cxnSpLocks/>
            <a:stCxn id="68" idx="2"/>
            <a:endCxn id="23" idx="0"/>
          </p:cNvCxnSpPr>
          <p:nvPr/>
        </p:nvCxnSpPr>
        <p:spPr>
          <a:xfrm>
            <a:off x="3438974" y="5023045"/>
            <a:ext cx="1377033" cy="46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94B3DF-DD31-AC5A-2D30-C30C78FBD591}"/>
              </a:ext>
            </a:extLst>
          </p:cNvPr>
          <p:cNvSpPr txBox="1"/>
          <p:nvPr/>
        </p:nvSpPr>
        <p:spPr>
          <a:xfrm>
            <a:off x="4233956" y="5483314"/>
            <a:ext cx="1164101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BridgeTag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0CDD0-572C-7AF2-B056-C1B740C93C5D}"/>
              </a:ext>
            </a:extLst>
          </p:cNvPr>
          <p:cNvSpPr txBox="1"/>
          <p:nvPr/>
        </p:nvSpPr>
        <p:spPr>
          <a:xfrm>
            <a:off x="4233956" y="6184487"/>
            <a:ext cx="1164101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ActionTag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2A80515-FF62-42CB-B199-8D561C6300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4816007" y="5729535"/>
            <a:ext cx="0" cy="45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D1ED98-84D5-1788-22E9-D71808E2A1FF}"/>
              </a:ext>
            </a:extLst>
          </p:cNvPr>
          <p:cNvSpPr txBox="1"/>
          <p:nvPr/>
        </p:nvSpPr>
        <p:spPr>
          <a:xfrm>
            <a:off x="8621486" y="1685182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XGI PLC </a:t>
            </a:r>
            <a:r>
              <a:rPr lang="ko-KR" altLang="en-US" dirty="0"/>
              <a:t>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9F0643-D348-751B-682A-6DFFA5F8730F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3273111" y="1479622"/>
            <a:ext cx="3494334" cy="24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ABB8326-5794-B1A8-DC72-B172DE7EDD1E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 flipH="1">
            <a:off x="3438974" y="1479622"/>
            <a:ext cx="3328471" cy="329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/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/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/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/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274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37</cp:revision>
  <dcterms:created xsi:type="dcterms:W3CDTF">2022-07-21T20:15:02Z</dcterms:created>
  <dcterms:modified xsi:type="dcterms:W3CDTF">2023-01-26T04:48:15Z</dcterms:modified>
</cp:coreProperties>
</file>