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739" r:id="rId2"/>
    <p:sldId id="736" r:id="rId3"/>
    <p:sldId id="724" r:id="rId4"/>
    <p:sldId id="728" r:id="rId5"/>
    <p:sldId id="729" r:id="rId6"/>
    <p:sldId id="732" r:id="rId7"/>
    <p:sldId id="733" r:id="rId8"/>
    <p:sldId id="738" r:id="rId9"/>
    <p:sldId id="737" r:id="rId10"/>
    <p:sldId id="735" r:id="rId11"/>
    <p:sldId id="731" r:id="rId12"/>
    <p:sldId id="730" r:id="rId13"/>
    <p:sldId id="719" r:id="rId14"/>
    <p:sldId id="720" r:id="rId15"/>
    <p:sldId id="721" r:id="rId16"/>
    <p:sldId id="722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62" d="100"/>
          <a:sy n="162" d="100"/>
        </p:scale>
        <p:origin x="25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587422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200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41772</TotalTime>
  <Words>3983</Words>
  <Application>Microsoft Office PowerPoint</Application>
  <PresentationFormat>와이드스크린</PresentationFormat>
  <Paragraphs>1209</Paragraphs>
  <Slides>27</Slides>
  <Notes>10</Notes>
  <HiddenSlides>24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1266</cp:revision>
  <cp:lastPrinted>2022-02-14T05:59:14Z</cp:lastPrinted>
  <dcterms:created xsi:type="dcterms:W3CDTF">2021-12-21T01:04:53Z</dcterms:created>
  <dcterms:modified xsi:type="dcterms:W3CDTF">2023-09-25T05:07:52Z</dcterms:modified>
</cp:coreProperties>
</file>