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8"/>
  </p:notesMasterIdLst>
  <p:handoutMasterIdLst>
    <p:handoutMasterId r:id="rId29"/>
  </p:handoutMasterIdLst>
  <p:sldIdLst>
    <p:sldId id="725" r:id="rId2"/>
    <p:sldId id="734" r:id="rId3"/>
    <p:sldId id="736" r:id="rId4"/>
    <p:sldId id="724" r:id="rId5"/>
    <p:sldId id="728" r:id="rId6"/>
    <p:sldId id="729" r:id="rId7"/>
    <p:sldId id="732" r:id="rId8"/>
    <p:sldId id="733" r:id="rId9"/>
    <p:sldId id="735" r:id="rId10"/>
    <p:sldId id="731" r:id="rId11"/>
    <p:sldId id="730" r:id="rId12"/>
    <p:sldId id="719" r:id="rId13"/>
    <p:sldId id="720" r:id="rId14"/>
    <p:sldId id="721" r:id="rId15"/>
    <p:sldId id="722" r:id="rId16"/>
    <p:sldId id="627" r:id="rId17"/>
    <p:sldId id="628" r:id="rId18"/>
    <p:sldId id="631" r:id="rId19"/>
    <p:sldId id="632" r:id="rId20"/>
    <p:sldId id="618" r:id="rId21"/>
    <p:sldId id="615" r:id="rId22"/>
    <p:sldId id="621" r:id="rId23"/>
    <p:sldId id="714" r:id="rId24"/>
    <p:sldId id="715" r:id="rId25"/>
    <p:sldId id="607" r:id="rId26"/>
    <p:sldId id="633" r:id="rId2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>
        <p:scale>
          <a:sx n="100" d="100"/>
          <a:sy n="100" d="100"/>
        </p:scale>
        <p:origin x="65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F7546-FE50-C875-CFCE-ACD80C5B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499"/>
            <a:ext cx="2042160" cy="957263"/>
          </a:xfrm>
        </p:spPr>
        <p:txBody>
          <a:bodyPr/>
          <a:lstStyle/>
          <a:p>
            <a:r>
              <a:rPr lang="en-US" altLang="ko-KR" dirty="0"/>
              <a:t>IO_5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D50FF84-B746-2B9D-C6AD-BCFB0394C6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191062"/>
              </p:ext>
            </p:extLst>
          </p:nvPr>
        </p:nvGraphicFramePr>
        <p:xfrm>
          <a:off x="1506538" y="1045845"/>
          <a:ext cx="5737543" cy="5255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6013">
                  <a:extLst>
                    <a:ext uri="{9D8B030D-6E8A-4147-A177-3AD203B41FA5}">
                      <a16:colId xmlns:a16="http://schemas.microsoft.com/office/drawing/2014/main" val="206223811"/>
                    </a:ext>
                  </a:extLst>
                </a:gridCol>
                <a:gridCol w="1197203">
                  <a:extLst>
                    <a:ext uri="{9D8B030D-6E8A-4147-A177-3AD203B41FA5}">
                      <a16:colId xmlns:a16="http://schemas.microsoft.com/office/drawing/2014/main" val="3638364650"/>
                    </a:ext>
                  </a:extLst>
                </a:gridCol>
                <a:gridCol w="813195">
                  <a:extLst>
                    <a:ext uri="{9D8B030D-6E8A-4147-A177-3AD203B41FA5}">
                      <a16:colId xmlns:a16="http://schemas.microsoft.com/office/drawing/2014/main" val="3877173618"/>
                    </a:ext>
                  </a:extLst>
                </a:gridCol>
                <a:gridCol w="655074">
                  <a:extLst>
                    <a:ext uri="{9D8B030D-6E8A-4147-A177-3AD203B41FA5}">
                      <a16:colId xmlns:a16="http://schemas.microsoft.com/office/drawing/2014/main" val="2925476477"/>
                    </a:ext>
                  </a:extLst>
                </a:gridCol>
                <a:gridCol w="700252">
                  <a:extLst>
                    <a:ext uri="{9D8B030D-6E8A-4147-A177-3AD203B41FA5}">
                      <a16:colId xmlns:a16="http://schemas.microsoft.com/office/drawing/2014/main" val="74655109"/>
                    </a:ext>
                  </a:extLst>
                </a:gridCol>
                <a:gridCol w="1219793">
                  <a:extLst>
                    <a:ext uri="{9D8B030D-6E8A-4147-A177-3AD203B41FA5}">
                      <a16:colId xmlns:a16="http://schemas.microsoft.com/office/drawing/2014/main" val="860508431"/>
                    </a:ext>
                  </a:extLst>
                </a:gridCol>
                <a:gridCol w="576013">
                  <a:extLst>
                    <a:ext uri="{9D8B030D-6E8A-4147-A177-3AD203B41FA5}">
                      <a16:colId xmlns:a16="http://schemas.microsoft.com/office/drawing/2014/main" val="4109583122"/>
                    </a:ext>
                  </a:extLst>
                </a:gridCol>
              </a:tblGrid>
              <a:tr h="13178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063379517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474479326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080631504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26179253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627153684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%IX0.0.9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937135049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73429413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%IX0.0.11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867310534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188559964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774685256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300518123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549649716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831200952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%QX0.1.15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717068486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318071728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501360247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094409392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KIT_Cv1_Rr.MOVE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KIT_Cv1_Rr_MOVE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855214041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KIT_Cv1_Rr.REMOVE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%QW625.4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KIT_Cv1_Rr_REMOVE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815055948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KIT_Cv2_Rr.MOVE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KIT_Cv2_Rr_MOVE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124383267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KIT_Cv2_Rr.REMOVE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KIT_Cv2_Rr_REMOVE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09397102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KIT_Cv3_Rr.MOVE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KIT_Cv3_Rr_MOVE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908170719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KIT_Cv3_Rr.REMOVE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KIT_Cv3_Rr_REMOVE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3674699231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KIT_Cv4_Rr.MOVE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KIT_Cv4_Rr_MOVE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846700425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KIT_Cv4_Rr.REMOVE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KIT_Cv4_Rr_REMOVE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714804681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KIT_Cv5_Rr.MOVE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KIT_Cv5_Rr_MOVE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863631960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KIT_Cv5_Rr.REMOVE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%QW625.6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KIT_Cv5_Rr_REMOVE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189292694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559724730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859131719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856737948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370600246"/>
                  </a:ext>
                </a:extLst>
              </a:tr>
              <a:tr h="15503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%IX0.0.23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1768382353"/>
                  </a:ext>
                </a:extLst>
              </a:tr>
              <a:tr h="16279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%QX0.1.18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052" marR="6052" marT="6052" marB="0" anchor="ctr"/>
                </a:tc>
                <a:extLst>
                  <a:ext uri="{0D108BD9-81ED-4DB2-BD59-A6C34878D82A}">
                    <a16:rowId xmlns:a16="http://schemas.microsoft.com/office/drawing/2014/main" val="2727250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IO_7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99FDBE9-7B31-D790-59EE-5D679A9D656B}"/>
              </a:ext>
            </a:extLst>
          </p:cNvPr>
          <p:cNvGraphicFramePr>
            <a:graphicFrameLocks noGrp="1"/>
          </p:cNvGraphicFramePr>
          <p:nvPr/>
        </p:nvGraphicFramePr>
        <p:xfrm>
          <a:off x="3868738" y="1254125"/>
          <a:ext cx="4453427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54">
                  <a:extLst>
                    <a:ext uri="{9D8B030D-6E8A-4147-A177-3AD203B41FA5}">
                      <a16:colId xmlns:a16="http://schemas.microsoft.com/office/drawing/2014/main" val="3467250976"/>
                    </a:ext>
                  </a:extLst>
                </a:gridCol>
                <a:gridCol w="1001636">
                  <a:extLst>
                    <a:ext uri="{9D8B030D-6E8A-4147-A177-3AD203B41FA5}">
                      <a16:colId xmlns:a16="http://schemas.microsoft.com/office/drawing/2014/main" val="1652871492"/>
                    </a:ext>
                  </a:extLst>
                </a:gridCol>
                <a:gridCol w="585572">
                  <a:extLst>
                    <a:ext uri="{9D8B030D-6E8A-4147-A177-3AD203B41FA5}">
                      <a16:colId xmlns:a16="http://schemas.microsoft.com/office/drawing/2014/main" val="776896720"/>
                    </a:ext>
                  </a:extLst>
                </a:gridCol>
                <a:gridCol w="477703">
                  <a:extLst>
                    <a:ext uri="{9D8B030D-6E8A-4147-A177-3AD203B41FA5}">
                      <a16:colId xmlns:a16="http://schemas.microsoft.com/office/drawing/2014/main" val="1517063919"/>
                    </a:ext>
                  </a:extLst>
                </a:gridCol>
                <a:gridCol w="562457">
                  <a:extLst>
                    <a:ext uri="{9D8B030D-6E8A-4147-A177-3AD203B41FA5}">
                      <a16:colId xmlns:a16="http://schemas.microsoft.com/office/drawing/2014/main" val="1565357819"/>
                    </a:ext>
                  </a:extLst>
                </a:gridCol>
                <a:gridCol w="1017046">
                  <a:extLst>
                    <a:ext uri="{9D8B030D-6E8A-4147-A177-3AD203B41FA5}">
                      <a16:colId xmlns:a16="http://schemas.microsoft.com/office/drawing/2014/main" val="2724917577"/>
                    </a:ext>
                  </a:extLst>
                </a:gridCol>
                <a:gridCol w="408359">
                  <a:extLst>
                    <a:ext uri="{9D8B030D-6E8A-4147-A177-3AD203B41FA5}">
                      <a16:colId xmlns:a16="http://schemas.microsoft.com/office/drawing/2014/main" val="3405077775"/>
                    </a:ext>
                  </a:extLst>
                </a:gridCol>
              </a:tblGrid>
              <a:tr h="98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 dirty="0">
                          <a:effectLst/>
                        </a:rPr>
                        <a:t>Case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8195389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31091286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20348977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25319582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45738009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14006471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15275365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86255499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218054555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81543385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13189009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23090374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7221260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41242381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79962303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422357385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5179550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KIT_Cv_Frt1.MOVE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51577381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KIT_Cv_Frt2.MOVE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15440594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KIT_Cv_Frt3.MOVE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4212880075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KIT_Cv_Frt4.MOVE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83044345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KIT_Cv_Frt1.REMOVE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%QW625.7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211631481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KIT_Cv_Frt2.REMOVE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%QW625.8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13198986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KIT_Cv_Frt3.REMOVE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%QW625.9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57192182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KIT_Cv_Frt4.REMOVE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%QW625.10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206484289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KIT_Cv_Frt_out.MOVE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KIT_Cv_Frt_out_MOVE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63914461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KIT_Cv_Frt_out.REMOVE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%QW625.2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KIT_Cv_Frt_out_REMOVE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249522875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%QX0.1.28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53942890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 dirty="0">
                          <a:effectLst/>
                        </a:rPr>
                        <a:t>%QW625.2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236060724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394453323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287421209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59851181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3852" marR="3852" marT="3852" marB="0" anchor="ctr"/>
                </a:tc>
                <a:extLst>
                  <a:ext uri="{0D108BD9-81ED-4DB2-BD59-A6C34878D82A}">
                    <a16:rowId xmlns:a16="http://schemas.microsoft.com/office/drawing/2014/main" val="115956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3530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7675076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49368" y="547737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40410</TotalTime>
  <Words>4521</Words>
  <Application>Microsoft Office PowerPoint</Application>
  <PresentationFormat>와이드스크린</PresentationFormat>
  <Paragraphs>1445</Paragraphs>
  <Slides>26</Slides>
  <Notes>7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IO_5</vt:lpstr>
      <vt:lpstr>IO_7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1223</cp:revision>
  <cp:lastPrinted>2022-02-14T05:59:14Z</cp:lastPrinted>
  <dcterms:created xsi:type="dcterms:W3CDTF">2021-12-21T01:04:53Z</dcterms:created>
  <dcterms:modified xsi:type="dcterms:W3CDTF">2023-09-15T11:10:15Z</dcterms:modified>
</cp:coreProperties>
</file>