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4" r:id="rId11"/>
    <p:sldId id="7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BB5941-19ED-A19A-CBDA-64CD5E6E8F07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25DA85-FA78-38FC-AA94-8EF230DDE516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96CF01-3616-9E94-5037-A1B6A57EE851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D65E47-C46C-9328-EE23-3CA70257E56A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209E5F0-F6B9-2AA6-5413-CA349C378BD6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C4ACBD-E596-7E2F-43B1-04EB5E4D07A0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A1A40E-91DE-A4F8-83D5-08E4C304C78F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F10551-785C-9B54-01B0-DB0F913619FE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D0153F-1AAD-7D0E-385D-36DA6992172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BDADFA-600E-19CC-391D-238C94DDE2E8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3E5630-E7BC-711B-90D2-1F92E2F661B1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FBE2B7-C46A-1327-3FFC-96446EE89DDA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079497-F2C4-F793-B5E9-9CECAD91055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Layout : </a:t>
            </a:r>
            <a:r>
              <a:rPr lang="en-US" altLang="ko-KR" dirty="0" err="1"/>
              <a:t>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E41976-2680-753A-2D8B-E37223625410}"/>
              </a:ext>
            </a:extLst>
          </p:cNvPr>
          <p:cNvGrpSpPr/>
          <p:nvPr/>
        </p:nvGrpSpPr>
        <p:grpSpPr>
          <a:xfrm>
            <a:off x="1828800" y="2171700"/>
            <a:ext cx="9550400" cy="4216400"/>
            <a:chOff x="1828800" y="2171700"/>
            <a:chExt cx="9550400" cy="42164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 flipH="1">
              <a:off x="2845741" y="2171700"/>
              <a:ext cx="729544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 flipH="1">
              <a:off x="1828800" y="2676300"/>
              <a:ext cx="596900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 flipH="1">
              <a:off x="10273830" y="5472979"/>
              <a:ext cx="1105370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 flipH="1">
              <a:off x="8449969" y="316379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 flipH="1">
              <a:off x="8472076" y="354865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 flipH="1">
              <a:off x="8472076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 flipH="1">
              <a:off x="8483130" y="441246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 flipH="1">
              <a:off x="6106583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 flipH="1">
              <a:off x="6073422" y="439535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 flipH="1">
              <a:off x="6051315" y="358286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 flipH="1">
              <a:off x="6051315" y="314668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 flipH="1">
              <a:off x="9455856" y="5284823"/>
              <a:ext cx="57479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 flipH="1">
              <a:off x="3619500" y="6148629"/>
              <a:ext cx="884296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789</Words>
  <Application>Microsoft Office PowerPoint</Application>
  <PresentationFormat>와이드스크린</PresentationFormat>
  <Paragraphs>265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177</cp:revision>
  <dcterms:created xsi:type="dcterms:W3CDTF">2023-10-17T01:07:34Z</dcterms:created>
  <dcterms:modified xsi:type="dcterms:W3CDTF">2024-01-06T13:07:34Z</dcterms:modified>
</cp:coreProperties>
</file>