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7" r:id="rId2"/>
    <p:sldId id="63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StationFlow_LH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70895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70895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[RbtWeld01]2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70895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70895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70895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70895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 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 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528212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6169954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528212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81581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81581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[RbtWeld02]2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81581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81581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81581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81581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3633142" y="6015466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968557" y="5123974"/>
            <a:ext cx="576258" cy="1206726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3067313" y="4429455"/>
            <a:ext cx="576258" cy="2595763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458313" y="5038455"/>
            <a:ext cx="774077" cy="1575582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007577E-D505-1240-DEFD-283FE1D5A064}"/>
              </a:ext>
            </a:extLst>
          </p:cNvPr>
          <p:cNvSpPr/>
          <p:nvPr/>
        </p:nvSpPr>
        <p:spPr>
          <a:xfrm>
            <a:off x="9936544" y="5731679"/>
            <a:ext cx="1685035" cy="591039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StationRH</a:t>
            </a:r>
            <a:r>
              <a:rPr lang="en-US" altLang="ko-KR" sz="900" dirty="0"/>
              <a:t>[</a:t>
            </a:r>
            <a:r>
              <a:rPr lang="ko-KR" altLang="en-US" sz="900" dirty="0" err="1"/>
              <a:t>ㄲㄲㄲㄲ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31010</TotalTime>
  <Words>275</Words>
  <Application>Microsoft Office PowerPoint</Application>
  <PresentationFormat>와이드스크린</PresentationFormat>
  <Paragraphs>122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Digital Twin Factory</vt:lpstr>
      <vt:lpstr>StationFlow_LH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760</cp:revision>
  <cp:lastPrinted>2022-02-14T05:59:14Z</cp:lastPrinted>
  <dcterms:created xsi:type="dcterms:W3CDTF">2021-12-21T01:04:53Z</dcterms:created>
  <dcterms:modified xsi:type="dcterms:W3CDTF">2023-09-05T09:35:45Z</dcterms:modified>
</cp:coreProperties>
</file>