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622" r:id="rId3"/>
    <p:sldId id="623" r:id="rId4"/>
    <p:sldId id="624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7" d="100"/>
          <a:sy n="97" d="100"/>
        </p:scale>
        <p:origin x="11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Flow </a:t>
            </a:r>
            <a:r>
              <a:rPr lang="ko-KR" altLang="en-US" dirty="0"/>
              <a:t>별로 </a:t>
            </a:r>
            <a:r>
              <a:rPr lang="en-US" altLang="ko-KR" dirty="0"/>
              <a:t>Auto / Reset / Emergency </a:t>
            </a:r>
            <a:r>
              <a:rPr lang="ko-KR" altLang="en-US" dirty="0"/>
              <a:t>버튼을 설정가능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Start </a:t>
            </a:r>
            <a:r>
              <a:rPr lang="ko-KR" altLang="en-US" dirty="0"/>
              <a:t>버튼은 자동으로 모든 </a:t>
            </a:r>
            <a:r>
              <a:rPr lang="en-US" altLang="ko-KR" dirty="0"/>
              <a:t>Flow</a:t>
            </a:r>
            <a:r>
              <a:rPr lang="ko-KR" altLang="en-US" dirty="0"/>
              <a:t>에 부여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D[driveBtn1]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S[stopBtn1]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T[testrunBtn1]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R[readyBtn1]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H[homeBtn1]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D[driveLamp1]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T[testrunLamp1]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R[readyLamp1]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M D S E T R 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M D S E T 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68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</a:t>
            </a:r>
            <a:r>
              <a:rPr lang="en-US" altLang="ko-KR" dirty="0" err="1">
                <a:solidFill>
                  <a:schemeClr val="bg2"/>
                </a:solidFill>
              </a:rPr>
              <a:t>emgBtn1</a:t>
            </a:r>
            <a:r>
              <a:rPr lang="en-US" altLang="ko-KR" dirty="0">
                <a:solidFill>
                  <a:schemeClr val="bg2"/>
                </a:solidFill>
              </a:rPr>
              <a:t>]</a:t>
            </a:r>
          </a:p>
          <a:p>
            <a:pPr algn="ctr"/>
            <a:r>
              <a:rPr lang="en-US" altLang="ko-KR" sz="1800" dirty="0">
                <a:solidFill>
                  <a:schemeClr val="bg2"/>
                </a:solidFill>
              </a:rPr>
              <a:t>R[readyBtn1]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D[driveLamp1]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T[testrunLamp1]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R[readyLamp1]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3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S103</a:t>
            </a:r>
            <a:endParaRPr lang="ko-KR" altLang="en-US" dirty="0"/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T[testrunLamp1]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R[readyLamp1]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056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25751</TotalTime>
  <Words>163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Century Gothic</vt:lpstr>
      <vt:lpstr>Wingdings 2</vt:lpstr>
      <vt:lpstr>명언</vt:lpstr>
      <vt:lpstr>Unit Test</vt:lpstr>
      <vt:lpstr>S101</vt:lpstr>
      <vt:lpstr>S102</vt:lpstr>
      <vt:lpstr>S103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635</cp:revision>
  <cp:lastPrinted>2022-02-14T05:59:14Z</cp:lastPrinted>
  <dcterms:created xsi:type="dcterms:W3CDTF">2021-12-21T01:04:53Z</dcterms:created>
  <dcterms:modified xsi:type="dcterms:W3CDTF">2023-01-13T04:16:36Z</dcterms:modified>
</cp:coreProperties>
</file>