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Reset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9156759" y="256904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Weld 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[R3~]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9156758" y="334852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 flipH="1" flipV="1">
            <a:off x="9168480" y="334852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25664</TotalTime>
  <Words>20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Robot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606</cp:revision>
  <cp:lastPrinted>2022-02-14T05:59:14Z</cp:lastPrinted>
  <dcterms:created xsi:type="dcterms:W3CDTF">2021-12-21T01:04:53Z</dcterms:created>
  <dcterms:modified xsi:type="dcterms:W3CDTF">2023-01-23T06:19:43Z</dcterms:modified>
</cp:coreProperties>
</file>