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35" r:id="rId2"/>
    <p:sldId id="632" r:id="rId3"/>
    <p:sldId id="629" r:id="rId4"/>
    <p:sldId id="631" r:id="rId5"/>
    <p:sldId id="630" r:id="rId6"/>
    <p:sldId id="633" r:id="rId7"/>
    <p:sldId id="626" r:id="rId8"/>
    <p:sldId id="627" r:id="rId9"/>
    <p:sldId id="628" r:id="rId10"/>
    <p:sldId id="636" r:id="rId11"/>
    <p:sldId id="625" r:id="rId1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5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7424619" y="2160553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867591" y="-552394"/>
            <a:ext cx="223889" cy="5649782"/>
          </a:xfrm>
          <a:prstGeom prst="bentConnector3">
            <a:avLst>
              <a:gd name="adj1" fmla="val 202104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56543" y="5155119"/>
            <a:ext cx="2070340" cy="1492370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3208342" y="5246942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5338878" y="4833493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067513-F1C4-F44A-8026-892413CE99CD}"/>
              </a:ext>
            </a:extLst>
          </p:cNvPr>
          <p:cNvSpPr/>
          <p:nvPr/>
        </p:nvSpPr>
        <p:spPr>
          <a:xfrm>
            <a:off x="1774837" y="3317055"/>
            <a:ext cx="2070340" cy="849503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100" dirty="0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0F3B2FC6-A0B0-2770-009F-84229B08A7AC}"/>
              </a:ext>
            </a:extLst>
          </p:cNvPr>
          <p:cNvCxnSpPr>
            <a:cxnSpLocks/>
            <a:stCxn id="3" idx="0"/>
            <a:endCxn id="17" idx="0"/>
          </p:cNvCxnSpPr>
          <p:nvPr/>
        </p:nvCxnSpPr>
        <p:spPr>
          <a:xfrm rot="16200000" flipH="1">
            <a:off x="5140782" y="986279"/>
            <a:ext cx="119059" cy="4780610"/>
          </a:xfrm>
          <a:prstGeom prst="bentConnector3">
            <a:avLst>
              <a:gd name="adj1" fmla="val -192006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4958CD-A5CB-4BEC-1D8E-B685A798984D}"/>
              </a:ext>
            </a:extLst>
          </p:cNvPr>
          <p:cNvSpPr/>
          <p:nvPr/>
        </p:nvSpPr>
        <p:spPr>
          <a:xfrm>
            <a:off x="7210810" y="343611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</a:t>
            </a:r>
            <a:endParaRPr lang="ko-KR" altLang="en-US" sz="1200" dirty="0"/>
          </a:p>
        </p:txBody>
      </p: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45A651BF-BC83-69C5-F4A7-49FBB426FA5D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PIN1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EAD2397-E0B2-2828-11AD-2AEF431E43F7}"/>
              </a:ext>
            </a:extLst>
          </p:cNvPr>
          <p:cNvGrpSpPr/>
          <p:nvPr/>
        </p:nvGrpSpPr>
        <p:grpSpPr>
          <a:xfrm>
            <a:off x="8788545" y="3548058"/>
            <a:ext cx="2070340" cy="2473230"/>
            <a:chOff x="8788545" y="3548058"/>
            <a:chExt cx="2070340" cy="2473230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FFF6915-B4FA-415B-8BD5-68627273DEC7}"/>
                </a:ext>
              </a:extLst>
            </p:cNvPr>
            <p:cNvGrpSpPr/>
            <p:nvPr/>
          </p:nvGrpSpPr>
          <p:grpSpPr>
            <a:xfrm>
              <a:off x="8788545" y="3548058"/>
              <a:ext cx="2070340" cy="2473230"/>
              <a:chOff x="8788545" y="3548058"/>
              <a:chExt cx="2070340" cy="2473230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041F-7D5A-95AB-4D8B-DD342E08D945}"/>
                  </a:ext>
                </a:extLst>
              </p:cNvPr>
              <p:cNvSpPr/>
              <p:nvPr/>
            </p:nvSpPr>
            <p:spPr>
              <a:xfrm>
                <a:off x="8788545" y="3548058"/>
                <a:ext cx="2070340" cy="247323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A</a:t>
                </a:r>
                <a:endParaRPr lang="ko-KR" altLang="en-US" sz="1100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EA60632-11A1-99E4-1D24-C238F35F3EFF}"/>
                  </a:ext>
                </a:extLst>
              </p:cNvPr>
              <p:cNvSpPr/>
              <p:nvPr/>
            </p:nvSpPr>
            <p:spPr>
              <a:xfrm>
                <a:off x="9984432" y="4501069"/>
                <a:ext cx="755650" cy="1308100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>
                    <a:solidFill>
                      <a:schemeClr val="tx1"/>
                    </a:solidFill>
                  </a:rPr>
                  <a:t>PIN1.DOWN</a:t>
                </a:r>
                <a:endParaRPr lang="ko-KR" altLang="en-US" sz="1050" dirty="0"/>
              </a:p>
            </p:txBody>
          </p: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CF8B78A-E617-4CBA-FB3F-D6EDD6C7D0CD}"/>
                </a:ext>
              </a:extLst>
            </p:cNvPr>
            <p:cNvSpPr/>
            <p:nvPr/>
          </p:nvSpPr>
          <p:spPr>
            <a:xfrm>
              <a:off x="9036051" y="4254500"/>
              <a:ext cx="755650" cy="1308100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>
                  <a:solidFill>
                    <a:schemeClr val="tx1"/>
                  </a:solidFill>
                </a:rPr>
                <a:t>PIN1.UP</a:t>
              </a:r>
              <a:endParaRPr lang="ko-KR" alt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$Robot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735469" y="1877575"/>
            <a:ext cx="1870735" cy="81319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9686F78-6348-8CF5-0C28-9B07F2D0230D}"/>
              </a:ext>
            </a:extLst>
          </p:cNvPr>
          <p:cNvGrpSpPr/>
          <p:nvPr/>
        </p:nvGrpSpPr>
        <p:grpSpPr>
          <a:xfrm>
            <a:off x="8606204" y="812414"/>
            <a:ext cx="2305242" cy="2130322"/>
            <a:chOff x="8606204" y="812414"/>
            <a:chExt cx="2305242" cy="213032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8B1B474-495E-8647-6082-66359A90E20C}"/>
                </a:ext>
              </a:extLst>
            </p:cNvPr>
            <p:cNvSpPr/>
            <p:nvPr/>
          </p:nvSpPr>
          <p:spPr bwMode="auto">
            <a:xfrm>
              <a:off x="8606204" y="812414"/>
              <a:ext cx="2305242" cy="213032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 err="1"/>
                <a:t>ㅁㅁㅁ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22" name="순서도: 대체 처리 21">
              <a:extLst>
                <a:ext uri="{FF2B5EF4-FFF2-40B4-BE49-F238E27FC236}">
                  <a16:creationId xmlns:a16="http://schemas.microsoft.com/office/drawing/2014/main" id="{50EF4542-0EFB-EE33-2E45-24F4F5D87804}"/>
                </a:ext>
              </a:extLst>
            </p:cNvPr>
            <p:cNvSpPr/>
            <p:nvPr/>
          </p:nvSpPr>
          <p:spPr bwMode="auto">
            <a:xfrm>
              <a:off x="9044074" y="1176036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77CF2C48-5C3A-FCF5-A7CA-A0B359CD040C}"/>
                </a:ext>
              </a:extLst>
            </p:cNvPr>
            <p:cNvSpPr/>
            <p:nvPr/>
          </p:nvSpPr>
          <p:spPr bwMode="auto">
            <a:xfrm>
              <a:off x="9037725" y="2066820"/>
              <a:ext cx="1429500" cy="16837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REINF_Shift.RET</a:t>
              </a:r>
              <a:endParaRPr lang="ko-KR" altLang="en-US" sz="9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88EB856-6DB3-C64E-7EC9-01EDAD5D3DDB}"/>
                </a:ext>
              </a:extLst>
            </p:cNvPr>
            <p:cNvCxnSpPr>
              <a:stCxn id="22" idx="2"/>
              <a:endCxn id="23" idx="0"/>
            </p:cNvCxnSpPr>
            <p:nvPr/>
          </p:nvCxnSpPr>
          <p:spPr>
            <a:xfrm rot="5400000">
              <a:off x="9394444" y="1702440"/>
              <a:ext cx="722412" cy="6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BFFAF11-3184-BC52-D159-7E89966F6257}"/>
              </a:ext>
            </a:extLst>
          </p:cNvPr>
          <p:cNvGrpSpPr/>
          <p:nvPr/>
        </p:nvGrpSpPr>
        <p:grpSpPr>
          <a:xfrm>
            <a:off x="658067" y="1981919"/>
            <a:ext cx="6077402" cy="1417692"/>
            <a:chOff x="658067" y="1981919"/>
            <a:chExt cx="6077402" cy="141769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658067" y="1981919"/>
              <a:ext cx="6077402" cy="1417692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0909996-6A5F-F728-70E5-C6BAD8C8F030}"/>
                </a:ext>
              </a:extLst>
            </p:cNvPr>
            <p:cNvGrpSpPr/>
            <p:nvPr/>
          </p:nvGrpSpPr>
          <p:grpSpPr>
            <a:xfrm>
              <a:off x="1297878" y="2151006"/>
              <a:ext cx="4236334" cy="590009"/>
              <a:chOff x="1297878" y="2151006"/>
              <a:chExt cx="4236334" cy="590009"/>
            </a:xfrm>
          </p:grpSpPr>
          <p:sp>
            <p:nvSpPr>
              <p:cNvPr id="3" name="순서도: 대체 처리 2">
                <a:extLst>
                  <a:ext uri="{FF2B5EF4-FFF2-40B4-BE49-F238E27FC236}">
                    <a16:creationId xmlns:a16="http://schemas.microsoft.com/office/drawing/2014/main" id="{8BF15E7E-6B0A-C1AC-A6F1-53015514CBD8}"/>
                  </a:ext>
                </a:extLst>
              </p:cNvPr>
              <p:cNvSpPr/>
              <p:nvPr/>
            </p:nvSpPr>
            <p:spPr bwMode="auto">
              <a:xfrm>
                <a:off x="1729083" y="2277639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  <p:sp>
            <p:nvSpPr>
              <p:cNvPr id="8" name="순서도: 대체 처리 7">
                <a:extLst>
                  <a:ext uri="{FF2B5EF4-FFF2-40B4-BE49-F238E27FC236}">
                    <a16:creationId xmlns:a16="http://schemas.microsoft.com/office/drawing/2014/main" id="{EBE1B489-C826-84F4-9849-C6780210A328}"/>
                  </a:ext>
                </a:extLst>
              </p:cNvPr>
              <p:cNvSpPr/>
              <p:nvPr/>
            </p:nvSpPr>
            <p:spPr bwMode="auto">
              <a:xfrm>
                <a:off x="1297878" y="2151006"/>
                <a:ext cx="4236334" cy="590009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" name="순서도: 대체 처리 8">
                <a:extLst>
                  <a:ext uri="{FF2B5EF4-FFF2-40B4-BE49-F238E27FC236}">
                    <a16:creationId xmlns:a16="http://schemas.microsoft.com/office/drawing/2014/main" id="{8B95A413-EEAC-4BC8-BB82-AD2045A3C69C}"/>
                  </a:ext>
                </a:extLst>
              </p:cNvPr>
              <p:cNvSpPr/>
              <p:nvPr/>
            </p:nvSpPr>
            <p:spPr bwMode="auto">
              <a:xfrm>
                <a:off x="3799423" y="2387363"/>
                <a:ext cx="1441637" cy="168371"/>
              </a:xfrm>
              <a:prstGeom prst="flowChartAlternateProcess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/>
                  <a:t>Handling.LOADING1</a:t>
                </a:r>
                <a:endParaRPr lang="ko-KR" altLang="en-US" sz="900" dirty="0"/>
              </a:p>
            </p:txBody>
          </p:sp>
        </p:grpSp>
        <p:sp>
          <p:nvSpPr>
            <p:cNvPr id="14" name="순서도: 대체 처리 13">
              <a:extLst>
                <a:ext uri="{FF2B5EF4-FFF2-40B4-BE49-F238E27FC236}">
                  <a16:creationId xmlns:a16="http://schemas.microsoft.com/office/drawing/2014/main" id="{3FF6A108-6FF3-6779-8CAF-C42114AD9C69}"/>
                </a:ext>
              </a:extLst>
            </p:cNvPr>
            <p:cNvSpPr/>
            <p:nvPr/>
          </p:nvSpPr>
          <p:spPr bwMode="auto">
            <a:xfrm>
              <a:off x="2664381" y="3100342"/>
              <a:ext cx="1441637" cy="168371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F4EF8C41-AF83-D0F6-7D45-FAA84926580C}"/>
                </a:ext>
              </a:extLst>
            </p:cNvPr>
            <p:cNvCxnSpPr>
              <a:cxnSpLocks/>
              <a:stCxn id="8" idx="2"/>
              <a:endCxn id="14" idx="0"/>
            </p:cNvCxnSpPr>
            <p:nvPr/>
          </p:nvCxnSpPr>
          <p:spPr>
            <a:xfrm rot="5400000">
              <a:off x="3220960" y="2905256"/>
              <a:ext cx="359327" cy="3084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9719656" y="321019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40079</TotalTime>
  <Words>1057</Words>
  <Application>Microsoft Office PowerPoint</Application>
  <PresentationFormat>와이드스크린</PresentationFormat>
  <Paragraphs>301</Paragraphs>
  <Slides>11</Slides>
  <Notes>0</Notes>
  <HiddenSlides>4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$Shift</vt:lpstr>
      <vt:lpstr>$Pin</vt:lpstr>
      <vt:lpstr>$Clamp</vt:lpstr>
      <vt:lpstr>$Latch</vt:lpstr>
      <vt:lpstr>$Ex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310</cp:revision>
  <cp:lastPrinted>2022-09-27T05:19:19Z</cp:lastPrinted>
  <dcterms:created xsi:type="dcterms:W3CDTF">2022-09-14T04:09:33Z</dcterms:created>
  <dcterms:modified xsi:type="dcterms:W3CDTF">2022-10-31T09:45:02Z</dcterms:modified>
</cp:coreProperties>
</file>