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100" d="100"/>
          <a:sy n="100" d="100"/>
        </p:scale>
        <p:origin x="10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E6018F8E-B364-76CE-E38F-DC4E29FE5642}"/>
              </a:ext>
            </a:extLst>
          </p:cNvPr>
          <p:cNvSpPr/>
          <p:nvPr/>
        </p:nvSpPr>
        <p:spPr>
          <a:xfrm>
            <a:off x="4799148" y="103853"/>
            <a:ext cx="3591555" cy="3534697"/>
          </a:xfrm>
          <a:prstGeom prst="bevel">
            <a:avLst>
              <a:gd name="adj" fmla="val 113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6CB4F80D-DA90-58D7-3754-6DF08E23B623}"/>
              </a:ext>
            </a:extLst>
          </p:cNvPr>
          <p:cNvSpPr/>
          <p:nvPr/>
        </p:nvSpPr>
        <p:spPr>
          <a:xfrm>
            <a:off x="7574864" y="184842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2152650" y="726379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R[airOn1]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R[airOn2]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D[leakOn]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D[waterLowErr]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A76CFB2-F4A6-864A-5B86-8B733C0B4E6D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8A95F819-4979-CB68-9CE6-016454A6E94C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]5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607218" y="2199559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30790</TotalTime>
  <Words>597</Words>
  <Application>Microsoft Office PowerPoint</Application>
  <PresentationFormat>와이드스크린</PresentationFormat>
  <Paragraphs>173</Paragraphs>
  <Slides>15</Slides>
  <Notes>1</Notes>
  <HiddenSlides>13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777</cp:revision>
  <cp:lastPrinted>2022-02-14T05:59:14Z</cp:lastPrinted>
  <dcterms:created xsi:type="dcterms:W3CDTF">2021-12-21T01:04:53Z</dcterms:created>
  <dcterms:modified xsi:type="dcterms:W3CDTF">2023-01-18T03:14:48Z</dcterms:modified>
</cp:coreProperties>
</file>