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2F5D0-5B3D-8A84-3B36-F7643EF00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31FFB50-56E2-19A4-3888-0F935FF71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DEB85F-6B00-75DB-4E5F-B84592C68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DE5A-2C84-434F-B18D-0E18F4380B6D}" type="datetimeFigureOut">
              <a:rPr lang="ko-KR" altLang="en-US" smtClean="0"/>
              <a:t>2022-08-20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D013C6-8C9E-FA8D-9C63-3C004896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FECF61-AE2F-D36D-6060-6C655DCB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ECE2-C3E8-4EC5-B12C-200D684B9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91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604F6-C170-9EA2-7E87-473A5D659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250F63-9110-25D3-6D91-D3E3AC9C2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5DD3E-229A-590C-60DE-C2B521DD2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DE5A-2C84-434F-B18D-0E18F4380B6D}" type="datetimeFigureOut">
              <a:rPr lang="ko-KR" altLang="en-US" smtClean="0"/>
              <a:t>2022-08-20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A10A38-3724-ABB3-762F-D327D7A8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93937-BA0D-74E5-5E52-638E08CC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ECE2-C3E8-4EC5-B12C-200D684B9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937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ABE468-E955-6DAC-AA92-D7D316B85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32499EE-8CC9-8B81-A8ED-0C653FBD8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6463B0-4592-A535-1B05-BBBFD5755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DE5A-2C84-434F-B18D-0E18F4380B6D}" type="datetimeFigureOut">
              <a:rPr lang="ko-KR" altLang="en-US" smtClean="0"/>
              <a:t>2022-08-20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CCCA20-0637-9681-6821-D0F7841AF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AF6AA4-030B-A2A0-3A5C-2DB8036F2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ECE2-C3E8-4EC5-B12C-200D684B9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715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3CC599-71CF-BD02-6A72-BC95B7B59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686775-EB4D-A8DA-0B68-55AA411C2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0E1C81-9AAD-D3AA-DDF1-CB8634F2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DE5A-2C84-434F-B18D-0E18F4380B6D}" type="datetimeFigureOut">
              <a:rPr lang="ko-KR" altLang="en-US" smtClean="0"/>
              <a:t>2022-08-20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AC0F60-80A9-F48B-EB98-74AA362DF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2875BE-7A17-D6FC-832D-9220D8D91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ECE2-C3E8-4EC5-B12C-200D684B9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793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D5761-63C2-C2D1-6B88-341AD8DFA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9B40ED-8B7B-5BF3-E96B-F0B2A31F7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1379F5-FA30-94D5-7103-D5DDCE2A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DE5A-2C84-434F-B18D-0E18F4380B6D}" type="datetimeFigureOut">
              <a:rPr lang="ko-KR" altLang="en-US" smtClean="0"/>
              <a:t>2022-08-20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805648-3E11-E90D-4ADC-966AF4798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A01B76-3C9C-52C3-9261-ABB4545C3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ECE2-C3E8-4EC5-B12C-200D684B9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5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68B73-7303-4EDC-F468-9D8FEEED9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ADCE2A-7687-E504-4524-F61DA4995B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434559-54AF-3255-D15F-18B4C2ACC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FD88F9-9C64-92DB-670A-086378307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DE5A-2C84-434F-B18D-0E18F4380B6D}" type="datetimeFigureOut">
              <a:rPr lang="ko-KR" altLang="en-US" smtClean="0"/>
              <a:t>2022-08-20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0751D2-39F8-4FE9-76B1-88CBC815F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7E72D-434F-D90B-AABD-658803B15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ECE2-C3E8-4EC5-B12C-200D684B9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798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2545F-D46F-D0FB-FA85-DF869369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34126E-5ED3-FADD-3D84-6E5C46D04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5C69B6-86FF-0983-1CDA-0AA7B2CC7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3CB90B-75E6-3112-4E57-3AD061B255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EC1650-3100-1A79-18C2-3FD0D9F349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60EC22-809F-FC15-EA4E-FB6146B0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DE5A-2C84-434F-B18D-0E18F4380B6D}" type="datetimeFigureOut">
              <a:rPr lang="ko-KR" altLang="en-US" smtClean="0"/>
              <a:t>2022-08-20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7C44B1-F40C-7B89-9BB6-C79A07EA0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ED3500-A4A9-10AE-F4DF-8C64CAC3B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ECE2-C3E8-4EC5-B12C-200D684B9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310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D9899-BC7C-0837-7C07-1911CC75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41C6DD-50A1-5074-5375-21B6E701E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DE5A-2C84-434F-B18D-0E18F4380B6D}" type="datetimeFigureOut">
              <a:rPr lang="ko-KR" altLang="en-US" smtClean="0"/>
              <a:t>2022-08-20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B00EE4B-5CCB-D1FE-568B-EC18F6C4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8FEC12-0DAA-691F-A4DD-0C62E8C4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ECE2-C3E8-4EC5-B12C-200D684B9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285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0A298B-D71D-1D8D-DDA4-4E9944D7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DE5A-2C84-434F-B18D-0E18F4380B6D}" type="datetimeFigureOut">
              <a:rPr lang="ko-KR" altLang="en-US" smtClean="0"/>
              <a:t>2022-08-20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1404E4-11A3-B606-3943-C69A8601F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A432D7-3F07-B84E-2A82-64A8D2AB2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ECE2-C3E8-4EC5-B12C-200D684B9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33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662EF3-11DF-5964-DE1A-F8901C11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3F8C93-AFA6-63EA-62C5-FB1D9262E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60F199-6400-23F8-C73E-D0C61601D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4A4A3E-CACF-058E-B59D-CE6ACAE8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DE5A-2C84-434F-B18D-0E18F4380B6D}" type="datetimeFigureOut">
              <a:rPr lang="ko-KR" altLang="en-US" smtClean="0"/>
              <a:t>2022-08-20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CA5E18-5B3F-E257-4037-450A68869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0EFB32-A5ED-1DCA-08D4-E16C06EE0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ECE2-C3E8-4EC5-B12C-200D684B9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56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7832E2-346D-293E-C091-9D9449B64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C45BF16-EC94-54FA-D0A9-A94E450953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501F51-79A2-3264-9BF9-00DCF4ACE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17FB0E-995D-2416-5E48-F571D4C5E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CDE5A-2C84-434F-B18D-0E18F4380B6D}" type="datetimeFigureOut">
              <a:rPr lang="ko-KR" altLang="en-US" smtClean="0"/>
              <a:t>2022-08-20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1D7F8D-FB11-98DA-3A56-C56B3EF6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7B9838-0CF0-53F1-BEB9-32AEC748F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6ECE2-C3E8-4EC5-B12C-200D684B9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920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FB71F84-94A5-18ED-1B08-0DE80DE27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8CE3DB-3979-8E70-F219-AFBE9145D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E2443-A508-CFC3-5514-F0FC09C4A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CDE5A-2C84-434F-B18D-0E18F4380B6D}" type="datetimeFigureOut">
              <a:rPr lang="ko-KR" altLang="en-US" smtClean="0"/>
              <a:t>2022-08-20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80D4A7-ECFF-9F62-D457-068B95FA0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29612F-71F3-5F91-520C-6117FBA78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6ECE2-C3E8-4EC5-B12C-200D684B9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17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5399FC-7527-27C1-D15B-9CAD4A8C0D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D687DAC-A81C-FC97-D340-7E9F611897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597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168E9-4A3B-40C6-4BA0-2F4508B4F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6F14F98-08F5-7548-C261-072AF2C756CB}"/>
              </a:ext>
            </a:extLst>
          </p:cNvPr>
          <p:cNvSpPr/>
          <p:nvPr/>
        </p:nvSpPr>
        <p:spPr>
          <a:xfrm>
            <a:off x="4762227" y="2647132"/>
            <a:ext cx="762000" cy="6000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P+</a:t>
            </a:r>
            <a:endParaRPr lang="ko-KR" altLang="en-US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04DBC81A-E981-980F-47D0-8359F66698DF}"/>
              </a:ext>
            </a:extLst>
          </p:cNvPr>
          <p:cNvSpPr/>
          <p:nvPr/>
        </p:nvSpPr>
        <p:spPr>
          <a:xfrm>
            <a:off x="2550250" y="2647133"/>
            <a:ext cx="762000" cy="6000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V+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2C557BCA-7779-D7FF-3B27-75D85E5FF0C4}"/>
              </a:ext>
            </a:extLst>
          </p:cNvPr>
          <p:cNvSpPr/>
          <p:nvPr/>
        </p:nvSpPr>
        <p:spPr>
          <a:xfrm>
            <a:off x="6884125" y="2647131"/>
            <a:ext cx="762000" cy="6000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S+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C037F8FA-8DDC-05CC-7DB2-243CBBB72981}"/>
              </a:ext>
            </a:extLst>
          </p:cNvPr>
          <p:cNvSpPr/>
          <p:nvPr/>
        </p:nvSpPr>
        <p:spPr>
          <a:xfrm>
            <a:off x="4762227" y="4236307"/>
            <a:ext cx="762000" cy="6000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P-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DF7B344-72D2-2E7D-2429-FCD7D230253E}"/>
              </a:ext>
            </a:extLst>
          </p:cNvPr>
          <p:cNvSpPr/>
          <p:nvPr/>
        </p:nvSpPr>
        <p:spPr>
          <a:xfrm>
            <a:off x="2550250" y="4236308"/>
            <a:ext cx="762000" cy="6000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V-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F22B50D0-0F04-00A1-3C20-2A09D52024AE}"/>
              </a:ext>
            </a:extLst>
          </p:cNvPr>
          <p:cNvSpPr/>
          <p:nvPr/>
        </p:nvSpPr>
        <p:spPr>
          <a:xfrm>
            <a:off x="6884125" y="4236306"/>
            <a:ext cx="762000" cy="600075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S-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63A5E61-74D0-4C40-D80B-457B5609F8E8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2931250" y="3247208"/>
            <a:ext cx="0" cy="989100"/>
          </a:xfrm>
          <a:prstGeom prst="straightConnector1">
            <a:avLst/>
          </a:prstGeom>
          <a:ln>
            <a:prstDash val="dash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3E35E6D-FEC0-08E7-C541-4CBBBA31CA5E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3200658" y="3159329"/>
            <a:ext cx="1673161" cy="1164857"/>
          </a:xfrm>
          <a:prstGeom prst="straightConnector1">
            <a:avLst/>
          </a:prstGeom>
          <a:ln>
            <a:prstDash val="dash"/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6C8DD0B-3418-41CA-FF35-3196904FD471}"/>
              </a:ext>
            </a:extLst>
          </p:cNvPr>
          <p:cNvCxnSpPr>
            <a:cxnSpLocks/>
            <a:stCxn id="8" idx="7"/>
            <a:endCxn id="4" idx="3"/>
          </p:cNvCxnSpPr>
          <p:nvPr/>
        </p:nvCxnSpPr>
        <p:spPr>
          <a:xfrm flipV="1">
            <a:off x="3200658" y="3159328"/>
            <a:ext cx="1673161" cy="1164859"/>
          </a:xfrm>
          <a:prstGeom prst="straightConnector1">
            <a:avLst/>
          </a:prstGeom>
          <a:ln>
            <a:prstDash val="dash"/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4025C6F2-FCB3-2EC8-3DAB-B41A56BD837D}"/>
              </a:ext>
            </a:extLst>
          </p:cNvPr>
          <p:cNvCxnSpPr>
            <a:cxnSpLocks/>
            <a:stCxn id="4" idx="5"/>
            <a:endCxn id="9" idx="1"/>
          </p:cNvCxnSpPr>
          <p:nvPr/>
        </p:nvCxnSpPr>
        <p:spPr>
          <a:xfrm>
            <a:off x="5412635" y="3159328"/>
            <a:ext cx="1583082" cy="1164857"/>
          </a:xfrm>
          <a:prstGeom prst="straightConnector1">
            <a:avLst/>
          </a:prstGeom>
          <a:ln>
            <a:prstDash val="dash"/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29C5DF3-87BA-5875-CA1C-3340CC352EBF}"/>
              </a:ext>
            </a:extLst>
          </p:cNvPr>
          <p:cNvCxnSpPr>
            <a:cxnSpLocks/>
            <a:stCxn id="7" idx="7"/>
            <a:endCxn id="6" idx="3"/>
          </p:cNvCxnSpPr>
          <p:nvPr/>
        </p:nvCxnSpPr>
        <p:spPr>
          <a:xfrm flipV="1">
            <a:off x="5412635" y="3159327"/>
            <a:ext cx="1583082" cy="1164859"/>
          </a:xfrm>
          <a:prstGeom prst="straightConnector1">
            <a:avLst/>
          </a:prstGeom>
          <a:ln>
            <a:prstDash val="dash"/>
            <a:headEnd type="none" w="med" len="med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722B1CC-3FE5-3818-9E25-975154860105}"/>
              </a:ext>
            </a:extLst>
          </p:cNvPr>
          <p:cNvCxnSpPr>
            <a:stCxn id="5" idx="6"/>
            <a:endCxn id="4" idx="2"/>
          </p:cNvCxnSpPr>
          <p:nvPr/>
        </p:nvCxnSpPr>
        <p:spPr>
          <a:xfrm flipV="1">
            <a:off x="3312250" y="2947170"/>
            <a:ext cx="14499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F737177E-1204-CCDA-4411-96309C7B306D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5524227" y="2947169"/>
            <a:ext cx="1359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1E38070-593F-3900-6558-60FBE1EC04A0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5524227" y="4536344"/>
            <a:ext cx="135989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EB9AD6A-9E72-C2A4-B5CE-70F4CC0E89D0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 flipV="1">
            <a:off x="3312250" y="4536345"/>
            <a:ext cx="144997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315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9</Words>
  <Application>Microsoft Office PowerPoint</Application>
  <PresentationFormat>와이드스크린</PresentationFormat>
  <Paragraphs>6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 종근</dc:creator>
  <cp:lastModifiedBy>곽 종근</cp:lastModifiedBy>
  <cp:revision>1</cp:revision>
  <dcterms:created xsi:type="dcterms:W3CDTF">2022-08-19T19:19:03Z</dcterms:created>
  <dcterms:modified xsi:type="dcterms:W3CDTF">2022-08-19T19:51:31Z</dcterms:modified>
</cp:coreProperties>
</file>