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Work1">
            <a:extLst>
              <a:ext uri="{FF2B5EF4-FFF2-40B4-BE49-F238E27FC236}">
                <a16:creationId xmlns:a16="http://schemas.microsoft.com/office/drawing/2014/main" id="{BB3801F4-7653-5E5C-A674-9E1621708A2B}"/>
              </a:ext>
            </a:extLst>
          </p:cNvPr>
          <p:cNvSpPr/>
          <p:nvPr/>
        </p:nvSpPr>
        <p:spPr>
          <a:xfrm>
            <a:off x="127000" y="635000"/>
            <a:ext cx="1270000" cy="63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Work1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373951" y="3429000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/>
              <a:t>[Pin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STN01_UsingLIB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FA60C8-02CB-E9DF-0DE0-59EFF8B1F222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838200" y="2029920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048248" y="2358340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577776" y="2587291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006882" y="2827728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1857537" y="3467142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4814716" y="3056679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81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r>
              <a:rPr lang="en-US" altLang="ko-KR"/>
              <a:t>_UsingLIB2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328F27B-751C-120A-8A48-BFBAC2FE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FA60C8-02CB-E9DF-0DE0-59EFF8B1F222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838200" y="2029920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92217" y="24902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216930" y="266064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529157" y="2959613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1865041" y="3474645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4453870" y="3130034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56BD3C-1370-190D-D980-F472E9A79EB8}"/>
              </a:ext>
            </a:extLst>
          </p:cNvPr>
          <p:cNvGrpSpPr/>
          <p:nvPr/>
        </p:nvGrpSpPr>
        <p:grpSpPr>
          <a:xfrm>
            <a:off x="9443760" y="33777"/>
            <a:ext cx="5994400" cy="4116879"/>
            <a:chOff x="838200" y="2029920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1292217" y="24902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3216930" y="266064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529157" y="2959613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1865041" y="3474645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4453870" y="3130034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7035800" y="2092217"/>
            <a:ext cx="2407960" cy="188551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7297025" y="892231"/>
            <a:ext cx="1885511" cy="8402360"/>
          </a:xfrm>
          <a:prstGeom prst="bentConnector3">
            <a:avLst>
              <a:gd name="adj1" fmla="val 112124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7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54</Words>
  <Application>Microsoft Office PowerPoint</Application>
  <PresentationFormat>와이드스크린</PresentationFormat>
  <Paragraphs>27</Paragraphs>
  <Slides>4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my</vt:lpstr>
      <vt:lpstr>STN01</vt:lpstr>
      <vt:lpstr>STN01_UsingLIB</vt:lpstr>
      <vt:lpstr>STN01_UsingLIB2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104</cp:revision>
  <dcterms:created xsi:type="dcterms:W3CDTF">2023-10-17T01:07:34Z</dcterms:created>
  <dcterms:modified xsi:type="dcterms:W3CDTF">2023-11-05T08:48:07Z</dcterms:modified>
</cp:coreProperties>
</file>