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614" r:id="rId2"/>
    <p:sldId id="258" r:id="rId3"/>
    <p:sldId id="259" r:id="rId4"/>
    <p:sldId id="718" r:id="rId5"/>
    <p:sldId id="721" r:id="rId6"/>
    <p:sldId id="719" r:id="rId7"/>
    <p:sldId id="717" r:id="rId8"/>
    <p:sldId id="629" r:id="rId9"/>
    <p:sldId id="716" r:id="rId10"/>
    <p:sldId id="625" r:id="rId11"/>
    <p:sldId id="627" r:id="rId12"/>
    <p:sldId id="628" r:id="rId13"/>
    <p:sldId id="631" r:id="rId14"/>
    <p:sldId id="632" r:id="rId15"/>
    <p:sldId id="618" r:id="rId16"/>
    <p:sldId id="615" r:id="rId17"/>
    <p:sldId id="621" r:id="rId18"/>
    <p:sldId id="714" r:id="rId19"/>
    <p:sldId id="715" r:id="rId20"/>
    <p:sldId id="607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2023-06-16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511722" y="1236651"/>
            <a:ext cx="575965" cy="210755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11722" y="2310053"/>
            <a:ext cx="526041" cy="1034156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1533736"/>
            <a:ext cx="1534601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 rot="16200000" flipH="1">
            <a:off x="7116250" y="879648"/>
            <a:ext cx="297086" cy="1506471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402680" y="488511"/>
            <a:ext cx="782469" cy="7846564"/>
          </a:xfrm>
          <a:prstGeom prst="bentConnector3">
            <a:avLst>
              <a:gd name="adj1" fmla="val 12921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0"/>
            <a:endCxn id="14" idx="1"/>
          </p:cNvCxnSpPr>
          <p:nvPr/>
        </p:nvCxnSpPr>
        <p:spPr>
          <a:xfrm rot="5400000" flipH="1" flipV="1">
            <a:off x="7099364" y="1143698"/>
            <a:ext cx="280935" cy="1556395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8838375" y="1976071"/>
            <a:ext cx="764727" cy="87081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002DFC-06DB-5F32-EB21-2D6DF916CB2E}"/>
              </a:ext>
            </a:extLst>
          </p:cNvPr>
          <p:cNvSpPr/>
          <p:nvPr/>
        </p:nvSpPr>
        <p:spPr>
          <a:xfrm>
            <a:off x="229542" y="1885389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892" y="1236651"/>
            <a:ext cx="473795" cy="145881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613892" y="2310053"/>
            <a:ext cx="423871" cy="38541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778134" y="215227"/>
            <a:ext cx="133730" cy="7744394"/>
          </a:xfrm>
          <a:prstGeom prst="bentConnector3">
            <a:avLst>
              <a:gd name="adj1" fmla="val 270941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8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6611B60-A99F-3947-C0E2-68882864B5CB}"/>
                </a:ext>
              </a:extLst>
            </p:cNvPr>
            <p:cNvSpPr/>
            <p:nvPr/>
          </p:nvSpPr>
          <p:spPr>
            <a:xfrm>
              <a:off x="2465740" y="1727584"/>
              <a:ext cx="1028492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68F3D59-8F62-CFFC-7971-D687E504C0EB}"/>
                </a:ext>
              </a:extLst>
            </p:cNvPr>
            <p:cNvSpPr/>
            <p:nvPr/>
          </p:nvSpPr>
          <p:spPr>
            <a:xfrm>
              <a:off x="3739705" y="2984695"/>
              <a:ext cx="995323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0AE77AFE-5016-BE91-20E7-B6B4F0D5CC59}"/>
                </a:ext>
              </a:extLst>
            </p:cNvPr>
            <p:cNvCxnSpPr>
              <a:cxnSpLocks/>
              <a:stCxn id="9" idx="5"/>
              <a:endCxn id="10" idx="1"/>
            </p:cNvCxnSpPr>
            <p:nvPr/>
          </p:nvCxnSpPr>
          <p:spPr>
            <a:xfrm rot="16200000" flipH="1">
              <a:off x="3162465" y="2334793"/>
              <a:ext cx="904150" cy="54185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A7AF8172-2DA9-C8AB-51B5-1B064E259432}"/>
                </a:ext>
              </a:extLst>
            </p:cNvPr>
            <p:cNvCxnSpPr>
              <a:cxnSpLocks/>
              <a:stCxn id="77" idx="6"/>
              <a:endCxn id="10" idx="2"/>
            </p:cNvCxnSpPr>
            <p:nvPr/>
          </p:nvCxnSpPr>
          <p:spPr>
            <a:xfrm flipV="1">
              <a:off x="2468282" y="3234276"/>
              <a:ext cx="1271423" cy="19661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94B1343B-0ADC-3A14-0FBA-2CF8208F7781}"/>
                </a:ext>
              </a:extLst>
            </p:cNvPr>
            <p:cNvCxnSpPr>
              <a:cxnSpLocks/>
              <a:stCxn id="76" idx="6"/>
              <a:endCxn id="9" idx="2"/>
            </p:cNvCxnSpPr>
            <p:nvPr/>
          </p:nvCxnSpPr>
          <p:spPr>
            <a:xfrm flipV="1">
              <a:off x="1429063" y="1977165"/>
              <a:ext cx="1036677" cy="2781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AD596C7-B23D-8564-AE7A-C53BFA4E6BB4}"/>
              </a:ext>
            </a:extLst>
          </p:cNvPr>
          <p:cNvGrpSpPr/>
          <p:nvPr/>
        </p:nvGrpSpPr>
        <p:grpSpPr>
          <a:xfrm>
            <a:off x="8018029" y="365126"/>
            <a:ext cx="3515488" cy="1663992"/>
            <a:chOff x="8018029" y="365126"/>
            <a:chExt cx="3515488" cy="166399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018029" y="365126"/>
              <a:ext cx="3515488" cy="16639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7C9D332-BCEB-1843-5438-40BB1BF9E1E3}"/>
                </a:ext>
              </a:extLst>
            </p:cNvPr>
            <p:cNvSpPr/>
            <p:nvPr/>
          </p:nvSpPr>
          <p:spPr>
            <a:xfrm>
              <a:off x="8675527" y="544360"/>
              <a:ext cx="1028492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2F78C0A-AABA-0255-B958-496940E701A6}"/>
                </a:ext>
              </a:extLst>
            </p:cNvPr>
            <p:cNvSpPr/>
            <p:nvPr/>
          </p:nvSpPr>
          <p:spPr>
            <a:xfrm>
              <a:off x="10219534" y="1374844"/>
              <a:ext cx="995323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EB7DB47C-5711-0847-4B62-9D306BC87E55}"/>
                </a:ext>
              </a:extLst>
            </p:cNvPr>
            <p:cNvCxnSpPr>
              <a:cxnSpLocks/>
              <a:stCxn id="19" idx="5"/>
              <a:endCxn id="20" idx="1"/>
            </p:cNvCxnSpPr>
            <p:nvPr/>
          </p:nvCxnSpPr>
          <p:spPr>
            <a:xfrm rot="16200000" flipH="1">
              <a:off x="9720587" y="803234"/>
              <a:ext cx="477523" cy="8118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36039</TotalTime>
  <Words>733</Words>
  <Application>Microsoft Office PowerPoint</Application>
  <PresentationFormat>와이드스크린</PresentationFormat>
  <Paragraphs>240</Paragraphs>
  <Slides>21</Slides>
  <Notes>1</Notes>
  <HiddenSlides>19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938</cp:revision>
  <cp:lastPrinted>2022-02-14T05:59:14Z</cp:lastPrinted>
  <dcterms:created xsi:type="dcterms:W3CDTF">2021-12-21T01:04:53Z</dcterms:created>
  <dcterms:modified xsi:type="dcterms:W3CDTF">2023-06-16T09:58:19Z</dcterms:modified>
</cp:coreProperties>
</file>