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627" r:id="rId2"/>
    <p:sldId id="630" r:id="rId3"/>
    <p:sldId id="631" r:id="rId4"/>
    <p:sldId id="632" r:id="rId5"/>
    <p:sldId id="628" r:id="rId6"/>
    <p:sldId id="629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173" autoAdjust="0"/>
  </p:normalViewPr>
  <p:slideViewPr>
    <p:cSldViewPr snapToGrid="0">
      <p:cViewPr varScale="1">
        <p:scale>
          <a:sx n="92" d="100"/>
          <a:sy n="9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FAA44-CC41-A1E1-A08D-03D38A38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F669E-1E7C-B09C-C899-1DA48CB4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Dualsoft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6F4DB-7F7F-21EB-D927-00504AE2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517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3E0B0-B06B-F1B1-2262-D59797894088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4FA6AC-8E16-8C44-AA1F-15401B228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80721"/>
              </p:ext>
            </p:extLst>
          </p:nvPr>
        </p:nvGraphicFramePr>
        <p:xfrm>
          <a:off x="127000" y="634999"/>
          <a:ext cx="11938001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1647972562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3954079029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783530504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3860117327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247778512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053815147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261104560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688490883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68454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4993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11235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60731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2522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66461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33728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75991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579699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86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6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BF80-B784-6799-3666-B3100067F59B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6FF97B-492A-F1D7-F20E-BADE4EE16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94570"/>
              </p:ext>
            </p:extLst>
          </p:nvPr>
        </p:nvGraphicFramePr>
        <p:xfrm>
          <a:off x="127000" y="634999"/>
          <a:ext cx="11938001" cy="553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3223646352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4272498840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4018252828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3956008155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78915679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3943999451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3224849322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2942721556"/>
                    </a:ext>
                  </a:extLst>
                </a:gridCol>
              </a:tblGrid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364937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자동셀렉트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AutoSelect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083657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수동셀렉트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ManualSelect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117300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운전푸쉬버튼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DrivePushBtn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040040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정지푸쉬버튼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PausePushBtn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496485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해지푸쉬버튼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ClearPushBtn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393165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비상푸쉬버튼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EmergencyBtn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132374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자동모드램프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AutoModeLamp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%MX1006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749546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수동모드램프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ManualModeLamp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%MX1007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538944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대기모드램프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IdleModeLamp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%MX1008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892780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이상모드램프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ErrorLamp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%MX1009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16620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원위치중램프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OriginStateLamp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9044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준비모드램프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ReadyStateLamp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726358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운전모드램프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DriveLamp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75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D5396-C94C-6C80-EAE8-97976B2D9F5D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E892F5E-007C-CE45-4533-D03F37969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15140"/>
              </p:ext>
            </p:extLst>
          </p:nvPr>
        </p:nvGraphicFramePr>
        <p:xfrm>
          <a:off x="127000" y="635000"/>
          <a:ext cx="11938001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3260637203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2394872934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95187888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1382705987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3126313478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898318538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869107373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342128318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9504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755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명령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962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5786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82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7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START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6018662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Sub/Floor</a:t>
            </a:r>
          </a:p>
          <a:p>
            <a:pPr algn="ctr"/>
            <a:r>
              <a:rPr lang="en-US" altLang="ko-KR" dirty="0"/>
              <a:t>[Floor]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Buffer2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1994821"/>
            <a:ext cx="1224230" cy="165987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20074" cy="16370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384048" y="3073956"/>
            <a:ext cx="168707" cy="1859431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793275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B0CFFA-11E1-7F5C-8F8C-FCB32E630A31}"/>
              </a:ext>
            </a:extLst>
          </p:cNvPr>
          <p:cNvGrpSpPr/>
          <p:nvPr/>
        </p:nvGrpSpPr>
        <p:grpSpPr>
          <a:xfrm>
            <a:off x="3906391" y="3207508"/>
            <a:ext cx="983452" cy="880516"/>
            <a:chOff x="3906391" y="3207508"/>
            <a:chExt cx="983452" cy="8805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3906391" y="3207508"/>
              <a:ext cx="983452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FLR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012015" y="3401959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51CBBFA-D472-3A4E-48AF-0BCC3F3457D9}"/>
              </a:ext>
            </a:extLst>
          </p:cNvPr>
          <p:cNvSpPr/>
          <p:nvPr/>
        </p:nvSpPr>
        <p:spPr>
          <a:xfrm>
            <a:off x="6814130" y="3445648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Floor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00457EB-3DBD-8B85-CB66-71E01432BFB0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>
            <a:off x="7937087" y="3660466"/>
            <a:ext cx="691984" cy="496635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879F05-FD41-DFB3-9CDA-E13968E1B83D}"/>
              </a:ext>
            </a:extLst>
          </p:cNvPr>
          <p:cNvSpPr/>
          <p:nvPr/>
        </p:nvSpPr>
        <p:spPr>
          <a:xfrm>
            <a:off x="5381819" y="348126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FLR _LOAD</a:t>
            </a: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ABFAAA54-DEDC-6B51-2F15-71AE2813102A}"/>
              </a:ext>
            </a:extLst>
          </p:cNvPr>
          <p:cNvSpPr/>
          <p:nvPr/>
        </p:nvSpPr>
        <p:spPr>
          <a:xfrm>
            <a:off x="9097110" y="5264583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 </a:t>
            </a:r>
          </a:p>
          <a:p>
            <a:pPr algn="ctr"/>
            <a:r>
              <a:rPr lang="en-US" altLang="ko-KR" dirty="0"/>
              <a:t>[SIDE_LH]</a:t>
            </a:r>
            <a:endParaRPr lang="ko-KR" altLang="en-US" dirty="0"/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4190A974-64D9-9C0C-F2D9-B5A547F0C75E}"/>
              </a:ext>
            </a:extLst>
          </p:cNvPr>
          <p:cNvSpPr/>
          <p:nvPr/>
        </p:nvSpPr>
        <p:spPr>
          <a:xfrm>
            <a:off x="9097110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</a:t>
            </a:r>
          </a:p>
          <a:p>
            <a:pPr algn="ctr"/>
            <a:r>
              <a:rPr lang="en-US" altLang="ko-KR" dirty="0"/>
              <a:t>[SIDE_RH]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5ED2F67-BBC1-6B00-1041-7D297AD034C6}"/>
              </a:ext>
            </a:extLst>
          </p:cNvPr>
          <p:cNvGrpSpPr/>
          <p:nvPr/>
        </p:nvGrpSpPr>
        <p:grpSpPr>
          <a:xfrm>
            <a:off x="4333190" y="4948949"/>
            <a:ext cx="2371594" cy="685569"/>
            <a:chOff x="4333190" y="4948949"/>
            <a:chExt cx="2371594" cy="6855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0BAEBA-0540-F18C-624B-6C1C5A534AFE}"/>
                </a:ext>
              </a:extLst>
            </p:cNvPr>
            <p:cNvSpPr/>
            <p:nvPr/>
          </p:nvSpPr>
          <p:spPr>
            <a:xfrm>
              <a:off x="4333190" y="4948949"/>
              <a:ext cx="2371594" cy="68556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2F0D794-2727-566F-994F-D7770A24F20B}"/>
                </a:ext>
              </a:extLst>
            </p:cNvPr>
            <p:cNvSpPr/>
            <p:nvPr/>
          </p:nvSpPr>
          <p:spPr>
            <a:xfrm flipH="1">
              <a:off x="4738650" y="5068081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F3D5F5-1909-F66B-4CF9-5E3FE665EC7B}"/>
              </a:ext>
            </a:extLst>
          </p:cNvPr>
          <p:cNvGrpSpPr/>
          <p:nvPr/>
        </p:nvGrpSpPr>
        <p:grpSpPr>
          <a:xfrm>
            <a:off x="4337346" y="1647428"/>
            <a:ext cx="2371594" cy="694786"/>
            <a:chOff x="4337346" y="1647428"/>
            <a:chExt cx="2371594" cy="69478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B0FFFA-B8EC-ED39-CF3B-53F576012075}"/>
                </a:ext>
              </a:extLst>
            </p:cNvPr>
            <p:cNvSpPr/>
            <p:nvPr/>
          </p:nvSpPr>
          <p:spPr>
            <a:xfrm>
              <a:off x="4337346" y="1647428"/>
              <a:ext cx="2371594" cy="69478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AB75207-1053-81CE-654C-259AE66D61DD}"/>
                </a:ext>
              </a:extLst>
            </p:cNvPr>
            <p:cNvSpPr/>
            <p:nvPr/>
          </p:nvSpPr>
          <p:spPr>
            <a:xfrm flipH="1">
              <a:off x="4738650" y="1742682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28ED2CC-4DEE-E587-DC08-76EA20A94B2C}"/>
              </a:ext>
            </a:extLst>
          </p:cNvPr>
          <p:cNvSpPr/>
          <p:nvPr/>
        </p:nvSpPr>
        <p:spPr>
          <a:xfrm>
            <a:off x="6814130" y="270013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</a:t>
            </a:r>
            <a:r>
              <a:rPr lang="en-US" altLang="ko-KR" sz="1100" b="1"/>
              <a:t>_RH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BDE9845-DC63-91A6-E4AF-62010FB4B401}"/>
              </a:ext>
            </a:extLst>
          </p:cNvPr>
          <p:cNvSpPr/>
          <p:nvPr/>
        </p:nvSpPr>
        <p:spPr>
          <a:xfrm>
            <a:off x="6814130" y="414146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SIDE_LH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4B819DE-1BF9-C556-01CD-EC6C0DAC7581}"/>
              </a:ext>
            </a:extLst>
          </p:cNvPr>
          <p:cNvCxnSpPr>
            <a:cxnSpLocks/>
            <a:stCxn id="106" idx="6"/>
            <a:endCxn id="39" idx="1"/>
          </p:cNvCxnSpPr>
          <p:nvPr/>
        </p:nvCxnSpPr>
        <p:spPr>
          <a:xfrm flipV="1">
            <a:off x="7937087" y="4157101"/>
            <a:ext cx="691984" cy="199184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FD86411-B03A-F95D-54FA-BF8145009E27}"/>
              </a:ext>
            </a:extLst>
          </p:cNvPr>
          <p:cNvCxnSpPr>
            <a:cxnSpLocks/>
            <a:stCxn id="105" idx="6"/>
            <a:endCxn id="39" idx="1"/>
          </p:cNvCxnSpPr>
          <p:nvPr/>
        </p:nvCxnSpPr>
        <p:spPr>
          <a:xfrm>
            <a:off x="7937087" y="2914955"/>
            <a:ext cx="691984" cy="1242146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9D82BE-5E1A-0C93-19AE-17C23FEA8D49}"/>
              </a:ext>
            </a:extLst>
          </p:cNvPr>
          <p:cNvSpPr/>
          <p:nvPr/>
        </p:nvSpPr>
        <p:spPr>
          <a:xfrm>
            <a:off x="4333190" y="602221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LH_LOAD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EAD77A-2C92-BC38-A635-1BDF130866CC}"/>
              </a:ext>
            </a:extLst>
          </p:cNvPr>
          <p:cNvSpPr/>
          <p:nvPr/>
        </p:nvSpPr>
        <p:spPr>
          <a:xfrm>
            <a:off x="4333190" y="921179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RH_LOAD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83631D-B208-80EB-8EE1-834B0A4AD5CD}"/>
              </a:ext>
            </a:extLst>
          </p:cNvPr>
          <p:cNvGrpSpPr/>
          <p:nvPr/>
        </p:nvGrpSpPr>
        <p:grpSpPr>
          <a:xfrm>
            <a:off x="8629071" y="3194726"/>
            <a:ext cx="3280535" cy="1924750"/>
            <a:chOff x="8629071" y="3194726"/>
            <a:chExt cx="3280535" cy="19247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273E85-97E7-A6F9-BC21-822CD5B9A828}"/>
                </a:ext>
              </a:extLst>
            </p:cNvPr>
            <p:cNvSpPr/>
            <p:nvPr/>
          </p:nvSpPr>
          <p:spPr>
            <a:xfrm>
              <a:off x="8629071" y="3194726"/>
              <a:ext cx="3280535" cy="1924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48A2DF-E10C-D75E-211A-46FFBA7AF6D3}"/>
                </a:ext>
              </a:extLst>
            </p:cNvPr>
            <p:cNvSpPr/>
            <p:nvPr/>
          </p:nvSpPr>
          <p:spPr>
            <a:xfrm flipH="1">
              <a:off x="9080098" y="3568457"/>
              <a:ext cx="105688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Floor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C719166-BAA7-1F61-F87E-543A9EC3873C}"/>
                </a:ext>
              </a:extLst>
            </p:cNvPr>
            <p:cNvSpPr/>
            <p:nvPr/>
          </p:nvSpPr>
          <p:spPr>
            <a:xfrm flipH="1">
              <a:off x="9627832" y="4343966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SIDE_LH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636D9D-5054-F449-EDBB-CF931F5F9A44}"/>
                </a:ext>
              </a:extLst>
            </p:cNvPr>
            <p:cNvSpPr/>
            <p:nvPr/>
          </p:nvSpPr>
          <p:spPr>
            <a:xfrm flipH="1">
              <a:off x="10315686" y="3512057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SIDE_RH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D1A4FB2-94AB-1185-CE45-F1F7F3099987}"/>
              </a:ext>
            </a:extLst>
          </p:cNvPr>
          <p:cNvCxnSpPr>
            <a:cxnSpLocks/>
            <a:stCxn id="116" idx="3"/>
            <a:endCxn id="40" idx="0"/>
          </p:cNvCxnSpPr>
          <p:nvPr/>
        </p:nvCxnSpPr>
        <p:spPr>
          <a:xfrm>
            <a:off x="5316642" y="1087678"/>
            <a:ext cx="206501" cy="559750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F284F27-B743-315F-8E0A-F4F7302AC516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4889843" y="3647766"/>
            <a:ext cx="491976" cy="0"/>
          </a:xfrm>
          <a:prstGeom prst="straightConnector1">
            <a:avLst/>
          </a:prstGeom>
          <a:ln w="25400">
            <a:prstDash val="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7E997DB-1736-082C-462E-E894DB73200C}"/>
              </a:ext>
            </a:extLst>
          </p:cNvPr>
          <p:cNvCxnSpPr>
            <a:cxnSpLocks/>
            <a:stCxn id="115" idx="3"/>
            <a:endCxn id="44" idx="2"/>
          </p:cNvCxnSpPr>
          <p:nvPr/>
        </p:nvCxnSpPr>
        <p:spPr>
          <a:xfrm flipV="1">
            <a:off x="5316642" y="5634518"/>
            <a:ext cx="202345" cy="554198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987411-E412-87A0-6720-C15E60ADA97E}"/>
              </a:ext>
            </a:extLst>
          </p:cNvPr>
          <p:cNvSpPr/>
          <p:nvPr/>
        </p:nvSpPr>
        <p:spPr>
          <a:xfrm flipH="1">
            <a:off x="1300294" y="2561511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Buffer1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5E7EFF-608B-D1D4-3FF1-9DEB8E1F898C}"/>
              </a:ext>
            </a:extLst>
          </p:cNvPr>
          <p:cNvSpPr/>
          <p:nvPr/>
        </p:nvSpPr>
        <p:spPr>
          <a:xfrm flipH="1">
            <a:off x="584802" y="166321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EB1933B-E321-7872-F7ED-3C7B8E37B2E2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>
            <a:off x="1733662" y="1927843"/>
            <a:ext cx="141062" cy="633668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10A287-BAD0-5DED-F1F2-4A209E94C033}"/>
              </a:ext>
            </a:extLst>
          </p:cNvPr>
          <p:cNvCxnSpPr>
            <a:cxnSpLocks/>
            <a:stCxn id="72" idx="1"/>
            <a:endCxn id="87" idx="0"/>
          </p:cNvCxnSpPr>
          <p:nvPr/>
        </p:nvCxnSpPr>
        <p:spPr>
          <a:xfrm>
            <a:off x="2449154" y="2826135"/>
            <a:ext cx="89532" cy="563934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2005060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DOOR RH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DOOR LH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4162697" y="3580187"/>
            <a:ext cx="3652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BR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3571985" y="1163324"/>
            <a:ext cx="923377" cy="391034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814997" y="3906062"/>
            <a:ext cx="78957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947B90-8590-0ABF-B600-573C564A2A70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139BFF-B776-5693-1901-3DDEB9ED99F4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F9DD7C-D611-C8C8-3297-6B90FCEFB9EC}"/>
              </a:ext>
            </a:extLst>
          </p:cNvPr>
          <p:cNvCxnSpPr>
            <a:cxnSpLocks/>
            <a:stCxn id="73" idx="2"/>
            <a:endCxn id="8" idx="0"/>
          </p:cNvCxnSpPr>
          <p:nvPr/>
        </p:nvCxnSpPr>
        <p:spPr>
          <a:xfrm>
            <a:off x="11502924" y="4231936"/>
            <a:ext cx="270" cy="972823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96B1-813F-7B41-FB27-38BC8601D175}"/>
              </a:ext>
            </a:extLst>
          </p:cNvPr>
          <p:cNvSpPr/>
          <p:nvPr/>
        </p:nvSpPr>
        <p:spPr>
          <a:xfrm>
            <a:off x="10946674" y="5832711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B29387-FA16-79FF-1CF5-9DB65BEDB69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11349420" y="5678938"/>
            <a:ext cx="307546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9A564EB-86BA-6194-7EFA-D4BF1FB7F44E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3718766" y="2329238"/>
            <a:ext cx="2502689" cy="1697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B5FC9F0-C20D-07AD-B4D3-C38316A876FE}"/>
              </a:ext>
            </a:extLst>
          </p:cNvPr>
          <p:cNvCxnSpPr>
            <a:cxnSpLocks/>
            <a:stCxn id="39" idx="2"/>
            <a:endCxn id="47" idx="1"/>
          </p:cNvCxnSpPr>
          <p:nvPr/>
        </p:nvCxnSpPr>
        <p:spPr>
          <a:xfrm rot="16200000" flipH="1">
            <a:off x="2739689" y="1995619"/>
            <a:ext cx="2826077" cy="4148457"/>
          </a:xfrm>
          <a:prstGeom prst="bentConnector2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B2B181A9-1804-1938-2C59-65F7A55E8197}"/>
              </a:ext>
            </a:extLst>
          </p:cNvPr>
          <p:cNvSpPr/>
          <p:nvPr/>
        </p:nvSpPr>
        <p:spPr>
          <a:xfrm flipH="1">
            <a:off x="61304" y="406999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UnloadClear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26069</TotalTime>
  <Words>394</Words>
  <Application>Microsoft Office PowerPoint</Application>
  <PresentationFormat>와이드스크린</PresentationFormat>
  <Paragraphs>242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현대하모니 M</vt:lpstr>
      <vt:lpstr>Arial</vt:lpstr>
      <vt:lpstr>3DFloatVTI</vt:lpstr>
      <vt:lpstr>BodyShop</vt:lpstr>
      <vt:lpstr>PowerPoint 프레젠테이션</vt:lpstr>
      <vt:lpstr>PowerPoint 프레젠테이션</vt:lpstr>
      <vt:lpstr>PowerPoint 프레젠테이션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855</cp:revision>
  <cp:lastPrinted>2022-02-14T05:59:14Z</cp:lastPrinted>
  <dcterms:created xsi:type="dcterms:W3CDTF">2021-12-21T01:04:53Z</dcterms:created>
  <dcterms:modified xsi:type="dcterms:W3CDTF">2024-07-13T15:59:07Z</dcterms:modified>
</cp:coreProperties>
</file>