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handoutMasterIdLst>
    <p:handoutMasterId r:id="rId9"/>
  </p:handoutMasterIdLst>
  <p:sldIdLst>
    <p:sldId id="627" r:id="rId2"/>
    <p:sldId id="628" r:id="rId3"/>
    <p:sldId id="630" r:id="rId4"/>
    <p:sldId id="631" r:id="rId5"/>
    <p:sldId id="632" r:id="rId6"/>
    <p:sldId id="633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97" d="100"/>
          <a:sy n="97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Floor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S111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S112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S113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S114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S115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S116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1D6175C-AB79-2FFB-4E93-2248874E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57" name="그림 56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178" y="406165"/>
            <a:ext cx="282635" cy="202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0A25BD-787F-1A5D-CB1E-996B99E40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4" y="406165"/>
            <a:ext cx="6796760" cy="592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5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2908617" cy="529248"/>
          </a:xfrm>
        </p:spPr>
        <p:txBody>
          <a:bodyPr/>
          <a:lstStyle/>
          <a:p>
            <a:r>
              <a:rPr lang="en-US" altLang="ko-KR" dirty="0"/>
              <a:t>LineFlow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66840" y="1249315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r>
              <a:rPr lang="en-US" altLang="ko-KR" sz="1200"/>
              <a:t>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EF99F-551A-6815-E98C-02F09E72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11" name="그림 10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610" y="1335487"/>
            <a:ext cx="282635" cy="202278"/>
          </a:xfrm>
          <a:prstGeom prst="rect">
            <a:avLst/>
          </a:prstGeom>
        </p:spPr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5EA1044-011E-A5EE-9A2B-0091FF79082F}"/>
              </a:ext>
            </a:extLst>
          </p:cNvPr>
          <p:cNvSpPr/>
          <p:nvPr/>
        </p:nvSpPr>
        <p:spPr>
          <a:xfrm>
            <a:off x="3954502" y="2065665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5A0C464-1B9E-78E9-7787-0556CDDC5781}"/>
              </a:ext>
            </a:extLst>
          </p:cNvPr>
          <p:cNvSpPr/>
          <p:nvPr/>
        </p:nvSpPr>
        <p:spPr>
          <a:xfrm>
            <a:off x="5391117" y="2065665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36B955C-3AAD-0130-9E4A-835D05AAB64F}"/>
              </a:ext>
            </a:extLst>
          </p:cNvPr>
          <p:cNvSpPr/>
          <p:nvPr/>
        </p:nvSpPr>
        <p:spPr>
          <a:xfrm>
            <a:off x="6827732" y="2065665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AECB013-76DA-0CA6-5C9C-AE242E9A1149}"/>
              </a:ext>
            </a:extLst>
          </p:cNvPr>
          <p:cNvSpPr/>
          <p:nvPr/>
        </p:nvSpPr>
        <p:spPr>
          <a:xfrm>
            <a:off x="8264346" y="2065665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8FE2A1D-9FDA-1ACA-E3BC-0046FA959FDF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4738064" y="2661748"/>
            <a:ext cx="653053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6CA795-FCA7-0B3B-7E81-5DA9AAA52276}"/>
              </a:ext>
            </a:extLst>
          </p:cNvPr>
          <p:cNvSpPr/>
          <p:nvPr/>
        </p:nvSpPr>
        <p:spPr>
          <a:xfrm>
            <a:off x="2553433" y="464458"/>
            <a:ext cx="552108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0627CFF-7D98-61F7-4CD0-F11F5F1D2F35}"/>
              </a:ext>
            </a:extLst>
          </p:cNvPr>
          <p:cNvGrpSpPr/>
          <p:nvPr/>
        </p:nvGrpSpPr>
        <p:grpSpPr>
          <a:xfrm>
            <a:off x="9575599" y="3429000"/>
            <a:ext cx="1377615" cy="1708485"/>
            <a:chOff x="9575599" y="3429000"/>
            <a:chExt cx="1377615" cy="170848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9175967-22DC-C0ED-BC9E-523201E0F49E}"/>
                </a:ext>
              </a:extLst>
            </p:cNvPr>
            <p:cNvSpPr/>
            <p:nvPr/>
          </p:nvSpPr>
          <p:spPr>
            <a:xfrm>
              <a:off x="9575599" y="3429000"/>
              <a:ext cx="1377615" cy="1708485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2D41D3E-8B29-EF6A-AD88-4DFF03EFEFDE}"/>
                </a:ext>
              </a:extLst>
            </p:cNvPr>
            <p:cNvSpPr/>
            <p:nvPr/>
          </p:nvSpPr>
          <p:spPr>
            <a:xfrm>
              <a:off x="9709245" y="3581616"/>
              <a:ext cx="111032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IN_OK_1</a:t>
              </a:r>
              <a:r>
                <a:rPr lang="en-US" altLang="ko-KR" sz="800" baseline="30000" dirty="0"/>
                <a:t>ST</a:t>
              </a:r>
              <a:r>
                <a:rPr lang="en-US" altLang="ko-KR" sz="800" dirty="0"/>
                <a:t>_A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46A441F-498D-DDA5-BF2A-C4DF5072134E}"/>
                </a:ext>
              </a:extLst>
            </p:cNvPr>
            <p:cNvSpPr/>
            <p:nvPr/>
          </p:nvSpPr>
          <p:spPr>
            <a:xfrm>
              <a:off x="9670318" y="4621099"/>
              <a:ext cx="1188178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RBT117.</a:t>
              </a:r>
            </a:p>
            <a:p>
              <a:pPr algn="ctr"/>
              <a:r>
                <a:rPr lang="en-US" altLang="ko-KR" sz="800" dirty="0"/>
                <a:t>WORK_COMP_RST</a:t>
              </a:r>
              <a:endParaRPr lang="ko-KR" altLang="en-US" sz="8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FAD4592-8578-A894-4B34-62EC943DCB9F}"/>
                </a:ext>
              </a:extLst>
            </p:cNvPr>
            <p:cNvSpPr/>
            <p:nvPr/>
          </p:nvSpPr>
          <p:spPr>
            <a:xfrm>
              <a:off x="9709245" y="4125367"/>
              <a:ext cx="111032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IN_OK_2</a:t>
              </a:r>
              <a:r>
                <a:rPr lang="en-US" altLang="ko-KR" sz="800" baseline="30000" dirty="0"/>
                <a:t>nd</a:t>
              </a:r>
              <a:endParaRPr lang="en-US" altLang="ko-KR" sz="700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B3F5715-1A63-5454-E994-C93977323084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>
            <a:off x="10264407" y="3929996"/>
            <a:ext cx="0" cy="195371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728434-BD88-C813-DC3A-D148D09DADA6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10264407" y="4473747"/>
            <a:ext cx="0" cy="147352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E066B20-D2DA-48E8-026A-AE89C04BD919}"/>
              </a:ext>
            </a:extLst>
          </p:cNvPr>
          <p:cNvCxnSpPr>
            <a:cxnSpLocks/>
            <a:stCxn id="30" idx="2"/>
            <a:endCxn id="187" idx="0"/>
          </p:cNvCxnSpPr>
          <p:nvPr/>
        </p:nvCxnSpPr>
        <p:spPr>
          <a:xfrm rot="5400000">
            <a:off x="4580178" y="1235688"/>
            <a:ext cx="596082" cy="1063872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CE619BD-BC65-68C6-A1F6-077F17535A1F}"/>
              </a:ext>
            </a:extLst>
          </p:cNvPr>
          <p:cNvCxnSpPr>
            <a:cxnSpLocks/>
            <a:stCxn id="190" idx="3"/>
            <a:endCxn id="14" idx="0"/>
          </p:cNvCxnSpPr>
          <p:nvPr/>
        </p:nvCxnSpPr>
        <p:spPr>
          <a:xfrm>
            <a:off x="9047908" y="2661748"/>
            <a:ext cx="1216499" cy="767252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모서리가 접힌 도형 40">
            <a:extLst>
              <a:ext uri="{FF2B5EF4-FFF2-40B4-BE49-F238E27FC236}">
                <a16:creationId xmlns:a16="http://schemas.microsoft.com/office/drawing/2014/main" id="{86ADFB64-4516-D815-22B4-0454E6194154}"/>
              </a:ext>
            </a:extLst>
          </p:cNvPr>
          <p:cNvSpPr/>
          <p:nvPr/>
        </p:nvSpPr>
        <p:spPr>
          <a:xfrm>
            <a:off x="358537" y="604651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sub/Robot</a:t>
            </a:r>
          </a:p>
          <a:p>
            <a:pPr algn="ctr"/>
            <a:r>
              <a:rPr lang="en-US" altLang="ko-KR" sz="900" dirty="0"/>
              <a:t>[RBT117]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393FA7F9-118D-911F-6FA8-AD688EE81967}"/>
              </a:ext>
            </a:extLst>
          </p:cNvPr>
          <p:cNvSpPr/>
          <p:nvPr/>
        </p:nvSpPr>
        <p:spPr>
          <a:xfrm flipH="1">
            <a:off x="66840" y="1923178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075A28-6DE7-CF9A-2C56-91998B56203E}"/>
              </a:ext>
            </a:extLst>
          </p:cNvPr>
          <p:cNvCxnSpPr>
            <a:cxnSpLocks/>
            <a:stCxn id="188" idx="3"/>
            <a:endCxn id="189" idx="1"/>
          </p:cNvCxnSpPr>
          <p:nvPr/>
        </p:nvCxnSpPr>
        <p:spPr>
          <a:xfrm>
            <a:off x="6174679" y="2661748"/>
            <a:ext cx="653053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7F08C8-BC25-C008-121F-296C7E0366B6}"/>
              </a:ext>
            </a:extLst>
          </p:cNvPr>
          <p:cNvCxnSpPr>
            <a:cxnSpLocks/>
            <a:stCxn id="189" idx="3"/>
            <a:endCxn id="190" idx="1"/>
          </p:cNvCxnSpPr>
          <p:nvPr/>
        </p:nvCxnSpPr>
        <p:spPr>
          <a:xfrm>
            <a:off x="7611294" y="2661748"/>
            <a:ext cx="653052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FFC164-D73E-0BD0-2448-BFE1EE128756}"/>
              </a:ext>
            </a:extLst>
          </p:cNvPr>
          <p:cNvSpPr/>
          <p:nvPr/>
        </p:nvSpPr>
        <p:spPr>
          <a:xfrm>
            <a:off x="9575597" y="5558375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B1851F1E-3EA6-43C8-A243-B7B46B302AAD}"/>
              </a:ext>
            </a:extLst>
          </p:cNvPr>
          <p:cNvSpPr/>
          <p:nvPr/>
        </p:nvSpPr>
        <p:spPr>
          <a:xfrm flipH="1">
            <a:off x="66840" y="4551832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~ 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FE39128-1D27-23F2-6169-6F769B642553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10264405" y="5137485"/>
            <a:ext cx="2" cy="420890"/>
          </a:xfrm>
          <a:prstGeom prst="straightConnector1">
            <a:avLst/>
          </a:prstGeom>
          <a:ln w="25400"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96AFEC-DEAC-8408-9DC7-BA70354C48C1}"/>
              </a:ext>
            </a:extLst>
          </p:cNvPr>
          <p:cNvSpPr/>
          <p:nvPr/>
        </p:nvSpPr>
        <p:spPr>
          <a:xfrm>
            <a:off x="9575598" y="6263946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87B46B8-F7FF-E368-7AD2-98F9643F1015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16200000" flipV="1">
            <a:off x="10071824" y="6071363"/>
            <a:ext cx="385165" cy="1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CD15A4-2E0C-F7EA-7997-69ECA8EB7CEF}"/>
              </a:ext>
            </a:extLst>
          </p:cNvPr>
          <p:cNvSpPr/>
          <p:nvPr/>
        </p:nvSpPr>
        <p:spPr>
          <a:xfrm>
            <a:off x="3419397" y="466206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Buffer1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317C23-F5A4-0537-8489-6D09A85811BF}"/>
              </a:ext>
            </a:extLst>
          </p:cNvPr>
          <p:cNvSpPr/>
          <p:nvPr/>
        </p:nvSpPr>
        <p:spPr>
          <a:xfrm>
            <a:off x="4298749" y="464457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r>
              <a:rPr lang="en-US" altLang="ko-KR" sz="900" dirty="0">
                <a:solidFill>
                  <a:prstClr val="white"/>
                </a:solidFill>
                <a:latin typeface="맑은 고딕"/>
              </a:rPr>
              <a:t>2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76252F8-2D71-18AE-0527-30864A95085E}"/>
              </a:ext>
            </a:extLst>
          </p:cNvPr>
          <p:cNvSpPr/>
          <p:nvPr/>
        </p:nvSpPr>
        <p:spPr>
          <a:xfrm>
            <a:off x="5128919" y="464457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Buffer3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77D5C6C-BDF0-1819-0D66-12C8C232D3B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105541" y="967021"/>
            <a:ext cx="313856" cy="1748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DD4EAB-67AC-13AF-51DA-EE963905A51E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3981869" y="967020"/>
            <a:ext cx="316880" cy="1749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4A2B1CC-A465-3DA9-06D6-E3324B1A3787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4861221" y="967020"/>
            <a:ext cx="267698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S111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65D1406-EF7C-6E68-A17E-01E1EDEAA9F1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05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S112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2F5F9A4-2770-8060-4787-4D2CBB5097D5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20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S113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0516A6D-AA06-0C23-9FF1-3226ABB65D78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938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S114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8A2C56A-5F30-77F0-A701-087813255496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255216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31333</TotalTime>
  <Words>238</Words>
  <Application>Microsoft Office PowerPoint</Application>
  <PresentationFormat>와이드스크린</PresentationFormat>
  <Paragraphs>152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3DFloatVTI</vt:lpstr>
      <vt:lpstr>Floor</vt:lpstr>
      <vt:lpstr>LineFlow</vt:lpstr>
      <vt:lpstr>S111</vt:lpstr>
      <vt:lpstr>S112</vt:lpstr>
      <vt:lpstr>S113</vt:lpstr>
      <vt:lpstr>S114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956</cp:revision>
  <cp:lastPrinted>2022-02-14T05:59:14Z</cp:lastPrinted>
  <dcterms:created xsi:type="dcterms:W3CDTF">2021-12-21T01:04:53Z</dcterms:created>
  <dcterms:modified xsi:type="dcterms:W3CDTF">2024-07-13T15:53:19Z</dcterms:modified>
</cp:coreProperties>
</file>